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55"/>
  </p:notesMasterIdLst>
  <p:sldIdLst>
    <p:sldId id="256" r:id="rId2"/>
    <p:sldId id="259" r:id="rId3"/>
    <p:sldId id="258" r:id="rId4"/>
    <p:sldId id="311" r:id="rId5"/>
    <p:sldId id="312" r:id="rId6"/>
    <p:sldId id="313" r:id="rId7"/>
    <p:sldId id="314" r:id="rId8"/>
    <p:sldId id="265" r:id="rId9"/>
    <p:sldId id="315" r:id="rId10"/>
    <p:sldId id="316" r:id="rId11"/>
    <p:sldId id="317" r:id="rId12"/>
    <p:sldId id="318" r:id="rId13"/>
    <p:sldId id="319" r:id="rId14"/>
    <p:sldId id="320" r:id="rId15"/>
    <p:sldId id="322" r:id="rId16"/>
    <p:sldId id="323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25" r:id="rId26"/>
    <p:sldId id="326" r:id="rId27"/>
    <p:sldId id="335" r:id="rId28"/>
    <p:sldId id="340" r:id="rId29"/>
    <p:sldId id="341" r:id="rId30"/>
    <p:sldId id="342" r:id="rId31"/>
    <p:sldId id="336" r:id="rId32"/>
    <p:sldId id="343" r:id="rId33"/>
    <p:sldId id="339" r:id="rId34"/>
    <p:sldId id="337" r:id="rId35"/>
    <p:sldId id="348" r:id="rId36"/>
    <p:sldId id="349" r:id="rId37"/>
    <p:sldId id="345" r:id="rId38"/>
    <p:sldId id="346" r:id="rId39"/>
    <p:sldId id="347" r:id="rId40"/>
    <p:sldId id="350" r:id="rId41"/>
    <p:sldId id="351" r:id="rId42"/>
    <p:sldId id="353" r:id="rId43"/>
    <p:sldId id="352" r:id="rId44"/>
    <p:sldId id="354" r:id="rId45"/>
    <p:sldId id="355" r:id="rId46"/>
    <p:sldId id="356" r:id="rId47"/>
    <p:sldId id="338" r:id="rId48"/>
    <p:sldId id="357" r:id="rId49"/>
    <p:sldId id="358" r:id="rId50"/>
    <p:sldId id="359" r:id="rId51"/>
    <p:sldId id="360" r:id="rId52"/>
    <p:sldId id="344" r:id="rId53"/>
    <p:sldId id="282" r:id="rId54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56"/>
      <p:bold r:id="rId57"/>
      <p:italic r:id="rId58"/>
      <p:boldItalic r:id="rId59"/>
    </p:embeddedFont>
    <p:embeddedFont>
      <p:font typeface="Poppins Light" panose="00000400000000000000" pitchFamily="2" charset="0"/>
      <p:regular r:id="rId60"/>
      <p:bold r:id="rId61"/>
      <p:italic r:id="rId62"/>
      <p:boldItalic r:id="rId63"/>
    </p:embeddedFont>
    <p:embeddedFont>
      <p:font typeface="Poppins SemiBold" panose="000007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4D6357-406E-4AA4-BCA5-103A56F24E0A}" v="295" dt="2023-03-22T22:03:26.009"/>
  </p1510:revLst>
</p1510:revInfo>
</file>

<file path=ppt/tableStyles.xml><?xml version="1.0" encoding="utf-8"?>
<a:tblStyleLst xmlns:a="http://schemas.openxmlformats.org/drawingml/2006/main" def="{F125DBB9-DE31-4C78-B787-8442824F5A52}">
  <a:tblStyle styleId="{F125DBB9-DE31-4C78-B787-8442824F5A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9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López Gala" userId="a9c128d6-2bf7-4d58-8468-cc123d75dd40" providerId="ADAL" clId="{5B4D6357-406E-4AA4-BCA5-103A56F24E0A}"/>
    <pc:docChg chg="undo custSel addSld delSld modSld sldOrd delMainMaster">
      <pc:chgData name="Daniel López Gala" userId="a9c128d6-2bf7-4d58-8468-cc123d75dd40" providerId="ADAL" clId="{5B4D6357-406E-4AA4-BCA5-103A56F24E0A}" dt="2023-03-22T22:19:39.249" v="5448" actId="20577"/>
      <pc:docMkLst>
        <pc:docMk/>
      </pc:docMkLst>
      <pc:sldChg chg="addSp delSp modSp mod">
        <pc:chgData name="Daniel López Gala" userId="a9c128d6-2bf7-4d58-8468-cc123d75dd40" providerId="ADAL" clId="{5B4D6357-406E-4AA4-BCA5-103A56F24E0A}" dt="2023-03-19T18:42:53.965" v="2430" actId="1076"/>
        <pc:sldMkLst>
          <pc:docMk/>
          <pc:sldMk cId="0" sldId="256"/>
        </pc:sldMkLst>
        <pc:spChg chg="mod">
          <ac:chgData name="Daniel López Gala" userId="a9c128d6-2bf7-4d58-8468-cc123d75dd40" providerId="ADAL" clId="{5B4D6357-406E-4AA4-BCA5-103A56F24E0A}" dt="2023-03-19T18:42:53.965" v="2430" actId="1076"/>
          <ac:spMkLst>
            <pc:docMk/>
            <pc:sldMk cId="0" sldId="256"/>
            <ac:spMk id="7634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8:42:50.975" v="2429" actId="1076"/>
          <ac:spMkLst>
            <pc:docMk/>
            <pc:sldMk cId="0" sldId="256"/>
            <ac:spMk id="7635" creationId="{00000000-0000-0000-0000-000000000000}"/>
          </ac:spMkLst>
        </pc:spChg>
        <pc:picChg chg="add del mod">
          <ac:chgData name="Daniel López Gala" userId="a9c128d6-2bf7-4d58-8468-cc123d75dd40" providerId="ADAL" clId="{5B4D6357-406E-4AA4-BCA5-103A56F24E0A}" dt="2023-03-19T17:03:21.432" v="2189" actId="478"/>
          <ac:picMkLst>
            <pc:docMk/>
            <pc:sldMk cId="0" sldId="256"/>
            <ac:picMk id="3" creationId="{3497F384-2083-112A-DBFA-9538698E12DB}"/>
          </ac:picMkLst>
        </pc:picChg>
        <pc:picChg chg="add mod">
          <ac:chgData name="Daniel López Gala" userId="a9c128d6-2bf7-4d58-8468-cc123d75dd40" providerId="ADAL" clId="{5B4D6357-406E-4AA4-BCA5-103A56F24E0A}" dt="2023-03-19T18:42:48.281" v="2428" actId="1076"/>
          <ac:picMkLst>
            <pc:docMk/>
            <pc:sldMk cId="0" sldId="256"/>
            <ac:picMk id="5" creationId="{70A12720-E436-AAA9-216A-CAD714D2E04F}"/>
          </ac:picMkLst>
        </pc:picChg>
        <pc:picChg chg="add mod">
          <ac:chgData name="Daniel López Gala" userId="a9c128d6-2bf7-4d58-8468-cc123d75dd40" providerId="ADAL" clId="{5B4D6357-406E-4AA4-BCA5-103A56F24E0A}" dt="2023-03-19T18:42:46.099" v="2427" actId="1076"/>
          <ac:picMkLst>
            <pc:docMk/>
            <pc:sldMk cId="0" sldId="256"/>
            <ac:picMk id="7" creationId="{4795096C-45D4-AFD3-B205-9E876D9C073B}"/>
          </ac:picMkLst>
        </pc:picChg>
        <pc:picChg chg="add mod">
          <ac:chgData name="Daniel López Gala" userId="a9c128d6-2bf7-4d58-8468-cc123d75dd40" providerId="ADAL" clId="{5B4D6357-406E-4AA4-BCA5-103A56F24E0A}" dt="2023-03-19T18:42:44.181" v="2426" actId="1076"/>
          <ac:picMkLst>
            <pc:docMk/>
            <pc:sldMk cId="0" sldId="256"/>
            <ac:picMk id="4098" creationId="{91F20083-1935-980D-6128-9FE30D9F7F36}"/>
          </ac:picMkLst>
        </pc:picChg>
      </pc:sldChg>
      <pc:sldChg chg="del">
        <pc:chgData name="Daniel López Gala" userId="a9c128d6-2bf7-4d58-8468-cc123d75dd40" providerId="ADAL" clId="{5B4D6357-406E-4AA4-BCA5-103A56F24E0A}" dt="2023-03-16T21:25:29.367" v="106" actId="47"/>
        <pc:sldMkLst>
          <pc:docMk/>
          <pc:sldMk cId="0" sldId="257"/>
        </pc:sldMkLst>
      </pc:sldChg>
      <pc:sldChg chg="modSp mod">
        <pc:chgData name="Daniel López Gala" userId="a9c128d6-2bf7-4d58-8468-cc123d75dd40" providerId="ADAL" clId="{5B4D6357-406E-4AA4-BCA5-103A56F24E0A}" dt="2023-03-19T17:01:57.686" v="2178" actId="20577"/>
        <pc:sldMkLst>
          <pc:docMk/>
          <pc:sldMk cId="0" sldId="258"/>
        </pc:sldMkLst>
        <pc:spChg chg="mod">
          <ac:chgData name="Daniel López Gala" userId="a9c128d6-2bf7-4d58-8468-cc123d75dd40" providerId="ADAL" clId="{5B4D6357-406E-4AA4-BCA5-103A56F24E0A}" dt="2023-03-19T16:59:35.584" v="1829" actId="20577"/>
          <ac:spMkLst>
            <pc:docMk/>
            <pc:sldMk cId="0" sldId="258"/>
            <ac:spMk id="7649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6:59:51.095" v="1894" actId="20577"/>
          <ac:spMkLst>
            <pc:docMk/>
            <pc:sldMk cId="0" sldId="258"/>
            <ac:spMk id="7650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6:59:55.125" v="1903" actId="20577"/>
          <ac:spMkLst>
            <pc:docMk/>
            <pc:sldMk cId="0" sldId="258"/>
            <ac:spMk id="7657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7:00:28.752" v="1970" actId="20577"/>
          <ac:spMkLst>
            <pc:docMk/>
            <pc:sldMk cId="0" sldId="258"/>
            <ac:spMk id="7658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7:00:45.519" v="1989" actId="20577"/>
          <ac:spMkLst>
            <pc:docMk/>
            <pc:sldMk cId="0" sldId="258"/>
            <ac:spMk id="7659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7:00:57.769" v="2044" actId="20577"/>
          <ac:spMkLst>
            <pc:docMk/>
            <pc:sldMk cId="0" sldId="258"/>
            <ac:spMk id="7660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7:01:15.805" v="2048" actId="20577"/>
          <ac:spMkLst>
            <pc:docMk/>
            <pc:sldMk cId="0" sldId="258"/>
            <ac:spMk id="7661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7:01:24.282" v="2076" actId="20577"/>
          <ac:spMkLst>
            <pc:docMk/>
            <pc:sldMk cId="0" sldId="258"/>
            <ac:spMk id="7662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7:01:34.806" v="2092" actId="20577"/>
          <ac:spMkLst>
            <pc:docMk/>
            <pc:sldMk cId="0" sldId="258"/>
            <ac:spMk id="7663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7:01:44.230" v="2129" actId="20577"/>
          <ac:spMkLst>
            <pc:docMk/>
            <pc:sldMk cId="0" sldId="258"/>
            <ac:spMk id="7664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7:01:49.978" v="2141" actId="20577"/>
          <ac:spMkLst>
            <pc:docMk/>
            <pc:sldMk cId="0" sldId="258"/>
            <ac:spMk id="7665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7:01:57.686" v="2178" actId="20577"/>
          <ac:spMkLst>
            <pc:docMk/>
            <pc:sldMk cId="0" sldId="258"/>
            <ac:spMk id="7666" creationId="{00000000-0000-0000-0000-000000000000}"/>
          </ac:spMkLst>
        </pc:spChg>
      </pc:sldChg>
      <pc:sldChg chg="addSp delSp modSp mod ord">
        <pc:chgData name="Daniel López Gala" userId="a9c128d6-2bf7-4d58-8468-cc123d75dd40" providerId="ADAL" clId="{5B4D6357-406E-4AA4-BCA5-103A56F24E0A}" dt="2023-03-21T19:42:53.947" v="2458"/>
        <pc:sldMkLst>
          <pc:docMk/>
          <pc:sldMk cId="0" sldId="259"/>
        </pc:sldMkLst>
        <pc:spChg chg="add mod">
          <ac:chgData name="Daniel López Gala" userId="a9c128d6-2bf7-4d58-8468-cc123d75dd40" providerId="ADAL" clId="{5B4D6357-406E-4AA4-BCA5-103A56F24E0A}" dt="2023-03-16T21:36:31.356" v="347" actId="1076"/>
          <ac:spMkLst>
            <pc:docMk/>
            <pc:sldMk cId="0" sldId="259"/>
            <ac:spMk id="2" creationId="{B39C9BD8-A7E9-E186-FE3A-3794C25331D5}"/>
          </ac:spMkLst>
        </pc:spChg>
        <pc:spChg chg="add mod">
          <ac:chgData name="Daniel López Gala" userId="a9c128d6-2bf7-4d58-8468-cc123d75dd40" providerId="ADAL" clId="{5B4D6357-406E-4AA4-BCA5-103A56F24E0A}" dt="2023-03-16T21:36:33.545" v="348" actId="1076"/>
          <ac:spMkLst>
            <pc:docMk/>
            <pc:sldMk cId="0" sldId="259"/>
            <ac:spMk id="3" creationId="{0B8DFAB6-1CAE-E36A-44B1-D790F439A141}"/>
          </ac:spMkLst>
        </pc:spChg>
        <pc:spChg chg="add mod">
          <ac:chgData name="Daniel López Gala" userId="a9c128d6-2bf7-4d58-8468-cc123d75dd40" providerId="ADAL" clId="{5B4D6357-406E-4AA4-BCA5-103A56F24E0A}" dt="2023-03-16T21:36:29.621" v="346" actId="1076"/>
          <ac:spMkLst>
            <pc:docMk/>
            <pc:sldMk cId="0" sldId="259"/>
            <ac:spMk id="4" creationId="{C8312190-60E6-29C9-CBC5-9B9FABE73326}"/>
          </ac:spMkLst>
        </pc:spChg>
        <pc:spChg chg="add del mod">
          <ac:chgData name="Daniel López Gala" userId="a9c128d6-2bf7-4d58-8468-cc123d75dd40" providerId="ADAL" clId="{5B4D6357-406E-4AA4-BCA5-103A56F24E0A}" dt="2023-03-16T21:35:15.650" v="227" actId="478"/>
          <ac:spMkLst>
            <pc:docMk/>
            <pc:sldMk cId="0" sldId="259"/>
            <ac:spMk id="5" creationId="{2197CB64-C561-8963-CD82-A0E67B234EF1}"/>
          </ac:spMkLst>
        </pc:spChg>
        <pc:spChg chg="add del mod">
          <ac:chgData name="Daniel López Gala" userId="a9c128d6-2bf7-4d58-8468-cc123d75dd40" providerId="ADAL" clId="{5B4D6357-406E-4AA4-BCA5-103A56F24E0A}" dt="2023-03-16T21:36:26.989" v="345" actId="478"/>
          <ac:spMkLst>
            <pc:docMk/>
            <pc:sldMk cId="0" sldId="259"/>
            <ac:spMk id="6" creationId="{AED70FC7-2FD1-393D-5A47-BD04EE5308AE}"/>
          </ac:spMkLst>
        </pc:spChg>
        <pc:spChg chg="add del mod">
          <ac:chgData name="Daniel López Gala" userId="a9c128d6-2bf7-4d58-8468-cc123d75dd40" providerId="ADAL" clId="{5B4D6357-406E-4AA4-BCA5-103A56F24E0A}" dt="2023-03-16T21:34:36.153" v="194"/>
          <ac:spMkLst>
            <pc:docMk/>
            <pc:sldMk cId="0" sldId="259"/>
            <ac:spMk id="7" creationId="{C91C61FE-EDE2-8989-B31E-346A142223DF}"/>
          </ac:spMkLst>
        </pc:spChg>
        <pc:spChg chg="add mod">
          <ac:chgData name="Daniel López Gala" userId="a9c128d6-2bf7-4d58-8468-cc123d75dd40" providerId="ADAL" clId="{5B4D6357-406E-4AA4-BCA5-103A56F24E0A}" dt="2023-03-16T21:36:36.911" v="349" actId="14100"/>
          <ac:spMkLst>
            <pc:docMk/>
            <pc:sldMk cId="0" sldId="259"/>
            <ac:spMk id="8" creationId="{BCE9B9BF-8F07-AB58-FF96-BC9BBA74FDC6}"/>
          </ac:spMkLst>
        </pc:spChg>
        <pc:spChg chg="add del mod">
          <ac:chgData name="Daniel López Gala" userId="a9c128d6-2bf7-4d58-8468-cc123d75dd40" providerId="ADAL" clId="{5B4D6357-406E-4AA4-BCA5-103A56F24E0A}" dt="2023-03-16T21:35:17.924" v="229" actId="478"/>
          <ac:spMkLst>
            <pc:docMk/>
            <pc:sldMk cId="0" sldId="259"/>
            <ac:spMk id="10" creationId="{789ECEFB-EA45-13E8-DCAB-161C7DA9444F}"/>
          </ac:spMkLst>
        </pc:spChg>
        <pc:spChg chg="mod">
          <ac:chgData name="Daniel López Gala" userId="a9c128d6-2bf7-4d58-8468-cc123d75dd40" providerId="ADAL" clId="{5B4D6357-406E-4AA4-BCA5-103A56F24E0A}" dt="2023-03-16T21:33:46.036" v="177" actId="1076"/>
          <ac:spMkLst>
            <pc:docMk/>
            <pc:sldMk cId="0" sldId="259"/>
            <ac:spMk id="7708" creationId="{00000000-0000-0000-0000-000000000000}"/>
          </ac:spMkLst>
        </pc:spChg>
        <pc:spChg chg="del mod ord">
          <ac:chgData name="Daniel López Gala" userId="a9c128d6-2bf7-4d58-8468-cc123d75dd40" providerId="ADAL" clId="{5B4D6357-406E-4AA4-BCA5-103A56F24E0A}" dt="2023-03-16T21:35:14.135" v="226" actId="478"/>
          <ac:spMkLst>
            <pc:docMk/>
            <pc:sldMk cId="0" sldId="259"/>
            <ac:spMk id="7709" creationId="{00000000-0000-0000-0000-000000000000}"/>
          </ac:spMkLst>
        </pc:spChg>
        <pc:grpChg chg="del">
          <ac:chgData name="Daniel López Gala" userId="a9c128d6-2bf7-4d58-8468-cc123d75dd40" providerId="ADAL" clId="{5B4D6357-406E-4AA4-BCA5-103A56F24E0A}" dt="2023-03-16T21:33:15.664" v="149" actId="478"/>
          <ac:grpSpMkLst>
            <pc:docMk/>
            <pc:sldMk cId="0" sldId="259"/>
            <ac:grpSpMk id="7710" creationId="{00000000-0000-0000-0000-000000000000}"/>
          </ac:grpSpMkLst>
        </pc:grpChg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60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61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62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63"/>
        </pc:sldMkLst>
      </pc:sldChg>
      <pc:sldChg chg="delSp del mod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64"/>
        </pc:sldMkLst>
        <pc:grpChg chg="del">
          <ac:chgData name="Daniel López Gala" userId="a9c128d6-2bf7-4d58-8468-cc123d75dd40" providerId="ADAL" clId="{5B4D6357-406E-4AA4-BCA5-103A56F24E0A}" dt="2023-03-16T22:01:29.148" v="860" actId="478"/>
          <ac:grpSpMkLst>
            <pc:docMk/>
            <pc:sldMk cId="0" sldId="264"/>
            <ac:grpSpMk id="8317" creationId="{00000000-0000-0000-0000-000000000000}"/>
          </ac:grpSpMkLst>
        </pc:grpChg>
      </pc:sldChg>
      <pc:sldChg chg="addSp delSp modSp mod ord">
        <pc:chgData name="Daniel López Gala" userId="a9c128d6-2bf7-4d58-8468-cc123d75dd40" providerId="ADAL" clId="{5B4D6357-406E-4AA4-BCA5-103A56F24E0A}" dt="2023-03-17T19:21:10.813" v="1292"/>
        <pc:sldMkLst>
          <pc:docMk/>
          <pc:sldMk cId="0" sldId="265"/>
        </pc:sldMkLst>
        <pc:spChg chg="add del mod">
          <ac:chgData name="Daniel López Gala" userId="a9c128d6-2bf7-4d58-8468-cc123d75dd40" providerId="ADAL" clId="{5B4D6357-406E-4AA4-BCA5-103A56F24E0A}" dt="2023-03-16T21:56:28.636" v="772" actId="478"/>
          <ac:spMkLst>
            <pc:docMk/>
            <pc:sldMk cId="0" sldId="265"/>
            <ac:spMk id="3" creationId="{99CFE487-46E0-43D4-2F44-39752B3ADE5D}"/>
          </ac:spMkLst>
        </pc:spChg>
        <pc:spChg chg="mod">
          <ac:chgData name="Daniel López Gala" userId="a9c128d6-2bf7-4d58-8468-cc123d75dd40" providerId="ADAL" clId="{5B4D6357-406E-4AA4-BCA5-103A56F24E0A}" dt="2023-03-17T18:37:55.176" v="877" actId="207"/>
          <ac:spMkLst>
            <pc:docMk/>
            <pc:sldMk cId="0" sldId="265"/>
            <ac:spMk id="3" creationId="{AD33D3C6-CF1E-0DB9-C864-4A96728C7CAD}"/>
          </ac:spMkLst>
        </pc:spChg>
        <pc:spChg chg="mod">
          <ac:chgData name="Daniel López Gala" userId="a9c128d6-2bf7-4d58-8468-cc123d75dd40" providerId="ADAL" clId="{5B4D6357-406E-4AA4-BCA5-103A56F24E0A}" dt="2023-03-17T18:37:55.176" v="877" actId="207"/>
          <ac:spMkLst>
            <pc:docMk/>
            <pc:sldMk cId="0" sldId="265"/>
            <ac:spMk id="4" creationId="{9DBFE68D-3C89-0401-4303-907C21C9EAA4}"/>
          </ac:spMkLst>
        </pc:spChg>
        <pc:spChg chg="add del mod">
          <ac:chgData name="Daniel López Gala" userId="a9c128d6-2bf7-4d58-8468-cc123d75dd40" providerId="ADAL" clId="{5B4D6357-406E-4AA4-BCA5-103A56F24E0A}" dt="2023-03-16T21:57:26.545" v="776" actId="478"/>
          <ac:spMkLst>
            <pc:docMk/>
            <pc:sldMk cId="0" sldId="265"/>
            <ac:spMk id="6" creationId="{8446F847-F7B9-30B5-F866-3FDC263E1EE3}"/>
          </ac:spMkLst>
        </pc:spChg>
        <pc:spChg chg="mod">
          <ac:chgData name="Daniel López Gala" userId="a9c128d6-2bf7-4d58-8468-cc123d75dd40" providerId="ADAL" clId="{5B4D6357-406E-4AA4-BCA5-103A56F24E0A}" dt="2023-03-17T18:37:55.176" v="877" actId="207"/>
          <ac:spMkLst>
            <pc:docMk/>
            <pc:sldMk cId="0" sldId="265"/>
            <ac:spMk id="6" creationId="{F9EEAB98-41BE-A4D1-D6E0-26240ADE38A3}"/>
          </ac:spMkLst>
        </pc:spChg>
        <pc:spChg chg="add del mod">
          <ac:chgData name="Daniel López Gala" userId="a9c128d6-2bf7-4d58-8468-cc123d75dd40" providerId="ADAL" clId="{5B4D6357-406E-4AA4-BCA5-103A56F24E0A}" dt="2023-03-16T21:58:16.024" v="805" actId="478"/>
          <ac:spMkLst>
            <pc:docMk/>
            <pc:sldMk cId="0" sldId="265"/>
            <ac:spMk id="7" creationId="{D3FDDB85-3F93-14BA-860B-791822D5F226}"/>
          </ac:spMkLst>
        </pc:spChg>
        <pc:spChg chg="mod">
          <ac:chgData name="Daniel López Gala" userId="a9c128d6-2bf7-4d58-8468-cc123d75dd40" providerId="ADAL" clId="{5B4D6357-406E-4AA4-BCA5-103A56F24E0A}" dt="2023-03-17T18:37:55.176" v="877" actId="207"/>
          <ac:spMkLst>
            <pc:docMk/>
            <pc:sldMk cId="0" sldId="265"/>
            <ac:spMk id="7" creationId="{E59CABF7-A718-974B-A275-8018A6C290C4}"/>
          </ac:spMkLst>
        </pc:spChg>
        <pc:spChg chg="add mod">
          <ac:chgData name="Daniel López Gala" userId="a9c128d6-2bf7-4d58-8468-cc123d75dd40" providerId="ADAL" clId="{5B4D6357-406E-4AA4-BCA5-103A56F24E0A}" dt="2023-03-16T22:01:00.143" v="855" actId="1076"/>
          <ac:spMkLst>
            <pc:docMk/>
            <pc:sldMk cId="0" sldId="265"/>
            <ac:spMk id="8" creationId="{88B35F20-9907-FCBA-F8B3-3455735F6D09}"/>
          </ac:spMkLst>
        </pc:spChg>
        <pc:spChg chg="mod">
          <ac:chgData name="Daniel López Gala" userId="a9c128d6-2bf7-4d58-8468-cc123d75dd40" providerId="ADAL" clId="{5B4D6357-406E-4AA4-BCA5-103A56F24E0A}" dt="2023-03-17T18:37:55.176" v="877" actId="207"/>
          <ac:spMkLst>
            <pc:docMk/>
            <pc:sldMk cId="0" sldId="265"/>
            <ac:spMk id="9" creationId="{64046D10-1662-5557-8159-5F9991CA9813}"/>
          </ac:spMkLst>
        </pc:spChg>
        <pc:spChg chg="mod">
          <ac:chgData name="Daniel López Gala" userId="a9c128d6-2bf7-4d58-8468-cc123d75dd40" providerId="ADAL" clId="{5B4D6357-406E-4AA4-BCA5-103A56F24E0A}" dt="2023-03-17T18:37:55.176" v="877" actId="207"/>
          <ac:spMkLst>
            <pc:docMk/>
            <pc:sldMk cId="0" sldId="265"/>
            <ac:spMk id="10" creationId="{8F2537C3-0B67-DC01-F87C-6193B22EC85B}"/>
          </ac:spMkLst>
        </pc:spChg>
        <pc:spChg chg="mod">
          <ac:chgData name="Daniel López Gala" userId="a9c128d6-2bf7-4d58-8468-cc123d75dd40" providerId="ADAL" clId="{5B4D6357-406E-4AA4-BCA5-103A56F24E0A}" dt="2023-03-17T18:37:55.176" v="877" actId="207"/>
          <ac:spMkLst>
            <pc:docMk/>
            <pc:sldMk cId="0" sldId="265"/>
            <ac:spMk id="11" creationId="{3E3F03BD-62CF-1897-69AB-F8BBB967C479}"/>
          </ac:spMkLst>
        </pc:spChg>
        <pc:spChg chg="add del mod">
          <ac:chgData name="Daniel López Gala" userId="a9c128d6-2bf7-4d58-8468-cc123d75dd40" providerId="ADAL" clId="{5B4D6357-406E-4AA4-BCA5-103A56F24E0A}" dt="2023-03-16T22:01:00.143" v="855" actId="1076"/>
          <ac:spMkLst>
            <pc:docMk/>
            <pc:sldMk cId="0" sldId="265"/>
            <ac:spMk id="8765" creationId="{00000000-0000-0000-0000-000000000000}"/>
          </ac:spMkLst>
        </pc:spChg>
        <pc:spChg chg="del mod">
          <ac:chgData name="Daniel López Gala" userId="a9c128d6-2bf7-4d58-8468-cc123d75dd40" providerId="ADAL" clId="{5B4D6357-406E-4AA4-BCA5-103A56F24E0A}" dt="2023-03-16T21:56:14.365" v="769" actId="478"/>
          <ac:spMkLst>
            <pc:docMk/>
            <pc:sldMk cId="0" sldId="265"/>
            <ac:spMk id="8766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6T22:01:15.760" v="858" actId="207"/>
          <ac:spMkLst>
            <pc:docMk/>
            <pc:sldMk cId="0" sldId="265"/>
            <ac:spMk id="8767" creationId="{00000000-0000-0000-0000-000000000000}"/>
          </ac:spMkLst>
        </pc:spChg>
        <pc:grpChg chg="add mod">
          <ac:chgData name="Daniel López Gala" userId="a9c128d6-2bf7-4d58-8468-cc123d75dd40" providerId="ADAL" clId="{5B4D6357-406E-4AA4-BCA5-103A56F24E0A}" dt="2023-03-17T18:37:57.816" v="878" actId="1076"/>
          <ac:grpSpMkLst>
            <pc:docMk/>
            <pc:sldMk cId="0" sldId="265"/>
            <ac:grpSpMk id="2" creationId="{8A702EDB-84B7-74AB-5745-C62FA5A9C908}"/>
          </ac:grpSpMkLst>
        </pc:grpChg>
        <pc:picChg chg="add mod">
          <ac:chgData name="Daniel López Gala" userId="a9c128d6-2bf7-4d58-8468-cc123d75dd40" providerId="ADAL" clId="{5B4D6357-406E-4AA4-BCA5-103A56F24E0A}" dt="2023-03-17T18:37:04.297" v="871" actId="1076"/>
          <ac:picMkLst>
            <pc:docMk/>
            <pc:sldMk cId="0" sldId="265"/>
            <ac:picMk id="5" creationId="{361DAD83-C5E5-9B50-3E3A-C6210510956F}"/>
          </ac:picMkLst>
        </pc:picChg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66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67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68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69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70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71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72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73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74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75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76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77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78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79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80"/>
        </pc:sldMkLst>
      </pc:sldChg>
      <pc:sldChg chg="del">
        <pc:chgData name="Daniel López Gala" userId="a9c128d6-2bf7-4d58-8468-cc123d75dd40" providerId="ADAL" clId="{5B4D6357-406E-4AA4-BCA5-103A56F24E0A}" dt="2023-03-19T18:19:12.897" v="2285" actId="47"/>
        <pc:sldMkLst>
          <pc:docMk/>
          <pc:sldMk cId="0" sldId="281"/>
        </pc:sldMkLst>
      </pc:sldChg>
      <pc:sldChg chg="addSp delSp modSp mod">
        <pc:chgData name="Daniel López Gala" userId="a9c128d6-2bf7-4d58-8468-cc123d75dd40" providerId="ADAL" clId="{5B4D6357-406E-4AA4-BCA5-103A56F24E0A}" dt="2023-03-21T23:07:33.701" v="5372" actId="478"/>
        <pc:sldMkLst>
          <pc:docMk/>
          <pc:sldMk cId="0" sldId="282"/>
        </pc:sldMkLst>
        <pc:spChg chg="add del mod">
          <ac:chgData name="Daniel López Gala" userId="a9c128d6-2bf7-4d58-8468-cc123d75dd40" providerId="ADAL" clId="{5B4D6357-406E-4AA4-BCA5-103A56F24E0A}" dt="2023-03-21T23:07:26.262" v="5363" actId="478"/>
          <ac:spMkLst>
            <pc:docMk/>
            <pc:sldMk cId="0" sldId="282"/>
            <ac:spMk id="2" creationId="{2C15310A-E1B5-E06B-D552-D6D6626ABDF9}"/>
          </ac:spMkLst>
        </pc:spChg>
        <pc:spChg chg="add del mod">
          <ac:chgData name="Daniel López Gala" userId="a9c128d6-2bf7-4d58-8468-cc123d75dd40" providerId="ADAL" clId="{5B4D6357-406E-4AA4-BCA5-103A56F24E0A}" dt="2023-03-21T23:07:33.701" v="5372" actId="478"/>
          <ac:spMkLst>
            <pc:docMk/>
            <pc:sldMk cId="0" sldId="282"/>
            <ac:spMk id="4" creationId="{0D2E7078-7C07-3573-E409-FADC48377A70}"/>
          </ac:spMkLst>
        </pc:spChg>
        <pc:spChg chg="add del mod">
          <ac:chgData name="Daniel López Gala" userId="a9c128d6-2bf7-4d58-8468-cc123d75dd40" providerId="ADAL" clId="{5B4D6357-406E-4AA4-BCA5-103A56F24E0A}" dt="2023-03-21T23:07:32.707" v="5371" actId="478"/>
          <ac:spMkLst>
            <pc:docMk/>
            <pc:sldMk cId="0" sldId="282"/>
            <ac:spMk id="6" creationId="{0957FB4C-261B-5CAF-6B0E-444667C93325}"/>
          </ac:spMkLst>
        </pc:spChg>
        <pc:spChg chg="del mod">
          <ac:chgData name="Daniel López Gala" userId="a9c128d6-2bf7-4d58-8468-cc123d75dd40" providerId="ADAL" clId="{5B4D6357-406E-4AA4-BCA5-103A56F24E0A}" dt="2023-03-21T23:07:31.419" v="5370" actId="478"/>
          <ac:spMkLst>
            <pc:docMk/>
            <pc:sldMk cId="0" sldId="282"/>
            <ac:spMk id="14268" creationId="{00000000-0000-0000-0000-000000000000}"/>
          </ac:spMkLst>
        </pc:spChg>
        <pc:spChg chg="del mod">
          <ac:chgData name="Daniel López Gala" userId="a9c128d6-2bf7-4d58-8468-cc123d75dd40" providerId="ADAL" clId="{5B4D6357-406E-4AA4-BCA5-103A56F24E0A}" dt="2023-03-21T23:07:30.072" v="5368" actId="478"/>
          <ac:spMkLst>
            <pc:docMk/>
            <pc:sldMk cId="0" sldId="282"/>
            <ac:spMk id="14269" creationId="{00000000-0000-0000-0000-000000000000}"/>
          </ac:spMkLst>
        </pc:spChg>
        <pc:spChg chg="del">
          <ac:chgData name="Daniel López Gala" userId="a9c128d6-2bf7-4d58-8468-cc123d75dd40" providerId="ADAL" clId="{5B4D6357-406E-4AA4-BCA5-103A56F24E0A}" dt="2023-03-19T18:29:29.528" v="2383" actId="478"/>
          <ac:spMkLst>
            <pc:docMk/>
            <pc:sldMk cId="0" sldId="282"/>
            <ac:spMk id="14270" creationId="{00000000-0000-0000-0000-000000000000}"/>
          </ac:spMkLst>
        </pc:spChg>
        <pc:spChg chg="del">
          <ac:chgData name="Daniel López Gala" userId="a9c128d6-2bf7-4d58-8468-cc123d75dd40" providerId="ADAL" clId="{5B4D6357-406E-4AA4-BCA5-103A56F24E0A}" dt="2023-03-21T23:07:28.444" v="5365" actId="478"/>
          <ac:spMkLst>
            <pc:docMk/>
            <pc:sldMk cId="0" sldId="282"/>
            <ac:spMk id="14271" creationId="{00000000-0000-0000-0000-000000000000}"/>
          </ac:spMkLst>
        </pc:spChg>
        <pc:grpChg chg="del">
          <ac:chgData name="Daniel López Gala" userId="a9c128d6-2bf7-4d58-8468-cc123d75dd40" providerId="ADAL" clId="{5B4D6357-406E-4AA4-BCA5-103A56F24E0A}" dt="2023-03-21T23:07:27.950" v="5364" actId="478"/>
          <ac:grpSpMkLst>
            <pc:docMk/>
            <pc:sldMk cId="0" sldId="282"/>
            <ac:grpSpMk id="14272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21T23:07:28.833" v="5366" actId="478"/>
          <ac:grpSpMkLst>
            <pc:docMk/>
            <pc:sldMk cId="0" sldId="282"/>
            <ac:grpSpMk id="14277" creationId="{00000000-0000-0000-0000-000000000000}"/>
          </ac:grpSpMkLst>
        </pc:grpChg>
      </pc:sldChg>
      <pc:sldChg chg="del">
        <pc:chgData name="Daniel López Gala" userId="a9c128d6-2bf7-4d58-8468-cc123d75dd40" providerId="ADAL" clId="{5B4D6357-406E-4AA4-BCA5-103A56F24E0A}" dt="2023-03-19T18:27:14.860" v="2313" actId="47"/>
        <pc:sldMkLst>
          <pc:docMk/>
          <pc:sldMk cId="0" sldId="283"/>
        </pc:sldMkLst>
      </pc:sldChg>
      <pc:sldChg chg="del">
        <pc:chgData name="Daniel López Gala" userId="a9c128d6-2bf7-4d58-8468-cc123d75dd40" providerId="ADAL" clId="{5B4D6357-406E-4AA4-BCA5-103A56F24E0A}" dt="2023-03-19T18:21:04.272" v="2286" actId="47"/>
        <pc:sldMkLst>
          <pc:docMk/>
          <pc:sldMk cId="0" sldId="284"/>
        </pc:sldMkLst>
      </pc:sldChg>
      <pc:sldChg chg="del">
        <pc:chgData name="Daniel López Gala" userId="a9c128d6-2bf7-4d58-8468-cc123d75dd40" providerId="ADAL" clId="{5B4D6357-406E-4AA4-BCA5-103A56F24E0A}" dt="2023-03-19T18:21:06.179" v="2287" actId="47"/>
        <pc:sldMkLst>
          <pc:docMk/>
          <pc:sldMk cId="0" sldId="285"/>
        </pc:sldMkLst>
      </pc:sldChg>
      <pc:sldChg chg="del">
        <pc:chgData name="Daniel López Gala" userId="a9c128d6-2bf7-4d58-8468-cc123d75dd40" providerId="ADAL" clId="{5B4D6357-406E-4AA4-BCA5-103A56F24E0A}" dt="2023-03-19T18:21:07.591" v="2288" actId="47"/>
        <pc:sldMkLst>
          <pc:docMk/>
          <pc:sldMk cId="0" sldId="286"/>
        </pc:sldMkLst>
      </pc:sldChg>
      <pc:sldChg chg="del">
        <pc:chgData name="Daniel López Gala" userId="a9c128d6-2bf7-4d58-8468-cc123d75dd40" providerId="ADAL" clId="{5B4D6357-406E-4AA4-BCA5-103A56F24E0A}" dt="2023-03-19T18:21:08.603" v="2289" actId="47"/>
        <pc:sldMkLst>
          <pc:docMk/>
          <pc:sldMk cId="0" sldId="287"/>
        </pc:sldMkLst>
      </pc:sldChg>
      <pc:sldChg chg="del">
        <pc:chgData name="Daniel López Gala" userId="a9c128d6-2bf7-4d58-8468-cc123d75dd40" providerId="ADAL" clId="{5B4D6357-406E-4AA4-BCA5-103A56F24E0A}" dt="2023-03-19T18:21:11.489" v="2290" actId="47"/>
        <pc:sldMkLst>
          <pc:docMk/>
          <pc:sldMk cId="0" sldId="288"/>
        </pc:sldMkLst>
      </pc:sldChg>
      <pc:sldChg chg="del">
        <pc:chgData name="Daniel López Gala" userId="a9c128d6-2bf7-4d58-8468-cc123d75dd40" providerId="ADAL" clId="{5B4D6357-406E-4AA4-BCA5-103A56F24E0A}" dt="2023-03-19T18:21:13.276" v="2291" actId="47"/>
        <pc:sldMkLst>
          <pc:docMk/>
          <pc:sldMk cId="0" sldId="289"/>
        </pc:sldMkLst>
      </pc:sldChg>
      <pc:sldChg chg="del">
        <pc:chgData name="Daniel López Gala" userId="a9c128d6-2bf7-4d58-8468-cc123d75dd40" providerId="ADAL" clId="{5B4D6357-406E-4AA4-BCA5-103A56F24E0A}" dt="2023-03-19T18:21:15.304" v="2292" actId="47"/>
        <pc:sldMkLst>
          <pc:docMk/>
          <pc:sldMk cId="0" sldId="290"/>
        </pc:sldMkLst>
      </pc:sldChg>
      <pc:sldChg chg="del">
        <pc:chgData name="Daniel López Gala" userId="a9c128d6-2bf7-4d58-8468-cc123d75dd40" providerId="ADAL" clId="{5B4D6357-406E-4AA4-BCA5-103A56F24E0A}" dt="2023-03-19T18:21:16.725" v="2293" actId="47"/>
        <pc:sldMkLst>
          <pc:docMk/>
          <pc:sldMk cId="0" sldId="291"/>
        </pc:sldMkLst>
      </pc:sldChg>
      <pc:sldChg chg="del">
        <pc:chgData name="Daniel López Gala" userId="a9c128d6-2bf7-4d58-8468-cc123d75dd40" providerId="ADAL" clId="{5B4D6357-406E-4AA4-BCA5-103A56F24E0A}" dt="2023-03-19T18:22:26.114" v="2294" actId="47"/>
        <pc:sldMkLst>
          <pc:docMk/>
          <pc:sldMk cId="0" sldId="292"/>
        </pc:sldMkLst>
      </pc:sldChg>
      <pc:sldChg chg="del">
        <pc:chgData name="Daniel López Gala" userId="a9c128d6-2bf7-4d58-8468-cc123d75dd40" providerId="ADAL" clId="{5B4D6357-406E-4AA4-BCA5-103A56F24E0A}" dt="2023-03-19T18:22:27.117" v="2295" actId="47"/>
        <pc:sldMkLst>
          <pc:docMk/>
          <pc:sldMk cId="0" sldId="293"/>
        </pc:sldMkLst>
      </pc:sldChg>
      <pc:sldChg chg="del">
        <pc:chgData name="Daniel López Gala" userId="a9c128d6-2bf7-4d58-8468-cc123d75dd40" providerId="ADAL" clId="{5B4D6357-406E-4AA4-BCA5-103A56F24E0A}" dt="2023-03-19T18:22:28.200" v="2296" actId="47"/>
        <pc:sldMkLst>
          <pc:docMk/>
          <pc:sldMk cId="0" sldId="294"/>
        </pc:sldMkLst>
      </pc:sldChg>
      <pc:sldChg chg="del">
        <pc:chgData name="Daniel López Gala" userId="a9c128d6-2bf7-4d58-8468-cc123d75dd40" providerId="ADAL" clId="{5B4D6357-406E-4AA4-BCA5-103A56F24E0A}" dt="2023-03-19T18:22:30.114" v="2297" actId="47"/>
        <pc:sldMkLst>
          <pc:docMk/>
          <pc:sldMk cId="0" sldId="295"/>
        </pc:sldMkLst>
      </pc:sldChg>
      <pc:sldChg chg="del">
        <pc:chgData name="Daniel López Gala" userId="a9c128d6-2bf7-4d58-8468-cc123d75dd40" providerId="ADAL" clId="{5B4D6357-406E-4AA4-BCA5-103A56F24E0A}" dt="2023-03-19T18:22:32.240" v="2298" actId="47"/>
        <pc:sldMkLst>
          <pc:docMk/>
          <pc:sldMk cId="0" sldId="296"/>
        </pc:sldMkLst>
      </pc:sldChg>
      <pc:sldChg chg="del">
        <pc:chgData name="Daniel López Gala" userId="a9c128d6-2bf7-4d58-8468-cc123d75dd40" providerId="ADAL" clId="{5B4D6357-406E-4AA4-BCA5-103A56F24E0A}" dt="2023-03-19T18:22:33.345" v="2299" actId="47"/>
        <pc:sldMkLst>
          <pc:docMk/>
          <pc:sldMk cId="0" sldId="297"/>
        </pc:sldMkLst>
      </pc:sldChg>
      <pc:sldChg chg="del">
        <pc:chgData name="Daniel López Gala" userId="a9c128d6-2bf7-4d58-8468-cc123d75dd40" providerId="ADAL" clId="{5B4D6357-406E-4AA4-BCA5-103A56F24E0A}" dt="2023-03-19T18:22:34.064" v="2300" actId="47"/>
        <pc:sldMkLst>
          <pc:docMk/>
          <pc:sldMk cId="0" sldId="298"/>
        </pc:sldMkLst>
      </pc:sldChg>
      <pc:sldChg chg="del">
        <pc:chgData name="Daniel López Gala" userId="a9c128d6-2bf7-4d58-8468-cc123d75dd40" providerId="ADAL" clId="{5B4D6357-406E-4AA4-BCA5-103A56F24E0A}" dt="2023-03-19T18:22:34.591" v="2301" actId="47"/>
        <pc:sldMkLst>
          <pc:docMk/>
          <pc:sldMk cId="0" sldId="299"/>
        </pc:sldMkLst>
      </pc:sldChg>
      <pc:sldChg chg="del">
        <pc:chgData name="Daniel López Gala" userId="a9c128d6-2bf7-4d58-8468-cc123d75dd40" providerId="ADAL" clId="{5B4D6357-406E-4AA4-BCA5-103A56F24E0A}" dt="2023-03-19T18:22:35.447" v="2302" actId="47"/>
        <pc:sldMkLst>
          <pc:docMk/>
          <pc:sldMk cId="0" sldId="300"/>
        </pc:sldMkLst>
      </pc:sldChg>
      <pc:sldChg chg="del">
        <pc:chgData name="Daniel López Gala" userId="a9c128d6-2bf7-4d58-8468-cc123d75dd40" providerId="ADAL" clId="{5B4D6357-406E-4AA4-BCA5-103A56F24E0A}" dt="2023-03-19T18:22:36.484" v="2303" actId="47"/>
        <pc:sldMkLst>
          <pc:docMk/>
          <pc:sldMk cId="0" sldId="301"/>
        </pc:sldMkLst>
      </pc:sldChg>
      <pc:sldChg chg="del">
        <pc:chgData name="Daniel López Gala" userId="a9c128d6-2bf7-4d58-8468-cc123d75dd40" providerId="ADAL" clId="{5B4D6357-406E-4AA4-BCA5-103A56F24E0A}" dt="2023-03-19T18:22:37.515" v="2304" actId="47"/>
        <pc:sldMkLst>
          <pc:docMk/>
          <pc:sldMk cId="0" sldId="302"/>
        </pc:sldMkLst>
      </pc:sldChg>
      <pc:sldChg chg="del">
        <pc:chgData name="Daniel López Gala" userId="a9c128d6-2bf7-4d58-8468-cc123d75dd40" providerId="ADAL" clId="{5B4D6357-406E-4AA4-BCA5-103A56F24E0A}" dt="2023-03-19T18:22:40.612" v="2305" actId="47"/>
        <pc:sldMkLst>
          <pc:docMk/>
          <pc:sldMk cId="0" sldId="303"/>
        </pc:sldMkLst>
      </pc:sldChg>
      <pc:sldChg chg="del">
        <pc:chgData name="Daniel López Gala" userId="a9c128d6-2bf7-4d58-8468-cc123d75dd40" providerId="ADAL" clId="{5B4D6357-406E-4AA4-BCA5-103A56F24E0A}" dt="2023-03-19T18:22:41.519" v="2306" actId="47"/>
        <pc:sldMkLst>
          <pc:docMk/>
          <pc:sldMk cId="0" sldId="304"/>
        </pc:sldMkLst>
      </pc:sldChg>
      <pc:sldChg chg="del">
        <pc:chgData name="Daniel López Gala" userId="a9c128d6-2bf7-4d58-8468-cc123d75dd40" providerId="ADAL" clId="{5B4D6357-406E-4AA4-BCA5-103A56F24E0A}" dt="2023-03-19T18:27:08.556" v="2307" actId="47"/>
        <pc:sldMkLst>
          <pc:docMk/>
          <pc:sldMk cId="0" sldId="305"/>
        </pc:sldMkLst>
      </pc:sldChg>
      <pc:sldChg chg="del">
        <pc:chgData name="Daniel López Gala" userId="a9c128d6-2bf7-4d58-8468-cc123d75dd40" providerId="ADAL" clId="{5B4D6357-406E-4AA4-BCA5-103A56F24E0A}" dt="2023-03-19T18:27:09.374" v="2308" actId="47"/>
        <pc:sldMkLst>
          <pc:docMk/>
          <pc:sldMk cId="0" sldId="306"/>
        </pc:sldMkLst>
      </pc:sldChg>
      <pc:sldChg chg="del">
        <pc:chgData name="Daniel López Gala" userId="a9c128d6-2bf7-4d58-8468-cc123d75dd40" providerId="ADAL" clId="{5B4D6357-406E-4AA4-BCA5-103A56F24E0A}" dt="2023-03-19T18:27:10.070" v="2309" actId="47"/>
        <pc:sldMkLst>
          <pc:docMk/>
          <pc:sldMk cId="0" sldId="307"/>
        </pc:sldMkLst>
      </pc:sldChg>
      <pc:sldChg chg="del">
        <pc:chgData name="Daniel López Gala" userId="a9c128d6-2bf7-4d58-8468-cc123d75dd40" providerId="ADAL" clId="{5B4D6357-406E-4AA4-BCA5-103A56F24E0A}" dt="2023-03-19T18:27:10.795" v="2310" actId="47"/>
        <pc:sldMkLst>
          <pc:docMk/>
          <pc:sldMk cId="0" sldId="308"/>
        </pc:sldMkLst>
      </pc:sldChg>
      <pc:sldChg chg="del">
        <pc:chgData name="Daniel López Gala" userId="a9c128d6-2bf7-4d58-8468-cc123d75dd40" providerId="ADAL" clId="{5B4D6357-406E-4AA4-BCA5-103A56F24E0A}" dt="2023-03-19T18:27:11.308" v="2311" actId="47"/>
        <pc:sldMkLst>
          <pc:docMk/>
          <pc:sldMk cId="0" sldId="309"/>
        </pc:sldMkLst>
      </pc:sldChg>
      <pc:sldChg chg="del">
        <pc:chgData name="Daniel López Gala" userId="a9c128d6-2bf7-4d58-8468-cc123d75dd40" providerId="ADAL" clId="{5B4D6357-406E-4AA4-BCA5-103A56F24E0A}" dt="2023-03-19T18:27:12.747" v="2312" actId="47"/>
        <pc:sldMkLst>
          <pc:docMk/>
          <pc:sldMk cId="0" sldId="310"/>
        </pc:sldMkLst>
      </pc:sldChg>
      <pc:sldChg chg="addSp delSp modSp add mod">
        <pc:chgData name="Daniel López Gala" userId="a9c128d6-2bf7-4d58-8468-cc123d75dd40" providerId="ADAL" clId="{5B4D6357-406E-4AA4-BCA5-103A56F24E0A}" dt="2023-03-21T22:49:44.582" v="5208" actId="1076"/>
        <pc:sldMkLst>
          <pc:docMk/>
          <pc:sldMk cId="268388362" sldId="311"/>
        </pc:sldMkLst>
        <pc:spChg chg="add del mod">
          <ac:chgData name="Daniel López Gala" userId="a9c128d6-2bf7-4d58-8468-cc123d75dd40" providerId="ADAL" clId="{5B4D6357-406E-4AA4-BCA5-103A56F24E0A}" dt="2023-03-19T16:58:38.099" v="1816" actId="478"/>
          <ac:spMkLst>
            <pc:docMk/>
            <pc:sldMk cId="268388362" sldId="311"/>
            <ac:spMk id="3" creationId="{02F2A952-A786-9661-8977-E57D4C33B371}"/>
          </ac:spMkLst>
        </pc:spChg>
        <pc:spChg chg="add 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4" creationId="{0357E53A-7E80-4C76-7F18-4643C9D8D2A5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6" creationId="{53E8D8B0-91E5-7EB9-75A9-6C3E1363F6FB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8" creationId="{D28D3900-80F5-915A-BF4A-7A6C2BB576D1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9" creationId="{0346D1AB-5A4E-8403-C0DF-47B70E1EBD73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10" creationId="{8391F756-B7F7-60A3-4454-C8ACE16BF8BE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11" creationId="{1E4092DC-72FA-61F3-0594-7BB9AF53FB1B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12" creationId="{3216DB8E-0584-66B8-693D-291971375515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13" creationId="{58A834E6-A751-54DE-F6C6-6C603A3C40C4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14" creationId="{EEF5ECC8-4413-4BDB-346E-09F6E91BBF7F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15" creationId="{2D674A80-6BEA-03BC-3BAA-24AD5900531E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16" creationId="{4BD0E3EB-0012-4828-A8F3-EC61311D4101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18" creationId="{40444065-12B2-2942-20FC-1BA443534E4F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19" creationId="{F5DB8A49-2FA0-8358-46D9-913C478E36DF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20" creationId="{DDC43695-9A46-6AA9-072C-869E83C06A0B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21" creationId="{93A0CA86-2C23-B10C-91FB-4FF1975493F3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22" creationId="{485B58B2-02AA-120D-60B2-416CC0AA5197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23" creationId="{C77D62EE-4674-E201-F490-E21AAAFE3FBB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24" creationId="{C61BAFAB-A6E7-43D4-BAAF-20B3FA6C0F2B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25" creationId="{B50B0883-EFEC-E034-7FE6-05B5E239FE0E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26" creationId="{A177FF83-B289-7418-058C-EBE65E1E19AA}"/>
          </ac:spMkLst>
        </pc:spChg>
        <pc:spChg chg="mod">
          <ac:chgData name="Daniel López Gala" userId="a9c128d6-2bf7-4d58-8468-cc123d75dd40" providerId="ADAL" clId="{5B4D6357-406E-4AA4-BCA5-103A56F24E0A}" dt="2023-03-19T16:58:38.823" v="1817"/>
          <ac:spMkLst>
            <pc:docMk/>
            <pc:sldMk cId="268388362" sldId="311"/>
            <ac:spMk id="27" creationId="{67651FE1-4390-CFCD-4230-1CFC36AED6B4}"/>
          </ac:spMkLst>
        </pc:spChg>
        <pc:spChg chg="del mod">
          <ac:chgData name="Daniel López Gala" userId="a9c128d6-2bf7-4d58-8468-cc123d75dd40" providerId="ADAL" clId="{5B4D6357-406E-4AA4-BCA5-103A56F24E0A}" dt="2023-03-19T16:58:36.873" v="1815" actId="478"/>
          <ac:spMkLst>
            <pc:docMk/>
            <pc:sldMk cId="268388362" sldId="311"/>
            <ac:spMk id="11371" creationId="{00000000-0000-0000-0000-000000000000}"/>
          </ac:spMkLst>
        </pc:spChg>
        <pc:spChg chg="del">
          <ac:chgData name="Daniel López Gala" userId="a9c128d6-2bf7-4d58-8468-cc123d75dd40" providerId="ADAL" clId="{5B4D6357-406E-4AA4-BCA5-103A56F24E0A}" dt="2023-03-21T19:43:23.542" v="2459" actId="478"/>
          <ac:spMkLst>
            <pc:docMk/>
            <pc:sldMk cId="268388362" sldId="311"/>
            <ac:spMk id="11394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6T21:49:45.896" v="711" actId="1076"/>
          <ac:spMkLst>
            <pc:docMk/>
            <pc:sldMk cId="268388362" sldId="311"/>
            <ac:spMk id="11395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21T22:49:35.742" v="5206" actId="20577"/>
          <ac:spMkLst>
            <pc:docMk/>
            <pc:sldMk cId="268388362" sldId="311"/>
            <ac:spMk id="12131" creationId="{00000000-0000-0000-0000-000000000000}"/>
          </ac:spMkLst>
        </pc:spChg>
        <pc:spChg chg="del mod">
          <ac:chgData name="Daniel López Gala" userId="a9c128d6-2bf7-4d58-8468-cc123d75dd40" providerId="ADAL" clId="{5B4D6357-406E-4AA4-BCA5-103A56F24E0A}" dt="2023-03-16T21:40:04.830" v="427" actId="478"/>
          <ac:spMkLst>
            <pc:docMk/>
            <pc:sldMk cId="268388362" sldId="311"/>
            <ac:spMk id="12132" creationId="{00000000-0000-0000-0000-000000000000}"/>
          </ac:spMkLst>
        </pc:spChg>
        <pc:grpChg chg="add mod">
          <ac:chgData name="Daniel López Gala" userId="a9c128d6-2bf7-4d58-8468-cc123d75dd40" providerId="ADAL" clId="{5B4D6357-406E-4AA4-BCA5-103A56F24E0A}" dt="2023-03-19T16:58:38.823" v="1817"/>
          <ac:grpSpMkLst>
            <pc:docMk/>
            <pc:sldMk cId="268388362" sldId="311"/>
            <ac:grpSpMk id="5" creationId="{D9E0C55F-B3E0-FCE7-4005-9FBCE928B4A3}"/>
          </ac:grpSpMkLst>
        </pc:grpChg>
        <pc:grpChg chg="add mod">
          <ac:chgData name="Daniel López Gala" userId="a9c128d6-2bf7-4d58-8468-cc123d75dd40" providerId="ADAL" clId="{5B4D6357-406E-4AA4-BCA5-103A56F24E0A}" dt="2023-03-19T16:58:38.823" v="1817"/>
          <ac:grpSpMkLst>
            <pc:docMk/>
            <pc:sldMk cId="268388362" sldId="311"/>
            <ac:grpSpMk id="17" creationId="{300703D5-FDCA-D317-1A96-F3B939BC4494}"/>
          </ac:grpSpMkLst>
        </pc:grpChg>
        <pc:grpChg chg="del mod">
          <ac:chgData name="Daniel López Gala" userId="a9c128d6-2bf7-4d58-8468-cc123d75dd40" providerId="ADAL" clId="{5B4D6357-406E-4AA4-BCA5-103A56F24E0A}" dt="2023-03-19T16:58:36.873" v="1815" actId="478"/>
          <ac:grpSpMkLst>
            <pc:docMk/>
            <pc:sldMk cId="268388362" sldId="311"/>
            <ac:grpSpMk id="11372" creationId="{00000000-0000-0000-0000-000000000000}"/>
          </ac:grpSpMkLst>
        </pc:grpChg>
        <pc:grpChg chg="del mod">
          <ac:chgData name="Daniel López Gala" userId="a9c128d6-2bf7-4d58-8468-cc123d75dd40" providerId="ADAL" clId="{5B4D6357-406E-4AA4-BCA5-103A56F24E0A}" dt="2023-03-19T16:58:36.873" v="1815" actId="478"/>
          <ac:grpSpMkLst>
            <pc:docMk/>
            <pc:sldMk cId="268388362" sldId="311"/>
            <ac:grpSpMk id="11383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17T18:35:32.179" v="863" actId="478"/>
          <ac:grpSpMkLst>
            <pc:docMk/>
            <pc:sldMk cId="268388362" sldId="311"/>
            <ac:grpSpMk id="11396" creationId="{00000000-0000-0000-0000-000000000000}"/>
          </ac:grpSpMkLst>
        </pc:grpChg>
        <pc:picChg chg="add del mod">
          <ac:chgData name="Daniel López Gala" userId="a9c128d6-2bf7-4d58-8468-cc123d75dd40" providerId="ADAL" clId="{5B4D6357-406E-4AA4-BCA5-103A56F24E0A}" dt="2023-03-16T21:41:14.488" v="430" actId="478"/>
          <ac:picMkLst>
            <pc:docMk/>
            <pc:sldMk cId="268388362" sldId="311"/>
            <ac:picMk id="3" creationId="{BC878497-F064-3671-7685-F941C9A2D3FF}"/>
          </ac:picMkLst>
        </pc:picChg>
        <pc:picChg chg="add del mod">
          <ac:chgData name="Daniel López Gala" userId="a9c128d6-2bf7-4d58-8468-cc123d75dd40" providerId="ADAL" clId="{5B4D6357-406E-4AA4-BCA5-103A56F24E0A}" dt="2023-03-16T21:41:22.128" v="432" actId="478"/>
          <ac:picMkLst>
            <pc:docMk/>
            <pc:sldMk cId="268388362" sldId="311"/>
            <ac:picMk id="5" creationId="{11C6FAF3-4722-42AB-3A5A-05B875CDD161}"/>
          </ac:picMkLst>
        </pc:picChg>
        <pc:picChg chg="add mod">
          <ac:chgData name="Daniel López Gala" userId="a9c128d6-2bf7-4d58-8468-cc123d75dd40" providerId="ADAL" clId="{5B4D6357-406E-4AA4-BCA5-103A56F24E0A}" dt="2023-03-21T22:49:44.582" v="5208" actId="1076"/>
          <ac:picMkLst>
            <pc:docMk/>
            <pc:sldMk cId="268388362" sldId="311"/>
            <ac:picMk id="7" creationId="{C688240D-1D53-F74A-2D5F-82896D85DAC2}"/>
          </ac:picMkLst>
        </pc:picChg>
        <pc:picChg chg="del">
          <ac:chgData name="Daniel López Gala" userId="a9c128d6-2bf7-4d58-8468-cc123d75dd40" providerId="ADAL" clId="{5B4D6357-406E-4AA4-BCA5-103A56F24E0A}" dt="2023-03-16T21:37:21.237" v="351" actId="478"/>
          <ac:picMkLst>
            <pc:docMk/>
            <pc:sldMk cId="268388362" sldId="311"/>
            <ac:picMk id="12137" creationId="{00000000-0000-0000-0000-000000000000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19T16:58:29.808" v="1814"/>
        <pc:sldMkLst>
          <pc:docMk/>
          <pc:sldMk cId="2270179794" sldId="312"/>
        </pc:sldMkLst>
        <pc:spChg chg="add del mod">
          <ac:chgData name="Daniel López Gala" userId="a9c128d6-2bf7-4d58-8468-cc123d75dd40" providerId="ADAL" clId="{5B4D6357-406E-4AA4-BCA5-103A56F24E0A}" dt="2023-03-19T16:58:28.866" v="1813" actId="478"/>
          <ac:spMkLst>
            <pc:docMk/>
            <pc:sldMk cId="2270179794" sldId="312"/>
            <ac:spMk id="3" creationId="{BC40E83B-87FB-4230-8999-5EEE3DE4E5A5}"/>
          </ac:spMkLst>
        </pc:spChg>
        <pc:spChg chg="add 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4" creationId="{16FD2C5B-C5DB-CF1B-FD94-5E45472E7378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6" creationId="{AA982F30-401D-30D5-A7C4-31E1562A42E0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7" creationId="{3C05A8F9-8538-56F4-F4B5-2261263F5D38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8" creationId="{1A7A5228-FE84-D606-5D1A-B3AAFC381AC5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9" creationId="{DC028482-0CD8-C56D-4A34-3262D6206911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10" creationId="{E5663946-5654-AE91-F461-641D9CBC3251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11" creationId="{1405FCBD-3E72-72C8-4B39-79301B35C7EF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12" creationId="{2CBCED8C-32EE-4B7E-5374-E695366814C9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13" creationId="{87C1FEE6-9BDB-D3E0-7787-F373F6BD2F09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14" creationId="{ACBE4CE3-9AF7-A454-0B60-8E8559EDDD4D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15" creationId="{A544D963-4FC6-E890-ED37-E547328B8811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17" creationId="{65AF7904-70BC-A1D6-ABCD-8115B9FB6C7D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18" creationId="{01246163-A516-658C-E221-FFF4523D0B19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19" creationId="{0C04C188-285B-978B-A3C7-42E79ABA4E3F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20" creationId="{7DF75380-3EB9-C661-BB69-E15F19093078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21" creationId="{8127467D-889F-F092-4AF7-C78E73E38CB6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22" creationId="{619D2F3C-39D2-17D0-E26A-F715B60573FE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23" creationId="{C83E5358-CAE6-0D43-0451-FE76EDB3C4E9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24" creationId="{9E291F4D-47AE-3A07-BEAF-9AE19B03CAC5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25" creationId="{1FEBA936-D056-68B3-C652-318CAD7F2A00}"/>
          </ac:spMkLst>
        </pc:spChg>
        <pc:spChg chg="mod">
          <ac:chgData name="Daniel López Gala" userId="a9c128d6-2bf7-4d58-8468-cc123d75dd40" providerId="ADAL" clId="{5B4D6357-406E-4AA4-BCA5-103A56F24E0A}" dt="2023-03-19T16:58:29.808" v="1814"/>
          <ac:spMkLst>
            <pc:docMk/>
            <pc:sldMk cId="2270179794" sldId="312"/>
            <ac:spMk id="26" creationId="{8D72A88C-EB47-9630-8C25-FC9789FFF846}"/>
          </ac:spMkLst>
        </pc:spChg>
        <pc:spChg chg="del mod">
          <ac:chgData name="Daniel López Gala" userId="a9c128d6-2bf7-4d58-8468-cc123d75dd40" providerId="ADAL" clId="{5B4D6357-406E-4AA4-BCA5-103A56F24E0A}" dt="2023-03-19T16:58:27.613" v="1812" actId="478"/>
          <ac:spMkLst>
            <pc:docMk/>
            <pc:sldMk cId="2270179794" sldId="312"/>
            <ac:spMk id="9683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6T21:45:02.068" v="466" actId="20577"/>
          <ac:spMkLst>
            <pc:docMk/>
            <pc:sldMk cId="2270179794" sldId="312"/>
            <ac:spMk id="9684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6T21:49:11.409" v="710" actId="20577"/>
          <ac:spMkLst>
            <pc:docMk/>
            <pc:sldMk cId="2270179794" sldId="312"/>
            <ac:spMk id="9685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6T21:46:26.844" v="495" actId="20577"/>
          <ac:spMkLst>
            <pc:docMk/>
            <pc:sldMk cId="2270179794" sldId="312"/>
            <ac:spMk id="9686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6T21:48:21.400" v="636" actId="20577"/>
          <ac:spMkLst>
            <pc:docMk/>
            <pc:sldMk cId="2270179794" sldId="312"/>
            <ac:spMk id="9687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6T21:46:09.318" v="488" actId="20577"/>
          <ac:spMkLst>
            <pc:docMk/>
            <pc:sldMk cId="2270179794" sldId="312"/>
            <ac:spMk id="9688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6T21:46:51.109" v="594" actId="20577"/>
          <ac:spMkLst>
            <pc:docMk/>
            <pc:sldMk cId="2270179794" sldId="312"/>
            <ac:spMk id="9689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6T21:45:06.683" v="473" actId="20577"/>
          <ac:spMkLst>
            <pc:docMk/>
            <pc:sldMk cId="2270179794" sldId="312"/>
            <ac:spMk id="9690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6T21:46:38.169" v="534" actId="20577"/>
          <ac:spMkLst>
            <pc:docMk/>
            <pc:sldMk cId="2270179794" sldId="312"/>
            <ac:spMk id="9691" creationId="{00000000-0000-0000-0000-000000000000}"/>
          </ac:spMkLst>
        </pc:spChg>
        <pc:grpChg chg="add mod">
          <ac:chgData name="Daniel López Gala" userId="a9c128d6-2bf7-4d58-8468-cc123d75dd40" providerId="ADAL" clId="{5B4D6357-406E-4AA4-BCA5-103A56F24E0A}" dt="2023-03-19T16:58:29.808" v="1814"/>
          <ac:grpSpMkLst>
            <pc:docMk/>
            <pc:sldMk cId="2270179794" sldId="312"/>
            <ac:grpSpMk id="5" creationId="{73E00A8E-DF1E-138D-9433-614030E2293A}"/>
          </ac:grpSpMkLst>
        </pc:grpChg>
        <pc:grpChg chg="add mod">
          <ac:chgData name="Daniel López Gala" userId="a9c128d6-2bf7-4d58-8468-cc123d75dd40" providerId="ADAL" clId="{5B4D6357-406E-4AA4-BCA5-103A56F24E0A}" dt="2023-03-19T16:58:29.808" v="1814"/>
          <ac:grpSpMkLst>
            <pc:docMk/>
            <pc:sldMk cId="2270179794" sldId="312"/>
            <ac:grpSpMk id="16" creationId="{9ABC57CF-CD3D-A370-6A0C-2289AE1C7E69}"/>
          </ac:grpSpMkLst>
        </pc:grpChg>
        <pc:grpChg chg="del mod">
          <ac:chgData name="Daniel López Gala" userId="a9c128d6-2bf7-4d58-8468-cc123d75dd40" providerId="ADAL" clId="{5B4D6357-406E-4AA4-BCA5-103A56F24E0A}" dt="2023-03-19T16:58:27.613" v="1812" actId="478"/>
          <ac:grpSpMkLst>
            <pc:docMk/>
            <pc:sldMk cId="2270179794" sldId="312"/>
            <ac:grpSpMk id="9692" creationId="{00000000-0000-0000-0000-000000000000}"/>
          </ac:grpSpMkLst>
        </pc:grpChg>
        <pc:grpChg chg="del mod">
          <ac:chgData name="Daniel López Gala" userId="a9c128d6-2bf7-4d58-8468-cc123d75dd40" providerId="ADAL" clId="{5B4D6357-406E-4AA4-BCA5-103A56F24E0A}" dt="2023-03-19T16:58:27.613" v="1812" actId="478"/>
          <ac:grpSpMkLst>
            <pc:docMk/>
            <pc:sldMk cId="2270179794" sldId="312"/>
            <ac:grpSpMk id="9705" creationId="{00000000-0000-0000-0000-000000000000}"/>
          </ac:grpSpMkLst>
        </pc:grpChg>
      </pc:sldChg>
      <pc:sldChg chg="addSp delSp modSp add mod">
        <pc:chgData name="Daniel López Gala" userId="a9c128d6-2bf7-4d58-8468-cc123d75dd40" providerId="ADAL" clId="{5B4D6357-406E-4AA4-BCA5-103A56F24E0A}" dt="2023-03-19T16:58:21.101" v="1811" actId="478"/>
        <pc:sldMkLst>
          <pc:docMk/>
          <pc:sldMk cId="869138814" sldId="313"/>
        </pc:sldMkLst>
        <pc:spChg chg="add del mod">
          <ac:chgData name="Daniel López Gala" userId="a9c128d6-2bf7-4d58-8468-cc123d75dd40" providerId="ADAL" clId="{5B4D6357-406E-4AA4-BCA5-103A56F24E0A}" dt="2023-03-19T16:58:17.554" v="1809" actId="478"/>
          <ac:spMkLst>
            <pc:docMk/>
            <pc:sldMk cId="869138814" sldId="313"/>
            <ac:spMk id="3" creationId="{473D5AE9-4C8D-5103-F438-E1783FCCBCD0}"/>
          </ac:spMkLst>
        </pc:spChg>
        <pc:spChg chg="add del">
          <ac:chgData name="Daniel López Gala" userId="a9c128d6-2bf7-4d58-8468-cc123d75dd40" providerId="ADAL" clId="{5B4D6357-406E-4AA4-BCA5-103A56F24E0A}" dt="2023-03-16T21:50:09.772" v="719" actId="22"/>
          <ac:spMkLst>
            <pc:docMk/>
            <pc:sldMk cId="869138814" sldId="313"/>
            <ac:spMk id="3" creationId="{A7B54EC3-78D5-70B9-1E02-E41B1D7D98B4}"/>
          </ac:spMkLst>
        </pc:spChg>
        <pc:spChg chg="add 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4" creationId="{F31B3739-05DD-F101-4E62-969207619F3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8" creationId="{B45D644F-776C-44E0-4104-A97E776D6EFC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9" creationId="{9F3DD5CD-766B-288B-C219-C21329648218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0" creationId="{21C5F1EA-A92F-7515-4F99-9210EB6B6C06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" creationId="{5719EC4F-6350-6684-69D8-54C5922F335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" creationId="{C7863BF3-1A21-22CA-5770-8147222BA148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3" creationId="{71AFE348-D822-B7D7-4FFA-DCBBAA86ACC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4" creationId="{2DD8478D-5FF3-AACC-0915-B138E334134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5" creationId="{69EBE917-B9E5-EBD0-7589-D4BB88C97311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6" creationId="{AB41DE80-BCA2-0412-C405-BB1E63D310E8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7" creationId="{6E9CDA3E-81D2-067D-41E8-6EF629D81415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8" creationId="{5F6E0269-295A-36F7-A141-60B6C098D397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9" creationId="{5421DA5B-2168-1802-2BA2-544A1D687B21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20" creationId="{108BEE48-8D09-866B-2700-A1C91065CC01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21" creationId="{BE63C949-DC9B-AA9B-D547-A563B77C9D8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22" creationId="{0820A089-0CE1-1D10-2316-D8EC9B4B3C84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23" creationId="{9DBDD6A0-4095-0B35-A52F-492993A95339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24" creationId="{1E814091-DD25-0215-8FD4-A38C4AA7DE64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25" creationId="{2A55AD25-EB26-CC06-EB59-A26A6194CE6E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26" creationId="{465F4AA1-EA2C-595D-C886-73798AC9ABB7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27" creationId="{5749178A-CF86-9501-5EB1-3C5EE26E67DE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28" creationId="{D1CCCB1C-C5A0-0F1D-A019-8A966EB962FA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29" creationId="{8CACA4A0-2C75-880A-3D68-07BB3E07A10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30" creationId="{63808672-0FEC-1CF4-556F-E249028CFE95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31" creationId="{5D35559B-0417-C16D-DC32-4A93741C4636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360" creationId="{081A4401-633E-5923-F8A4-A68B6119E414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361" creationId="{989756CA-10D9-2CA2-7AA3-C8851F1085CF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362" creationId="{0778329F-FE66-4F75-57F1-6BED159EF01A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363" creationId="{E71640DA-D02D-CA0C-5DC6-1B9772228706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364" creationId="{CA2C8772-6A87-DF71-9410-D434246DD165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365" creationId="{1FBFC3BE-CBFD-E5CE-AC54-736D32E7C1A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366" creationId="{DF8875D9-AC06-88D7-615E-395816E1615E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367" creationId="{0BF15614-BED5-D712-E891-613A4E01C629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368" creationId="{E71FA7FF-87D0-9B9C-9A1C-3C05CDD8569C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369" creationId="{4CC288E0-CE70-C485-3F5B-6E6C32AB645C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1370" creationId="{B0B17868-CFB1-A3C4-9BDF-391DD559BCE3}"/>
          </ac:spMkLst>
        </pc:spChg>
        <pc:spChg chg="del">
          <ac:chgData name="Daniel López Gala" userId="a9c128d6-2bf7-4d58-8468-cc123d75dd40" providerId="ADAL" clId="{5B4D6357-406E-4AA4-BCA5-103A56F24E0A}" dt="2023-03-19T16:58:16.092" v="1808" actId="478"/>
          <ac:spMkLst>
            <pc:docMk/>
            <pc:sldMk cId="869138814" sldId="313"/>
            <ac:spMk id="11371" creationId="{00000000-0000-0000-0000-000000000000}"/>
          </ac:spMkLst>
        </pc:spChg>
        <pc:spChg chg="del mod">
          <ac:chgData name="Daniel López Gala" userId="a9c128d6-2bf7-4d58-8468-cc123d75dd40" providerId="ADAL" clId="{5B4D6357-406E-4AA4-BCA5-103A56F24E0A}" dt="2023-03-16T21:50:00.330" v="715" actId="478"/>
          <ac:spMkLst>
            <pc:docMk/>
            <pc:sldMk cId="869138814" sldId="313"/>
            <ac:spMk id="11395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1395" creationId="{6DF1A9E0-AE18-60F7-4F97-513E60AD9267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1396" creationId="{A2F7B89F-2FE0-38DC-DA4C-705F1BECF6E1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128" creationId="{91965DEB-7683-3FFA-CFF2-88F2D3399206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129" creationId="{B78133C3-6C0D-F515-8145-ECA51EEAB759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130" creationId="{E0DCFF39-8302-2469-0525-010B5B51BDF2}"/>
          </ac:spMkLst>
        </pc:spChg>
        <pc:spChg chg="del">
          <ac:chgData name="Daniel López Gala" userId="a9c128d6-2bf7-4d58-8468-cc123d75dd40" providerId="ADAL" clId="{5B4D6357-406E-4AA4-BCA5-103A56F24E0A}" dt="2023-03-16T21:50:03.009" v="717" actId="478"/>
          <ac:spMkLst>
            <pc:docMk/>
            <pc:sldMk cId="869138814" sldId="313"/>
            <ac:spMk id="12131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131" creationId="{A87AACF6-59B0-BB94-84B4-6009F9A6F62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32" creationId="{17DD90AF-C618-2E47-6156-5AEACDC4C72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37" creationId="{1ED31F29-DC6B-A304-2F96-E7F8D6B2251A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38" creationId="{A88EB944-D56A-B31D-E37D-C2A42489D2E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39" creationId="{30500ABE-2C80-7914-4873-BFB1822FF8A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40" creationId="{2FCBA958-E8F2-F8E4-6223-B068D3A7EACD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41" creationId="{F692F7C6-A6D9-E30D-F866-107A2D6EEB67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42" creationId="{94EAE3F5-6A00-FAAD-FCCC-B7875455018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43" creationId="{F4773EBB-6FA5-9B4A-015D-EAD750FB2AD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44" creationId="{172E55DD-DEA6-EC53-5776-BC467A58AE09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45" creationId="{72CAF8CB-84FB-E3FB-A6DC-78088B61741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46" creationId="{1F0ADD24-9AEA-351D-5ECC-FD4B73883216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47" creationId="{3A6254D9-4056-5D37-475A-0A911AA7442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48" creationId="{4ECB45C8-8ECA-3ECE-9D12-267AFA167F7F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49" creationId="{6560B98C-5A78-45F2-B0CA-D8E7CF75FB85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50" creationId="{E8896DA8-3330-897C-0F26-D6F88B4853F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51" creationId="{7E668E33-7A40-4614-1C24-860658C4B14A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52" creationId="{6191BC83-FD3D-1950-CA64-D08D0CC7F789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53" creationId="{C0C7EB1C-D398-8C84-F19E-4F4189180BA6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54" creationId="{13BB87E0-D1C6-FBB1-3C8B-BCB41990A8AF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55" creationId="{EDB4E863-14EF-A9F7-BDC7-118B2A7FF18C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56" creationId="{B02A56C5-A75B-CCF2-E1FC-B892C2887813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57" creationId="{ECAF7078-E175-67D5-46FC-CC5C2284EFF7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58" creationId="{C4349897-8AF8-0911-422E-BE2691A8AF9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59" creationId="{72865F9F-7DD5-A0BA-FDF6-EB94683F7E83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60" creationId="{0D5C2094-19E8-A47B-00FA-0A7CCD3D45EC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61" creationId="{0138E4A5-02B4-F1CC-7289-80976061BD3F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62" creationId="{247A9A67-386E-5229-3266-0B426AE579C9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63" creationId="{C639CADC-2CF7-AB5A-DCDA-24666CA4B989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64" creationId="{8E58130A-01CB-C96B-8B84-194BC2E2C504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65" creationId="{BD701AA7-420F-C99C-CE42-F68FDF124C63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66" creationId="{E4DB3C05-236D-BD5A-C230-BA0D0521E4A1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67" creationId="{1E3C851C-20C0-C4E0-A6AB-9808BA470B7C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68" creationId="{3BF8FBEC-A2BC-671C-F0E3-1558B8CEB391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69" creationId="{A8524397-DD61-E78F-7AB5-6E4B4193CD8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70" creationId="{FF208DE4-3370-8DD9-D971-A373ADC1AD66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71" creationId="{1F1B9221-CBB0-9C6A-0D8D-3AAF8A861C58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72" creationId="{737F74F6-5C65-BF56-9FBF-BC9C86C7955D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73" creationId="{E5F1558D-45E6-FD30-543B-9F33E69ABB5E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74" creationId="{FDB2B4CB-79F1-2EF2-A52D-A87FECFD6325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75" creationId="{76E06AD9-C45D-20A1-D222-9D12326F58C1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76" creationId="{CF2F258D-7BEE-39D0-DA0E-6B598511BC5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77" creationId="{F5960005-90B2-F8EA-CD5F-5A94AC255A4C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78" creationId="{EC5D8DA7-5383-19AA-4DA4-F910EEC6C826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79" creationId="{F56651EC-7C6C-4F6F-20E2-DBFC680139E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80" creationId="{2E9D4D8B-11FF-A69B-7E82-F7E63F96E244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81" creationId="{8A9ABBB1-800E-F012-7088-63D05EB525B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82" creationId="{4746930C-A16A-11F9-BE3C-019888B0C119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83" creationId="{57CB283C-2F11-527D-43BA-546DBCE328FA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84" creationId="{DFCF0172-92FC-7C07-E2D6-838418B295AD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85" creationId="{0DEA8050-0A44-689B-EFAE-83AD7A0ACC36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86" creationId="{86EB4AF4-1840-3876-7EC2-CBBF8FE33C18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87" creationId="{F1DCC897-55CE-B1F1-7C3D-AA62EB3CDB4D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88" creationId="{70D509A2-779A-C05E-CAEC-518674F461E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89" creationId="{C4A51933-C6FD-52A4-F2CF-793ABB34FDC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90" creationId="{B765BC6E-0BAB-1797-D8F3-11664E41D764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91" creationId="{446BFF8D-A544-E831-1FBF-7987B613A905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92" creationId="{BB24693E-E5E0-4284-930E-77C526DC0F68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93" creationId="{E5B898B4-6A9E-718A-32F1-495D760DBBE8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94" creationId="{D99E6392-388D-953B-FCCA-9504A0D0BD33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95" creationId="{B274769B-B61A-211B-8F18-882BF19B6CA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96" creationId="{7B4D9EF8-3507-BA0B-F228-A79C0A7DFB8A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97" creationId="{0EB7F1A1-1694-1108-963D-40A1C552CDF3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198" creationId="{67D4467C-713B-67DC-9363-A213E38D3C16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00" creationId="{D7AD5E66-8B87-C9BB-62B0-87FBD3B8288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01" creationId="{C0B7329A-D953-B151-0040-D76FE4795BB9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02" creationId="{C7FC59E8-4AD8-0E6D-18FE-7E05EE9BA68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03" creationId="{C60F2562-9D71-2901-903D-250D5FB5DFA3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04" creationId="{03334C3C-4A55-2DFA-80BB-B5108BBE98D9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05" creationId="{D365FC05-F0E2-413B-BE36-8080824822E4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06" creationId="{729F5483-AF82-BA8C-23D2-ADE4916DA7FC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07" creationId="{AA67095B-26C4-923B-9269-D9C3EB6A029F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08" creationId="{9F333BEE-922A-DD00-B215-7A044CC0885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09" creationId="{8D4670A9-959A-4A48-6D74-A4DFF2770829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10" creationId="{E05D5656-5846-634B-8883-EE66DCF4E6CD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11" creationId="{3E855F57-4195-5A36-FC97-6CE144F36C4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12" creationId="{1C588EAF-F3F7-B346-74EB-A7BEBF656827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13" creationId="{37085A35-091E-D83C-C443-E11C8BE91FF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14" creationId="{E29C3582-4BB5-0D26-382C-A956D5D27654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15" creationId="{0BAE093B-E05A-C483-1AB4-8A802021CBF3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16" creationId="{52473BF2-3B29-BC44-1CBD-B36EB0E9B4B9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17" creationId="{21AE91ED-3810-3D22-44DB-6D9A2018F151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18" creationId="{421A878E-A845-D8F5-FD82-8201BA369BB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19" creationId="{F8FC7496-1D96-67DE-5C6C-4BFB5EF1DDC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20" creationId="{4DF7E13A-CAAE-ECF6-5C0E-82AC76C9609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21" creationId="{B529E5DA-503F-0D0F-0588-B23E655CC5E8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22" creationId="{486B7FEC-E499-668E-8AE5-FFCB3F889C4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23" creationId="{93C3BB38-35AA-AA0E-5FB1-6C37B55D2BC1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24" creationId="{4BEB8104-88A7-B6FC-8B38-180DA239182C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25" creationId="{F78799F6-2B28-860E-22B2-33F610C503E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26" creationId="{16DE2C91-6780-5E08-512F-C395B6E99645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27" creationId="{2370E11C-3F84-1C70-92AF-D2D14B44BDB4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28" creationId="{19C56E8B-9B9B-6849-908B-255B7989F714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29" creationId="{C82F56A6-CF90-E88A-B3BF-F3B26CE426D1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30" creationId="{ECB8121E-F7FE-2763-2500-AFAF5EF249E0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31" creationId="{41AACD54-C6E9-F3F6-C686-0ED459303412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32" creationId="{702AE055-3E9C-9751-A94E-C027FC755F47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33" creationId="{3B01D549-6CD6-DDBA-DB32-61F7DB397767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34" creationId="{76884102-5EE3-B955-92A1-5F9C78EB64B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35" creationId="{54A8AFEA-CA4E-5A8E-F68E-5F300B71AD05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36" creationId="{1E63663A-1CA5-91BD-7B10-CDC3437CFF0B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37" creationId="{63921184-9C20-B44D-CEF4-263FF9BA84C4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38" creationId="{01474F2A-E2A4-9D0C-920F-271B592D21AD}"/>
          </ac:spMkLst>
        </pc:spChg>
        <pc:spChg chg="mod">
          <ac:chgData name="Daniel López Gala" userId="a9c128d6-2bf7-4d58-8468-cc123d75dd40" providerId="ADAL" clId="{5B4D6357-406E-4AA4-BCA5-103A56F24E0A}" dt="2023-03-16T21:51:18.004" v="725"/>
          <ac:spMkLst>
            <pc:docMk/>
            <pc:sldMk cId="869138814" sldId="313"/>
            <ac:spMk id="12239" creationId="{7458CA0A-5C32-48C6-AE5D-37B563EB58C0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40" creationId="{2E83C8EC-6A31-5DFD-3560-08F766D314FC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41" creationId="{515B4B71-BAF1-9503-0960-042D08980775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41" creationId="{6861BFAA-8F7C-97A5-E896-3E1428057990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42" creationId="{B842E851-EE86-E526-13B3-0C3BD3CFA32E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42" creationId="{D38C79EC-71D4-6942-C62F-9791F19856F0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43" creationId="{1BA53156-1D51-6404-395E-E330E0DA9F1C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43" creationId="{6527A689-4895-53F6-EC32-4DFDBDF550FC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44" creationId="{283D8441-45D0-FB77-4CC8-E43FE985C269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44" creationId="{BA11B2E8-3828-35DE-86A3-6C17E2FA3DA3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45" creationId="{3B1A3A9B-43C5-FC13-8ABD-3748C09DC009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45" creationId="{4BC5158E-64EA-8C0E-D15D-80EA8F013AFF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46" creationId="{0B6BAF5F-1A3B-AD5A-688A-F896114F62D7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47" creationId="{65CDECCA-034A-EE81-B9FD-88B3B11B97DC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47" creationId="{A2C87325-7B7C-9CE1-6590-989A7446CB2B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48" creationId="{96724D15-2C91-8EE3-4A52-C4C1DC2488CF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48" creationId="{D0BB6807-41FE-0B4F-D8C2-CBE98A9313E6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49" creationId="{226EC8CE-0E6D-6E03-0C60-9A0454468F9E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49" creationId="{24C3E0E7-BBBD-BD6D-A016-575A5C8E1E11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50" creationId="{E5F487CC-E8D2-BC60-7DA3-CECBF2E35E6D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50" creationId="{EB8A9C29-81A6-89CF-5F2A-042230453146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51" creationId="{13408B15-5ADD-2734-5392-93F0FF2E8027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51" creationId="{3D106EEC-5624-F1E3-E909-6D1699DACDF4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52" creationId="{EC807976-9A23-8A9B-55E1-6063DDE87C39}"/>
          </ac:spMkLst>
        </pc:spChg>
        <pc:spChg chg="mod">
          <ac:chgData name="Daniel López Gala" userId="a9c128d6-2bf7-4d58-8468-cc123d75dd40" providerId="ADAL" clId="{5B4D6357-406E-4AA4-BCA5-103A56F24E0A}" dt="2023-03-16T21:51:46.844" v="733"/>
          <ac:spMkLst>
            <pc:docMk/>
            <pc:sldMk cId="869138814" sldId="313"/>
            <ac:spMk id="12252" creationId="{F352F604-A696-1118-DF9A-AC01BB888487}"/>
          </ac:spMkLst>
        </pc:spChg>
        <pc:spChg chg="add mod">
          <ac:chgData name="Daniel López Gala" userId="a9c128d6-2bf7-4d58-8468-cc123d75dd40" providerId="ADAL" clId="{5B4D6357-406E-4AA4-BCA5-103A56F24E0A}" dt="2023-03-16T21:51:56.690" v="737" actId="1076"/>
          <ac:spMkLst>
            <pc:docMk/>
            <pc:sldMk cId="869138814" sldId="313"/>
            <ac:spMk id="12253" creationId="{474C89A3-3249-1554-8FDF-736C312D6B2B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54" creationId="{2DD412B9-6B51-6AC1-2C00-88D4CA4E3D19}"/>
          </ac:spMkLst>
        </pc:spChg>
        <pc:spChg chg="mod">
          <ac:chgData name="Daniel López Gala" userId="a9c128d6-2bf7-4d58-8468-cc123d75dd40" providerId="ADAL" clId="{5B4D6357-406E-4AA4-BCA5-103A56F24E0A}" dt="2023-03-19T16:58:18.322" v="1810"/>
          <ac:spMkLst>
            <pc:docMk/>
            <pc:sldMk cId="869138814" sldId="313"/>
            <ac:spMk id="12255" creationId="{D919F656-4CAF-0A47-325D-A93FD4BC5050}"/>
          </ac:spMkLst>
        </pc:spChg>
        <pc:grpChg chg="add mod">
          <ac:chgData name="Daniel López Gala" userId="a9c128d6-2bf7-4d58-8468-cc123d75dd40" providerId="ADAL" clId="{5B4D6357-406E-4AA4-BCA5-103A56F24E0A}" dt="2023-03-16T21:52:01.036" v="738" actId="1076"/>
          <ac:grpSpMkLst>
            <pc:docMk/>
            <pc:sldMk cId="869138814" sldId="313"/>
            <ac:grpSpMk id="6" creationId="{93FF469F-B7C1-410F-6C0B-78EEF6BACEFD}"/>
          </ac:grpSpMkLst>
        </pc:grpChg>
        <pc:grpChg chg="add mod">
          <ac:chgData name="Daniel López Gala" userId="a9c128d6-2bf7-4d58-8468-cc123d75dd40" providerId="ADAL" clId="{5B4D6357-406E-4AA4-BCA5-103A56F24E0A}" dt="2023-03-19T16:58:18.322" v="1810"/>
          <ac:grpSpMkLst>
            <pc:docMk/>
            <pc:sldMk cId="869138814" sldId="313"/>
            <ac:grpSpMk id="7" creationId="{65F821AE-5DEC-73C1-D930-325373B713F0}"/>
          </ac:grpSpMkLst>
        </pc:grpChg>
        <pc:grpChg chg="del">
          <ac:chgData name="Daniel López Gala" userId="a9c128d6-2bf7-4d58-8468-cc123d75dd40" providerId="ADAL" clId="{5B4D6357-406E-4AA4-BCA5-103A56F24E0A}" dt="2023-03-19T16:58:16.092" v="1808" actId="478"/>
          <ac:grpSpMkLst>
            <pc:docMk/>
            <pc:sldMk cId="869138814" sldId="313"/>
            <ac:grpSpMk id="11372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19T16:58:21.101" v="1811" actId="478"/>
          <ac:grpSpMkLst>
            <pc:docMk/>
            <pc:sldMk cId="869138814" sldId="313"/>
            <ac:grpSpMk id="11383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16T21:49:55.782" v="713" actId="478"/>
          <ac:grpSpMkLst>
            <pc:docMk/>
            <pc:sldMk cId="869138814" sldId="313"/>
            <ac:grpSpMk id="11396" creationId="{00000000-0000-0000-0000-000000000000}"/>
          </ac:grpSpMkLst>
        </pc:grpChg>
        <pc:grpChg chg="add mod">
          <ac:chgData name="Daniel López Gala" userId="a9c128d6-2bf7-4d58-8468-cc123d75dd40" providerId="ADAL" clId="{5B4D6357-406E-4AA4-BCA5-103A56F24E0A}" dt="2023-03-16T21:51:32.630" v="732" actId="1076"/>
          <ac:grpSpMkLst>
            <pc:docMk/>
            <pc:sldMk cId="869138814" sldId="313"/>
            <ac:grpSpMk id="12199" creationId="{2D7A8F1B-143B-65B6-DD10-FB54E98CF0D1}"/>
          </ac:grpSpMkLst>
        </pc:grpChg>
        <pc:grpChg chg="add del mod">
          <ac:chgData name="Daniel López Gala" userId="a9c128d6-2bf7-4d58-8468-cc123d75dd40" providerId="ADAL" clId="{5B4D6357-406E-4AA4-BCA5-103A56F24E0A}" dt="2023-03-16T21:51:50.135" v="735" actId="478"/>
          <ac:grpSpMkLst>
            <pc:docMk/>
            <pc:sldMk cId="869138814" sldId="313"/>
            <ac:grpSpMk id="12240" creationId="{8A81F953-DA03-F43E-3F16-BCCA2A7ABCBA}"/>
          </ac:grpSpMkLst>
        </pc:grpChg>
        <pc:grpChg chg="add mod">
          <ac:chgData name="Daniel López Gala" userId="a9c128d6-2bf7-4d58-8468-cc123d75dd40" providerId="ADAL" clId="{5B4D6357-406E-4AA4-BCA5-103A56F24E0A}" dt="2023-03-19T16:58:18.322" v="1810"/>
          <ac:grpSpMkLst>
            <pc:docMk/>
            <pc:sldMk cId="869138814" sldId="313"/>
            <ac:grpSpMk id="12246" creationId="{EA12713F-20D9-D0EB-9258-1D4E46E12229}"/>
          </ac:grpSpMkLst>
        </pc:grpChg>
        <pc:picChg chg="add mod">
          <ac:chgData name="Daniel López Gala" userId="a9c128d6-2bf7-4d58-8468-cc123d75dd40" providerId="ADAL" clId="{5B4D6357-406E-4AA4-BCA5-103A56F24E0A}" dt="2023-03-16T21:50:41.529" v="724" actId="1076"/>
          <ac:picMkLst>
            <pc:docMk/>
            <pc:sldMk cId="869138814" sldId="313"/>
            <ac:picMk id="5" creationId="{84ED1448-93D5-E684-18CA-2758F389E984}"/>
          </ac:picMkLst>
        </pc:picChg>
        <pc:picChg chg="del">
          <ac:chgData name="Daniel López Gala" userId="a9c128d6-2bf7-4d58-8468-cc123d75dd40" providerId="ADAL" clId="{5B4D6357-406E-4AA4-BCA5-103A56F24E0A}" dt="2023-03-16T21:50:01.109" v="716" actId="478"/>
          <ac:picMkLst>
            <pc:docMk/>
            <pc:sldMk cId="869138814" sldId="313"/>
            <ac:picMk id="7" creationId="{C688240D-1D53-F74A-2D5F-82896D85DAC2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2T21:56:26.275" v="5383" actId="1076"/>
        <pc:sldMkLst>
          <pc:docMk/>
          <pc:sldMk cId="3017656091" sldId="314"/>
        </pc:sldMkLst>
        <pc:spChg chg="add mod">
          <ac:chgData name="Daniel López Gala" userId="a9c128d6-2bf7-4d58-8468-cc123d75dd40" providerId="ADAL" clId="{5B4D6357-406E-4AA4-BCA5-103A56F24E0A}" dt="2023-03-16T21:53:27.968" v="755" actId="1076"/>
          <ac:spMkLst>
            <pc:docMk/>
            <pc:sldMk cId="3017656091" sldId="314"/>
            <ac:spMk id="4" creationId="{3494F049-4F57-7821-C398-D604A354EAD3}"/>
          </ac:spMkLst>
        </pc:spChg>
        <pc:spChg chg="add del mod">
          <ac:chgData name="Daniel López Gala" userId="a9c128d6-2bf7-4d58-8468-cc123d75dd40" providerId="ADAL" clId="{5B4D6357-406E-4AA4-BCA5-103A56F24E0A}" dt="2023-03-19T16:57:55.772" v="1787" actId="478"/>
          <ac:spMkLst>
            <pc:docMk/>
            <pc:sldMk cId="3017656091" sldId="314"/>
            <ac:spMk id="5" creationId="{C4C19684-F51F-057F-2A30-47FA39FE35DE}"/>
          </ac:spMkLst>
        </pc:spChg>
        <pc:spChg chg="add mod">
          <ac:chgData name="Daniel López Gala" userId="a9c128d6-2bf7-4d58-8468-cc123d75dd40" providerId="ADAL" clId="{5B4D6357-406E-4AA4-BCA5-103A56F24E0A}" dt="2023-03-19T16:58:01.523" v="1807" actId="20577"/>
          <ac:spMkLst>
            <pc:docMk/>
            <pc:sldMk cId="3017656091" sldId="314"/>
            <ac:spMk id="6" creationId="{93BAEB61-15B9-42BF-3C9E-1CBC03727353}"/>
          </ac:spMkLst>
        </pc:spChg>
        <pc:spChg chg="add mod">
          <ac:chgData name="Daniel López Gala" userId="a9c128d6-2bf7-4d58-8468-cc123d75dd40" providerId="ADAL" clId="{5B4D6357-406E-4AA4-BCA5-103A56F24E0A}" dt="2023-03-22T21:56:26.275" v="5383" actId="1076"/>
          <ac:spMkLst>
            <pc:docMk/>
            <pc:sldMk cId="3017656091" sldId="314"/>
            <ac:spMk id="7" creationId="{0B552CE5-49B8-4CA0-DFA0-6FC57FB269A6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9" creationId="{9E8520C2-A38E-812F-8903-1A7073326D2C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10" creationId="{1AACA5ED-F039-6999-DE29-5FC7450D7B5B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11" creationId="{D600DAFE-98ED-D8B3-4881-E993A29D05D8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12" creationId="{F055EE5C-F114-B3D2-BE19-5FE9C6291AAA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13" creationId="{2D672782-0069-E173-49E5-C7630B785424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14" creationId="{3B944E58-543F-74B6-F7EB-F3F7DFCABA34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15" creationId="{2C92C73E-EDB4-C73E-A47F-A91EFF3BF55F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16" creationId="{4E927AC0-BF52-7B00-A4FB-4A596D433CFE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17" creationId="{4349E861-932B-8497-3851-235BFFAC6B60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18" creationId="{0AAD9FE7-F800-4E3A-4AD9-A3B4C9DBA048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20" creationId="{E2206EB0-06AC-93E1-7FAD-EC7DCE851650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21" creationId="{5EBDCAF0-3FB3-B8A7-B01D-16FE43BBA118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22" creationId="{BC9A039E-D052-8097-A32C-69D711EB9E1F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23" creationId="{3424384B-6DEE-7F88-685B-2957C6F1D3FF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24" creationId="{F62A03FC-A2C8-7BFB-3057-F19A845D8F63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25" creationId="{4D809C17-738E-5CC3-65CC-53271D571088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26" creationId="{D2E4A76F-A022-2193-AE3D-F22054E4DAF2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27" creationId="{4DC44FFE-B0AF-9E16-39A8-2FA02734E855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28" creationId="{73BF2A14-59A1-FFB0-7534-4F5184503F5C}"/>
          </ac:spMkLst>
        </pc:spChg>
        <pc:spChg chg="mod">
          <ac:chgData name="Daniel López Gala" userId="a9c128d6-2bf7-4d58-8468-cc123d75dd40" providerId="ADAL" clId="{5B4D6357-406E-4AA4-BCA5-103A56F24E0A}" dt="2023-03-19T16:57:56.644" v="1788"/>
          <ac:spMkLst>
            <pc:docMk/>
            <pc:sldMk cId="3017656091" sldId="314"/>
            <ac:spMk id="29" creationId="{65496E2E-7EF9-9E72-D005-204737371A4E}"/>
          </ac:spMkLst>
        </pc:spChg>
        <pc:spChg chg="del">
          <ac:chgData name="Daniel López Gala" userId="a9c128d6-2bf7-4d58-8468-cc123d75dd40" providerId="ADAL" clId="{5B4D6357-406E-4AA4-BCA5-103A56F24E0A}" dt="2023-03-19T16:57:54.026" v="1786" actId="478"/>
          <ac:spMkLst>
            <pc:docMk/>
            <pc:sldMk cId="3017656091" sldId="314"/>
            <ac:spMk id="11371" creationId="{00000000-0000-0000-0000-000000000000}"/>
          </ac:spMkLst>
        </pc:spChg>
        <pc:spChg chg="mod ord">
          <ac:chgData name="Daniel López Gala" userId="a9c128d6-2bf7-4d58-8468-cc123d75dd40" providerId="ADAL" clId="{5B4D6357-406E-4AA4-BCA5-103A56F24E0A}" dt="2023-03-21T19:44:21.945" v="2469" actId="1076"/>
          <ac:spMkLst>
            <pc:docMk/>
            <pc:sldMk cId="3017656091" sldId="314"/>
            <ac:spMk id="11394" creationId="{00000000-0000-0000-0000-000000000000}"/>
          </ac:spMkLst>
        </pc:spChg>
        <pc:spChg chg="del">
          <ac:chgData name="Daniel López Gala" userId="a9c128d6-2bf7-4d58-8468-cc123d75dd40" providerId="ADAL" clId="{5B4D6357-406E-4AA4-BCA5-103A56F24E0A}" dt="2023-03-16T21:52:46.821" v="742" actId="478"/>
          <ac:spMkLst>
            <pc:docMk/>
            <pc:sldMk cId="3017656091" sldId="314"/>
            <ac:spMk id="12253" creationId="{474C89A3-3249-1554-8FDF-736C312D6B2B}"/>
          </ac:spMkLst>
        </pc:spChg>
        <pc:grpChg chg="del">
          <ac:chgData name="Daniel López Gala" userId="a9c128d6-2bf7-4d58-8468-cc123d75dd40" providerId="ADAL" clId="{5B4D6357-406E-4AA4-BCA5-103A56F24E0A}" dt="2023-03-16T21:52:47.385" v="743" actId="478"/>
          <ac:grpSpMkLst>
            <pc:docMk/>
            <pc:sldMk cId="3017656091" sldId="314"/>
            <ac:grpSpMk id="6" creationId="{93FF469F-B7C1-410F-6C0B-78EEF6BACEFD}"/>
          </ac:grpSpMkLst>
        </pc:grpChg>
        <pc:grpChg chg="add mod">
          <ac:chgData name="Daniel López Gala" userId="a9c128d6-2bf7-4d58-8468-cc123d75dd40" providerId="ADAL" clId="{5B4D6357-406E-4AA4-BCA5-103A56F24E0A}" dt="2023-03-19T16:57:56.644" v="1788"/>
          <ac:grpSpMkLst>
            <pc:docMk/>
            <pc:sldMk cId="3017656091" sldId="314"/>
            <ac:grpSpMk id="8" creationId="{51D65336-FBB2-BB5F-84D8-993DBBCBE520}"/>
          </ac:grpSpMkLst>
        </pc:grpChg>
        <pc:grpChg chg="add mod">
          <ac:chgData name="Daniel López Gala" userId="a9c128d6-2bf7-4d58-8468-cc123d75dd40" providerId="ADAL" clId="{5B4D6357-406E-4AA4-BCA5-103A56F24E0A}" dt="2023-03-19T16:57:56.644" v="1788"/>
          <ac:grpSpMkLst>
            <pc:docMk/>
            <pc:sldMk cId="3017656091" sldId="314"/>
            <ac:grpSpMk id="19" creationId="{CAB2AE30-C337-D231-C5A0-CB46FB0ED7D5}"/>
          </ac:grpSpMkLst>
        </pc:grpChg>
        <pc:grpChg chg="del">
          <ac:chgData name="Daniel López Gala" userId="a9c128d6-2bf7-4d58-8468-cc123d75dd40" providerId="ADAL" clId="{5B4D6357-406E-4AA4-BCA5-103A56F24E0A}" dt="2023-03-19T16:57:54.026" v="1786" actId="478"/>
          <ac:grpSpMkLst>
            <pc:docMk/>
            <pc:sldMk cId="3017656091" sldId="314"/>
            <ac:grpSpMk id="11372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19T16:57:54.026" v="1786" actId="478"/>
          <ac:grpSpMkLst>
            <pc:docMk/>
            <pc:sldMk cId="3017656091" sldId="314"/>
            <ac:grpSpMk id="11383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16T21:52:46.284" v="741" actId="478"/>
          <ac:grpSpMkLst>
            <pc:docMk/>
            <pc:sldMk cId="3017656091" sldId="314"/>
            <ac:grpSpMk id="12199" creationId="{2D7A8F1B-143B-65B6-DD10-FB54E98CF0D1}"/>
          </ac:grpSpMkLst>
        </pc:grpChg>
        <pc:picChg chg="add mod">
          <ac:chgData name="Daniel López Gala" userId="a9c128d6-2bf7-4d58-8468-cc123d75dd40" providerId="ADAL" clId="{5B4D6357-406E-4AA4-BCA5-103A56F24E0A}" dt="2023-03-21T19:44:13.593" v="2467" actId="1076"/>
          <ac:picMkLst>
            <pc:docMk/>
            <pc:sldMk cId="3017656091" sldId="314"/>
            <ac:picMk id="3" creationId="{3FC0F88F-48CE-6041-9D90-0A34D3A2CA54}"/>
          </ac:picMkLst>
        </pc:picChg>
        <pc:picChg chg="del">
          <ac:chgData name="Daniel López Gala" userId="a9c128d6-2bf7-4d58-8468-cc123d75dd40" providerId="ADAL" clId="{5B4D6357-406E-4AA4-BCA5-103A56F24E0A}" dt="2023-03-16T21:52:45.272" v="740" actId="478"/>
          <ac:picMkLst>
            <pc:docMk/>
            <pc:sldMk cId="3017656091" sldId="314"/>
            <ac:picMk id="5" creationId="{84ED1448-93D5-E684-18CA-2758F389E984}"/>
          </ac:picMkLst>
        </pc:picChg>
      </pc:sldChg>
      <pc:sldChg chg="addSp delSp modSp add mod modAnim">
        <pc:chgData name="Daniel López Gala" userId="a9c128d6-2bf7-4d58-8468-cc123d75dd40" providerId="ADAL" clId="{5B4D6357-406E-4AA4-BCA5-103A56F24E0A}" dt="2023-03-21T19:44:32.993" v="2470" actId="478"/>
        <pc:sldMkLst>
          <pc:docMk/>
          <pc:sldMk cId="3949720840" sldId="315"/>
        </pc:sldMkLst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3" creationId="{456983B9-8B74-8004-E8DB-92358A61E21D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4" creationId="{25F0FA5D-B93B-1751-B374-02DA4E381ECE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5" creationId="{291B6F52-AD16-D17B-53B2-744A3FDF67E7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6" creationId="{4F7D4F98-B4FD-2F7C-5A0F-B9B9B22A8255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8" creationId="{08BBCDEB-0FD5-520B-1BEF-F6683AC3511A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9" creationId="{0E01AD10-92ED-B6AD-9DE3-8B24A32F78C0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0" creationId="{63639FBB-06D2-2042-6A24-9B046BE8BD77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" creationId="{408B4316-CB6F-75A4-A805-5D290F7F7027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" creationId="{4E0969C0-6E04-C1DD-8C02-C2EACF497A90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3" creationId="{0097873B-D789-1344-6633-1AC587095C84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4" creationId="{F1E4D1BF-4A92-408B-2B63-1EA61CE26B4B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5" creationId="{D8827106-ABED-E74B-4E07-C7E024428D72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6" creationId="{9564FD34-D5CB-659E-14BE-C1AE31AAD8AD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7" creationId="{EFE44046-FC53-6B8F-9EE8-3F804B580A8F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8" creationId="{24B8C1A6-A17B-2CAF-D6F6-9737B6A965B1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9" creationId="{DADECE80-F3DF-42C0-BD4E-AEF86960C448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20" creationId="{6E94DA3C-77C9-36BC-09F2-49B5A72972DC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21" creationId="{A8A90F1B-419A-E5F6-DD83-FE9C437FDDED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22" creationId="{CD39C37A-F4BD-CA3E-1E17-7A0423E06EC1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23" creationId="{D603D781-F033-625B-626E-6E62E1FA92E5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24" creationId="{DD5E73BE-5DA7-8884-3890-8C91A5A2C6A7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25" creationId="{08D513DA-EEE6-6DF3-FFCB-42A382B58F56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26" creationId="{804B47A2-D116-9308-4F66-004EBA37F650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27" creationId="{30D0D4A7-E5F5-266C-127F-117CF58692D6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28" creationId="{4850EF51-AD8D-7B1D-2FD5-ED1A5C7A9AF9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29" creationId="{A8B98E7B-3A36-B043-15AD-4A6DA5385E85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30" creationId="{FBFD281F-EEA8-F5C6-436A-BB3DE33FB9E3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31" creationId="{B894DF9E-0200-F27C-B323-8EAD49622995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60" creationId="{86ED5977-893C-152B-AC18-7ECABC260111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61" creationId="{B32CEBBB-8011-E0C1-6E89-51A011838C6A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62" creationId="{8884131A-94EB-CF82-AE44-0F531DA40FAF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63" creationId="{3061C8AC-AD82-82AB-09B5-9EDA7253908E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64" creationId="{80B3D30C-5F49-69E6-CFF2-BC30241ACF24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65" creationId="{34139D91-1193-5C22-EAA2-B5ECB3B4AAD7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66" creationId="{025E09A7-30CA-7726-BB1B-DBBB2B511ACD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67" creationId="{0E3761AE-3B7A-D8ED-440B-9231854230D4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68" creationId="{EE7CD461-0FAD-EE97-B2B9-96F340C24259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69" creationId="{ABA4257A-42BE-DF90-47A2-918EFE2B0151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70" creationId="{909C05DE-067B-5547-199D-35E9470A88F3}"/>
          </ac:spMkLst>
        </pc:spChg>
        <pc:spChg chg="del mod">
          <ac:chgData name="Daniel López Gala" userId="a9c128d6-2bf7-4d58-8468-cc123d75dd40" providerId="ADAL" clId="{5B4D6357-406E-4AA4-BCA5-103A56F24E0A}" dt="2023-03-19T16:57:39.551" v="1765" actId="478"/>
          <ac:spMkLst>
            <pc:docMk/>
            <pc:sldMk cId="3949720840" sldId="315"/>
            <ac:spMk id="11371" creationId="{00000000-0000-0000-0000-000000000000}"/>
          </ac:spMkLst>
        </pc:spChg>
        <pc:spChg chg="del">
          <ac:chgData name="Daniel López Gala" userId="a9c128d6-2bf7-4d58-8468-cc123d75dd40" providerId="ADAL" clId="{5B4D6357-406E-4AA4-BCA5-103A56F24E0A}" dt="2023-03-21T19:44:32.993" v="2470" actId="478"/>
          <ac:spMkLst>
            <pc:docMk/>
            <pc:sldMk cId="3949720840" sldId="315"/>
            <ac:spMk id="11394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96" creationId="{419D3C48-EEA0-9F40-B58F-136F405319E7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97" creationId="{29A876A2-FDA0-6408-2039-B40B59C112A3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98" creationId="{E6DA398E-7596-F2FE-1BEB-337F55C5A95F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399" creationId="{8E8E676B-26E4-7A69-2E39-62CC5860E208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00" creationId="{FE822372-C2AD-08E5-BDFA-A7FC52CEB958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01" creationId="{4F5834F6-F87C-DBD2-368D-5D1C30647C9D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02" creationId="{7CA310F5-890F-65B1-7D7A-F27B4766F224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03" creationId="{BD6F9A38-D34F-22DF-F57E-B1DC4D27238E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04" creationId="{B4E1DBED-7258-98BB-9ABA-B4023D796A92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05" creationId="{69F090C4-1E33-74E9-C508-DBCFC295121E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06" creationId="{9541B477-7AC5-8D21-2C82-60E20BCB67ED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07" creationId="{44EC857B-E0F2-177A-CEB1-03A069711103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08" creationId="{6D9CF524-9890-7E17-49C5-EBDDE3A4328D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09" creationId="{520C7B16-F5BB-7023-95EF-6BEF575BD530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10" creationId="{16CE2750-B09F-FA5D-A8AC-2597AD785019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11" creationId="{E1907611-8773-F318-9D18-54430E39C66B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12" creationId="{67BC1890-B5D7-4C0E-E078-A9DE10C92AEE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13" creationId="{3707C2B5-61AB-CDFC-6B49-91DD799E38B3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14" creationId="{CFE39822-14F2-A6F6-3CA8-B6FF36AD6C0E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15" creationId="{66A8FE2F-C6C9-138A-6293-C1619B67EAC1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16" creationId="{D9A4C340-A0C8-C3E3-0AB1-76055C309F31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17" creationId="{ABE7499E-B460-C010-89AF-E87A61F87F72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18" creationId="{03A6589D-D213-B587-7C51-AB6A458DDF06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19" creationId="{2B27F092-88EE-02B8-E32F-E7ECA90CE8B0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20" creationId="{2B0C1C63-9071-35C8-8EF3-2BC1CA80E763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21" creationId="{8894A579-5A4D-2A77-AAB3-7DA059CD5A64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22" creationId="{01FAE449-C0E8-19E3-D4F2-45CF14598062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1423" creationId="{9CD30890-3A0F-4F2B-6EDC-7F3C8DEBED86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28" creationId="{0F7A987F-7E63-5557-5891-F141E7E23E15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29" creationId="{833017E1-2CF4-A414-AEC0-D9AE0B60EAFF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30" creationId="{46C47F13-A1AC-C237-0361-8B7ACA948527}"/>
          </ac:spMkLst>
        </pc:spChg>
        <pc:spChg chg="mod">
          <ac:chgData name="Daniel López Gala" userId="a9c128d6-2bf7-4d58-8468-cc123d75dd40" providerId="ADAL" clId="{5B4D6357-406E-4AA4-BCA5-103A56F24E0A}" dt="2023-03-17T18:45:01.237" v="999" actId="1076"/>
          <ac:spMkLst>
            <pc:docMk/>
            <pc:sldMk cId="3949720840" sldId="315"/>
            <ac:spMk id="12131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32" creationId="{2AD279A0-B140-2094-6C47-5EC75C2929BD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37" creationId="{9BBE5EA1-CB07-70CF-10B3-0182C6A600F9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38" creationId="{10E58FCF-E876-92CD-9349-7F497F73B21E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39" creationId="{65383BAD-8337-586D-E3B1-B830467B1583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40" creationId="{2CF295A3-AC39-9A7C-AA7F-BE8C128B3C6A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41" creationId="{3E6A1A21-F731-31AD-DC94-96B4CEAE0F25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42" creationId="{82966D3B-C1D0-2303-72E6-41912B7566ED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43" creationId="{F23D8255-AFBB-A9A7-719A-6F0C2453C7CE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44" creationId="{DEE06722-A811-DA2E-3FC1-BCD4DD34D7A2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45" creationId="{7BB86FBE-3304-23CC-0B0E-02507823712B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46" creationId="{9699B683-BB97-631F-5062-FFB8AD22BB09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47" creationId="{3729C353-935E-BF0B-195B-C68A44E4498E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48" creationId="{492104A3-4B29-1991-14B6-A4A6FC00999E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49" creationId="{D5065BBC-1679-567E-4F35-FE3263802719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50" creationId="{51EA2AF0-FF18-EE9A-7B84-BA92CD9E85C6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51" creationId="{45EA3A0D-B951-FC05-9CC3-1B4C9BF7BD2B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52" creationId="{8C3C517E-1791-FC0A-7953-2C9C05873699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53" creationId="{2A77475A-6059-BD2D-D68C-A19F78959436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54" creationId="{B2404002-9993-4A8B-E49A-48E77A17BF11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55" creationId="{6631D0ED-97E8-1978-0428-B0DD48AA6DDB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56" creationId="{78472F76-8C80-412F-EE76-A1F47EE5CCB2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57" creationId="{11FFC0AE-B0A4-3B3D-EFE4-07043D027655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58" creationId="{9657D939-FEA8-A12A-8BC5-2E298ACAE455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59" creationId="{6151AC40-A07A-CC0D-1F2C-05A791678015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60" creationId="{587C1777-30D3-B954-152F-BA4427AADD81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61" creationId="{B350FD72-110B-680E-19D9-F6A32F273C28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62" creationId="{CFDE8F41-DE79-F60C-D2BC-83D235AE7868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63" creationId="{9A8590EB-FE62-0863-96DD-942580374D74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64" creationId="{892E00D7-9A35-EE10-B11E-BA4883E94054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65" creationId="{7F538F76-424D-6F0D-7B61-2D89E47C8FD3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66" creationId="{C5D5B514-F8FA-DB02-C259-8C5446BE54F1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67" creationId="{AA7ABCC4-9D0E-096F-EE54-D62203CD5A03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68" creationId="{97642B98-C6D7-6FFA-FF43-D52337CE87C0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69" creationId="{BA7CFDBC-2CC1-BC65-0DD1-C391408F4676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70" creationId="{90516038-4A9C-BCE5-612E-44B07F7CB96E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71" creationId="{8317F3C7-5488-CCF2-DD3B-F927D990626F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72" creationId="{E3DF57F0-C7C5-D4B9-7101-B5F7B8241E8A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73" creationId="{7ED6D695-6F20-C00F-F636-23E5C75C3669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74" creationId="{6E9DEE5C-811B-0C20-FD4F-AB2CF1A8E9E8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75" creationId="{D334D47D-2978-C0B7-FA1C-3E56C3B428F8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76" creationId="{C4BD80CC-2B9E-0FB3-9A17-C413FB97F985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77" creationId="{8D5F9153-EF6D-ACEA-6D31-5E25BB95FB49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78" creationId="{D45857A7-4D22-D656-478D-076242BDEF7B}"/>
          </ac:spMkLst>
        </pc:spChg>
        <pc:spChg chg="mod">
          <ac:chgData name="Daniel López Gala" userId="a9c128d6-2bf7-4d58-8468-cc123d75dd40" providerId="ADAL" clId="{5B4D6357-406E-4AA4-BCA5-103A56F24E0A}" dt="2023-03-17T18:43:12.488" v="894"/>
          <ac:spMkLst>
            <pc:docMk/>
            <pc:sldMk cId="3949720840" sldId="315"/>
            <ac:spMk id="12179" creationId="{C7DE8051-C071-7F49-1A07-E2B60604B140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81" creationId="{D553551E-8C07-1511-892E-DC292E073D0E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82" creationId="{49D328CD-DBF4-DD64-E4F1-D780D6EB044E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83" creationId="{057BDFDE-7017-C433-1B32-C43476849414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84" creationId="{5B55F3C2-AB20-5D7F-ACE6-7DFE9CFDDCB7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85" creationId="{9266ED9C-CACE-0E5D-F65E-74E3D44A0223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86" creationId="{96C324FC-BED9-A984-EE63-A07F515ED30B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87" creationId="{BCCEDD91-C516-F692-D285-5158AC1CAF86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88" creationId="{3FDF4BFA-D65C-F6B2-3CA7-A032A81BF516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89" creationId="{D54C43BA-A737-41A0-838C-7752BCB91FBD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90" creationId="{49703415-4843-3441-6E04-D13F5D1FE941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91" creationId="{FCB54DBB-5475-EBEA-8C97-79546E48E833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92" creationId="{F60DA7D1-E5B5-761F-CA6F-5E40E7394F3D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93" creationId="{C1BE1F1F-4F17-99A1-47B9-73FD184CD640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94" creationId="{F63E076A-7E44-5380-A3C6-C88E52F60C2F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95" creationId="{DFD58739-0E0B-E7B4-E1BB-F147682157A8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96" creationId="{103E903B-6F23-ED5E-8A00-8DDC0C0AFE99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97" creationId="{56619E44-17E7-2214-A63E-D7A2173C8B19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98" creationId="{098F022F-7F37-DA52-1807-FCE3EA1041A2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199" creationId="{2A8D9060-FC57-DE2B-D1C9-BE25D1C4786D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00" creationId="{CF5BC98A-B7DD-BDFF-31D5-B5756DBA330D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01" creationId="{533BB151-FBC2-7920-C8CB-90ECB61F9D8F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02" creationId="{6D50717D-4AB7-4254-659C-7FBA851C920E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03" creationId="{594E2478-4EA8-1DFA-8FEB-808EB656401C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04" creationId="{2B1BAFBE-9198-8688-E46A-0324BEAAD462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05" creationId="{5848CFB0-EE11-A6A4-B463-FD1536668F95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06" creationId="{B74F4A00-8551-8247-CB22-3C268BF39365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07" creationId="{702510E2-9BEB-C492-209F-446B28FB1992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08" creationId="{876D9189-8961-E3FB-4CB2-B17FD4425B20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09" creationId="{507F143E-EC0A-A70B-4E1D-688AFC5B57F5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10" creationId="{99D9465A-6F05-A6EE-5EE1-E856CDA42637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11" creationId="{4484089D-6EEC-172D-9B1F-6C6A53284162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12" creationId="{ABA51D1A-AC97-A186-C577-0D66866FB618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13" creationId="{2B895635-4178-4807-CB72-F52C510BDAEF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14" creationId="{E4EBD522-BDCB-64B5-BFF6-8DCA8FF7143A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15" creationId="{B05BCAF2-D0DB-D0F2-3C75-5248F814CC99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16" creationId="{5E947309-0825-2C21-AADA-36E88945951B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17" creationId="{E7B3862C-F53C-184B-8372-95E62D8CECC0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18" creationId="{CD108E05-A4FC-96F5-FCDF-10BD836DC85C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19" creationId="{C06E95F5-A40C-6EB0-CD34-CB64D1E8C402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20" creationId="{47296403-FDB2-6DF0-986C-C1086B7CF8E3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21" creationId="{1088787A-1AED-6B1B-D1F2-B5D939C78746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22" creationId="{6E9A368B-A1C7-4296-3B2D-7EB1EC8B4FC7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23" creationId="{79A25E2F-2DF8-1D8C-1472-1338CC62EA67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24" creationId="{3E077CCF-4FA9-9569-C7D2-32A1D979949E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25" creationId="{54C703F2-EA5C-37FC-CC90-0FD63853CE5E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26" creationId="{D7FFAD82-F753-8A86-4D2C-4CF5433DBBE1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27" creationId="{C4554F0B-A099-0542-FA24-4EDED02A8904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28" creationId="{B281F6E0-A941-1814-7CA1-04E5742CAE7A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29" creationId="{F883C967-41C8-8401-81E6-509C41BBD056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30" creationId="{F4B1E796-C39C-F5EA-B855-6926D9B118FA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31" creationId="{C5B073BD-BB88-C10D-6CD2-502A622B5025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32" creationId="{9CA18567-2538-F1B5-6A2D-C1D5DDCD37E4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33" creationId="{0BDE1332-D2E3-D2C0-8701-D9CC57717787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34" creationId="{4EBFB7B9-1CA9-D912-2D48-709ECA6D6826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35" creationId="{B11D8DF2-5C12-5C22-6CA2-5F15DB1C0075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36" creationId="{318FA643-5325-6EAD-3F02-5039AF1AB7EB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37" creationId="{6CDBC4A7-3FFC-63D6-F68F-8FB408F6E3A1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38" creationId="{825D0530-7813-84B1-4948-78CAEA80463C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39" creationId="{831A03A0-B248-757E-427B-D27D7EDDD14E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40" creationId="{E676D0D4-2251-E690-660F-43A722D17C3B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41" creationId="{0248F651-E117-D650-19CB-38CC82FA9F55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42" creationId="{F6D7C591-629A-C605-F05B-FA6C85CAA0E6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43" creationId="{42781BAC-D8D3-1075-330D-6810981BA606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44" creationId="{EF9DCECC-C12D-8026-5ED1-1EA78D20896B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45" creationId="{543E599F-A115-B791-3A39-FCD3AC90D0BC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46" creationId="{0D9E3A26-B540-9539-4220-B387D9BABEF4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47" creationId="{DB5EA104-4656-1D46-6F5D-113BEF041DD3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48" creationId="{F03C81B9-91A5-B3C8-3B63-4C63E69A3EA5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49" creationId="{B4526ADA-7C89-E894-009C-02A21BBF19E5}"/>
          </ac:spMkLst>
        </pc:spChg>
        <pc:spChg chg="mod">
          <ac:chgData name="Daniel López Gala" userId="a9c128d6-2bf7-4d58-8468-cc123d75dd40" providerId="ADAL" clId="{5B4D6357-406E-4AA4-BCA5-103A56F24E0A}" dt="2023-03-17T18:45:32.007" v="1012" actId="13926"/>
          <ac:spMkLst>
            <pc:docMk/>
            <pc:sldMk cId="3949720840" sldId="315"/>
            <ac:spMk id="12250" creationId="{FC0BF13B-ED7A-E96B-50F0-A3AEA9A0BD89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52" creationId="{9502745D-E05B-CBD5-404F-3F108C4DA969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53" creationId="{4A44E8C8-EC6D-2452-6C2F-2D6E82321BAA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54" creationId="{8D4BFC93-07CA-E755-C68C-8431A82419EE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55" creationId="{87DD0213-0719-AB0C-3ED9-65121B6187EA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56" creationId="{FB789A19-A548-0AAE-279E-FC6D619A6FDD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57" creationId="{7B25249D-C5C0-4B4A-1F64-71F7AF5B0051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58" creationId="{9F7EF1C5-C109-5D8A-24EC-94AACEEE9961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59" creationId="{7478789A-00D2-4F17-B8DC-65F49545D0ED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60" creationId="{FBF41AA3-684E-FD44-4FCD-DBA1A4FBC945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61" creationId="{3297EF99-AD08-55BE-5063-398EA8C8B50B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62" creationId="{E16EE2F4-7E08-B254-8CA8-4ADFC0BE0565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63" creationId="{1E4F1B88-FE77-3235-542F-8F2488929A81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64" creationId="{BC1E0FDA-106A-9CCF-FCD8-821014FE953A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65" creationId="{BE935365-CE2C-ABCA-6C17-C343F99C8099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66" creationId="{4210D7B4-D910-CC7D-C6B5-D2C8411F5484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67" creationId="{F3EBF00C-C3FF-693C-0C78-3F9482402756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68" creationId="{F823D384-0655-8D20-95F7-3BCD95E7C4A7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69" creationId="{209796AB-88A1-3411-46B8-0C7D49ABD996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70" creationId="{23D3B47D-81B4-D2D7-AD43-49E4D9F18E18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71" creationId="{EDBFD8FF-207F-6D9D-D3D8-9EA0BD532B7A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72" creationId="{65439AA5-0C9F-2B41-5262-285F73B11F2C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73" creationId="{28C9CC36-6FD4-C877-9496-FFFBE1E610E5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74" creationId="{99A84674-A949-21D5-972A-913D9914ABEA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75" creationId="{EAC458AB-FD88-8523-CF50-F919FF9CAB5F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76" creationId="{F3BF9356-8DEF-699E-A7A4-E6DEA9DD0FD4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77" creationId="{0F3F2161-E767-CFC0-BC1D-DB032616F3CF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78" creationId="{B9A4687A-A293-2FE0-B52C-4F4EB1127877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79" creationId="{7ABF29B1-4624-779E-A33F-E6FEC41B475E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80" creationId="{C86C1824-A291-FFF2-1BD9-D8D3FE3FB3DC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81" creationId="{DEB8345F-4AF1-A54B-5EE4-D6485DEC07E7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82" creationId="{4D475932-3A09-1046-3C32-37D5F618B02D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83" creationId="{6AFB49E7-430C-1FB9-E446-5F910BF7BEC2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84" creationId="{31321327-B831-5934-FB1D-22338E33F46E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85" creationId="{DD3B8F2F-A81A-654A-611D-6C34E32F2325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86" creationId="{59E8FA25-AB2D-FEEA-D22F-6DECF8EA6D51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87" creationId="{FB8A7874-580E-2113-5277-106B5750CD0C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88" creationId="{5B7CD1D0-6282-4C33-A4DC-95EED4B1C444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89" creationId="{EAF18441-EB57-B622-86B2-9BBFBB370391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90" creationId="{FB5F5853-01CD-0C50-4BE6-F586B96584AF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91" creationId="{720C1936-1BA4-0EF6-EC57-5BEBBA20ECD8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92" creationId="{D65A1724-FF96-1DA8-F289-C339DD1DDCCF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93" creationId="{E0B1165D-D1FE-6816-6E6F-7C0072D478AD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94" creationId="{8F2476B3-5029-87AF-ED78-82128E09AEB1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95" creationId="{735FAD1D-169A-CB09-2895-233D929FD777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96" creationId="{A657BE1B-5581-875C-1416-ADAD40F3A577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97" creationId="{FCC4F8A5-DA42-B1A4-224C-9A937794AA77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98" creationId="{3048A4FC-D3BE-5650-254B-611515AEA1DE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299" creationId="{CABD0AB2-0030-18E3-3522-07814FA8DC71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00" creationId="{39D3886D-D918-662F-8563-8EA59FE951E9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01" creationId="{D58AE010-BBCE-3587-2968-F68FA89423C2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02" creationId="{06652F7B-5B58-BE62-086F-0F2758F904BA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03" creationId="{716057C4-DF6C-F447-A5CF-E175AF82D2FF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04" creationId="{3EDBAE95-E07B-5833-C770-25800D40F064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05" creationId="{5FD57227-7314-D2A7-53CA-5903A8195B8E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06" creationId="{104C7840-BCFE-9357-0989-6567C288DE25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07" creationId="{6370C945-6675-C8CE-0831-9339F61232D6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08" creationId="{92528376-1B64-2DB4-0490-EC72E816DF3F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09" creationId="{198E45E9-5F9D-D718-2850-6555B6FB9A2E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10" creationId="{90BFF8B7-0D10-2BF6-3ECE-CFF937AD4AC3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11" creationId="{66AB5AF6-72C8-B899-01AB-36749B076CF2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12" creationId="{A5723B59-32EB-21EE-E3F8-0FC2D26AF12B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13" creationId="{17EAE421-39B8-B5EA-393E-A0B0D6BBBD02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14" creationId="{60D4DEBC-637A-021A-CA44-711E6F39A6FB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15" creationId="{9CAC84CC-3DC2-7D95-3B91-8C0ED83B4191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16" creationId="{CF4B5BE0-0B74-4A6A-D321-935EA7437AAC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17" creationId="{91A5EF21-6E6D-88D1-7760-AAC11B86B27E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18" creationId="{170FF1B5-CE0A-CE61-7E1A-CCA44E54780D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19" creationId="{9583F423-CEEC-D252-465E-651486B47A3A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20" creationId="{707F1074-889D-476E-04D6-BCBF8FCAEBEE}"/>
          </ac:spMkLst>
        </pc:spChg>
        <pc:spChg chg="mod">
          <ac:chgData name="Daniel López Gala" userId="a9c128d6-2bf7-4d58-8468-cc123d75dd40" providerId="ADAL" clId="{5B4D6357-406E-4AA4-BCA5-103A56F24E0A}" dt="2023-03-17T18:45:10.597" v="1003"/>
          <ac:spMkLst>
            <pc:docMk/>
            <pc:sldMk cId="3949720840" sldId="315"/>
            <ac:spMk id="12321" creationId="{565785FC-8CF3-B4AC-BFFE-ED676B4FE1A9}"/>
          </ac:spMkLst>
        </pc:spChg>
        <pc:spChg chg="add del mod">
          <ac:chgData name="Daniel López Gala" userId="a9c128d6-2bf7-4d58-8468-cc123d75dd40" providerId="ADAL" clId="{5B4D6357-406E-4AA4-BCA5-103A56F24E0A}" dt="2023-03-19T16:57:40.892" v="1766" actId="478"/>
          <ac:spMkLst>
            <pc:docMk/>
            <pc:sldMk cId="3949720840" sldId="315"/>
            <ac:spMk id="12322" creationId="{662CBB2D-0C73-E7C1-D7A2-CDD993448269}"/>
          </ac:spMkLst>
        </pc:spChg>
        <pc:spChg chg="add mod">
          <ac:chgData name="Daniel López Gala" userId="a9c128d6-2bf7-4d58-8468-cc123d75dd40" providerId="ADAL" clId="{5B4D6357-406E-4AA4-BCA5-103A56F24E0A}" dt="2023-03-19T16:57:47.650" v="1785" actId="20577"/>
          <ac:spMkLst>
            <pc:docMk/>
            <pc:sldMk cId="3949720840" sldId="315"/>
            <ac:spMk id="12323" creationId="{C4B2207E-3914-5CF3-5983-2A584B283778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25" creationId="{9F4E235D-3A89-6399-209A-F1344EFB3FEB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26" creationId="{9BF352C1-EBA6-8B2F-6668-590FE17CAB43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27" creationId="{2EF84398-B45E-547F-ABCA-8E2E96E37EC2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28" creationId="{4D9FC344-8211-14F2-E6B0-B7121DFDFB67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29" creationId="{448C595E-8D44-C173-EB3A-0A4B5FBE42E2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30" creationId="{18BEEAD3-7B72-7CDF-17B4-6E1DA26A179D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31" creationId="{B72FD99F-91A0-3BA5-7165-B2BB473C56C6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32" creationId="{041FE777-08CE-5ACC-474F-A61D86B892FE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33" creationId="{27DD9331-BD3F-B3FA-92C5-356B56D14B35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34" creationId="{04272C3C-8341-3EF3-1A55-06C6AF65AD0A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36" creationId="{303800DE-0DB4-DFF8-8133-6B99A72F3148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37" creationId="{067A8B7B-075B-92C5-1B97-F69B2473A70C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38" creationId="{56A09589-14F2-7521-4F99-4097DA84CBE6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39" creationId="{D41006A3-945A-C3AD-22A9-9B145B477F62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40" creationId="{5D15ADE4-9C28-0EC5-D888-C0AA4588A3EB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41" creationId="{517C0356-FFB5-1A06-107C-C1E433C791F4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42" creationId="{7A168D68-CE23-3F7D-EEC3-E8E1F05D762B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43" creationId="{0F27CFCE-1989-3C1E-FC31-632F04235512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44" creationId="{FA459241-D893-6945-38E4-555C48F8FE89}"/>
          </ac:spMkLst>
        </pc:spChg>
        <pc:spChg chg="mod">
          <ac:chgData name="Daniel López Gala" userId="a9c128d6-2bf7-4d58-8468-cc123d75dd40" providerId="ADAL" clId="{5B4D6357-406E-4AA4-BCA5-103A56F24E0A}" dt="2023-03-19T16:57:41.659" v="1767"/>
          <ac:spMkLst>
            <pc:docMk/>
            <pc:sldMk cId="3949720840" sldId="315"/>
            <ac:spMk id="12345" creationId="{9E463102-38B8-585B-EDBF-806B0F9514CC}"/>
          </ac:spMkLst>
        </pc:spChg>
        <pc:grpChg chg="add mod">
          <ac:chgData name="Daniel López Gala" userId="a9c128d6-2bf7-4d58-8468-cc123d75dd40" providerId="ADAL" clId="{5B4D6357-406E-4AA4-BCA5-103A56F24E0A}" dt="2023-03-17T18:45:09.169" v="1002" actId="14100"/>
          <ac:grpSpMkLst>
            <pc:docMk/>
            <pc:sldMk cId="3949720840" sldId="315"/>
            <ac:grpSpMk id="2" creationId="{5E394D7B-BB29-C514-FDC7-60C43E45B868}"/>
          </ac:grpSpMkLst>
        </pc:grpChg>
        <pc:grpChg chg="del">
          <ac:chgData name="Daniel López Gala" userId="a9c128d6-2bf7-4d58-8468-cc123d75dd40" providerId="ADAL" clId="{5B4D6357-406E-4AA4-BCA5-103A56F24E0A}" dt="2023-03-19T16:57:39.551" v="1765" actId="478"/>
          <ac:grpSpMkLst>
            <pc:docMk/>
            <pc:sldMk cId="3949720840" sldId="315"/>
            <ac:grpSpMk id="11372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19T16:57:39.551" v="1765" actId="478"/>
          <ac:grpSpMkLst>
            <pc:docMk/>
            <pc:sldMk cId="3949720840" sldId="315"/>
            <ac:grpSpMk id="11383" creationId="{00000000-0000-0000-0000-000000000000}"/>
          </ac:grpSpMkLst>
        </pc:grpChg>
        <pc:grpChg chg="add mod">
          <ac:chgData name="Daniel López Gala" userId="a9c128d6-2bf7-4d58-8468-cc123d75dd40" providerId="ADAL" clId="{5B4D6357-406E-4AA4-BCA5-103A56F24E0A}" dt="2023-03-17T18:45:19.659" v="1008" actId="1076"/>
          <ac:grpSpMkLst>
            <pc:docMk/>
            <pc:sldMk cId="3949720840" sldId="315"/>
            <ac:grpSpMk id="12180" creationId="{D3859817-2B26-D058-A341-18119E54D552}"/>
          </ac:grpSpMkLst>
        </pc:grpChg>
        <pc:grpChg chg="add mod">
          <ac:chgData name="Daniel López Gala" userId="a9c128d6-2bf7-4d58-8468-cc123d75dd40" providerId="ADAL" clId="{5B4D6357-406E-4AA4-BCA5-103A56F24E0A}" dt="2023-03-17T18:45:17.868" v="1007" actId="1076"/>
          <ac:grpSpMkLst>
            <pc:docMk/>
            <pc:sldMk cId="3949720840" sldId="315"/>
            <ac:grpSpMk id="12251" creationId="{4352B0D3-769E-1763-BBF2-EE70D644D9AC}"/>
          </ac:grpSpMkLst>
        </pc:grpChg>
        <pc:grpChg chg="add mod">
          <ac:chgData name="Daniel López Gala" userId="a9c128d6-2bf7-4d58-8468-cc123d75dd40" providerId="ADAL" clId="{5B4D6357-406E-4AA4-BCA5-103A56F24E0A}" dt="2023-03-19T16:57:41.659" v="1767"/>
          <ac:grpSpMkLst>
            <pc:docMk/>
            <pc:sldMk cId="3949720840" sldId="315"/>
            <ac:grpSpMk id="12324" creationId="{64954EEB-3116-A0B7-0E2B-E6AD8E8B69FA}"/>
          </ac:grpSpMkLst>
        </pc:grpChg>
        <pc:grpChg chg="add mod">
          <ac:chgData name="Daniel López Gala" userId="a9c128d6-2bf7-4d58-8468-cc123d75dd40" providerId="ADAL" clId="{5B4D6357-406E-4AA4-BCA5-103A56F24E0A}" dt="2023-03-19T16:57:41.659" v="1767"/>
          <ac:grpSpMkLst>
            <pc:docMk/>
            <pc:sldMk cId="3949720840" sldId="315"/>
            <ac:grpSpMk id="12335" creationId="{A738341F-96DC-DF85-171C-0F7935012B97}"/>
          </ac:grpSpMkLst>
        </pc:grpChg>
        <pc:picChg chg="del">
          <ac:chgData name="Daniel López Gala" userId="a9c128d6-2bf7-4d58-8468-cc123d75dd40" providerId="ADAL" clId="{5B4D6357-406E-4AA4-BCA5-103A56F24E0A}" dt="2023-03-17T18:43:11.888" v="893" actId="478"/>
          <ac:picMkLst>
            <pc:docMk/>
            <pc:sldMk cId="3949720840" sldId="315"/>
            <ac:picMk id="7" creationId="{C688240D-1D53-F74A-2D5F-82896D85DAC2}"/>
          </ac:picMkLst>
        </pc:picChg>
      </pc:sldChg>
      <pc:sldChg chg="addSp modSp add mod">
        <pc:chgData name="Daniel López Gala" userId="a9c128d6-2bf7-4d58-8468-cc123d75dd40" providerId="ADAL" clId="{5B4D6357-406E-4AA4-BCA5-103A56F24E0A}" dt="2023-03-17T18:52:00.139" v="1225" actId="1076"/>
        <pc:sldMkLst>
          <pc:docMk/>
          <pc:sldMk cId="1583314910" sldId="316"/>
        </pc:sldMkLst>
        <pc:spChg chg="mod">
          <ac:chgData name="Daniel López Gala" userId="a9c128d6-2bf7-4d58-8468-cc123d75dd40" providerId="ADAL" clId="{5B4D6357-406E-4AA4-BCA5-103A56F24E0A}" dt="2023-03-17T18:50:38.031" v="1039" actId="1076"/>
          <ac:spMkLst>
            <pc:docMk/>
            <pc:sldMk cId="1583314910" sldId="316"/>
            <ac:spMk id="8887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7T18:50:55.629" v="1055" actId="20577"/>
          <ac:spMkLst>
            <pc:docMk/>
            <pc:sldMk cId="1583314910" sldId="316"/>
            <ac:spMk id="9673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7T18:51:42.485" v="1222" actId="20577"/>
          <ac:spMkLst>
            <pc:docMk/>
            <pc:sldMk cId="1583314910" sldId="316"/>
            <ac:spMk id="9674" creationId="{00000000-0000-0000-0000-000000000000}"/>
          </ac:spMkLst>
        </pc:spChg>
        <pc:picChg chg="add mod">
          <ac:chgData name="Daniel López Gala" userId="a9c128d6-2bf7-4d58-8468-cc123d75dd40" providerId="ADAL" clId="{5B4D6357-406E-4AA4-BCA5-103A56F24E0A}" dt="2023-03-17T18:52:00.139" v="1225" actId="1076"/>
          <ac:picMkLst>
            <pc:docMk/>
            <pc:sldMk cId="1583314910" sldId="316"/>
            <ac:picMk id="3" creationId="{FAE48A4B-216D-5905-8D8B-63342A87E8A5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17T18:58:49.942" v="1263" actId="1076"/>
        <pc:sldMkLst>
          <pc:docMk/>
          <pc:sldMk cId="2128952939" sldId="317"/>
        </pc:sldMkLst>
        <pc:spChg chg="mod">
          <ac:chgData name="Daniel López Gala" userId="a9c128d6-2bf7-4d58-8468-cc123d75dd40" providerId="ADAL" clId="{5B4D6357-406E-4AA4-BCA5-103A56F24E0A}" dt="2023-03-17T18:58:34.173" v="1257" actId="1076"/>
          <ac:spMkLst>
            <pc:docMk/>
            <pc:sldMk cId="2128952939" sldId="317"/>
            <ac:spMk id="8887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7T18:58:35.779" v="1258" actId="1076"/>
          <ac:spMkLst>
            <pc:docMk/>
            <pc:sldMk cId="2128952939" sldId="317"/>
            <ac:spMk id="9673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7T18:53:00.529" v="1241" actId="1076"/>
          <ac:spMkLst>
            <pc:docMk/>
            <pc:sldMk cId="2128952939" sldId="317"/>
            <ac:spMk id="9674" creationId="{00000000-0000-0000-0000-000000000000}"/>
          </ac:spMkLst>
        </pc:spChg>
        <pc:picChg chg="del">
          <ac:chgData name="Daniel López Gala" userId="a9c128d6-2bf7-4d58-8468-cc123d75dd40" providerId="ADAL" clId="{5B4D6357-406E-4AA4-BCA5-103A56F24E0A}" dt="2023-03-17T18:52:49.235" v="1236" actId="478"/>
          <ac:picMkLst>
            <pc:docMk/>
            <pc:sldMk cId="2128952939" sldId="317"/>
            <ac:picMk id="3" creationId="{FAE48A4B-216D-5905-8D8B-63342A87E8A5}"/>
          </ac:picMkLst>
        </pc:picChg>
        <pc:picChg chg="add mod">
          <ac:chgData name="Daniel López Gala" userId="a9c128d6-2bf7-4d58-8468-cc123d75dd40" providerId="ADAL" clId="{5B4D6357-406E-4AA4-BCA5-103A56F24E0A}" dt="2023-03-17T18:58:49.942" v="1263" actId="1076"/>
          <ac:picMkLst>
            <pc:docMk/>
            <pc:sldMk cId="2128952939" sldId="317"/>
            <ac:picMk id="4" creationId="{531E3926-0D7B-3C14-E9D4-2526A6AC98CA}"/>
          </ac:picMkLst>
        </pc:picChg>
        <pc:picChg chg="add mod">
          <ac:chgData name="Daniel López Gala" userId="a9c128d6-2bf7-4d58-8468-cc123d75dd40" providerId="ADAL" clId="{5B4D6357-406E-4AA4-BCA5-103A56F24E0A}" dt="2023-03-17T18:58:31.445" v="1256" actId="1076"/>
          <ac:picMkLst>
            <pc:docMk/>
            <pc:sldMk cId="2128952939" sldId="317"/>
            <ac:picMk id="1026" creationId="{0E3139A5-BAAF-F277-ACEC-5A26BB7A2C2F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17T19:17:51.579" v="1288" actId="1076"/>
        <pc:sldMkLst>
          <pc:docMk/>
          <pc:sldMk cId="373654458" sldId="318"/>
        </pc:sldMkLst>
        <pc:spChg chg="add del mod">
          <ac:chgData name="Daniel López Gala" userId="a9c128d6-2bf7-4d58-8468-cc123d75dd40" providerId="ADAL" clId="{5B4D6357-406E-4AA4-BCA5-103A56F24E0A}" dt="2023-03-17T19:17:44.591" v="1285" actId="478"/>
          <ac:spMkLst>
            <pc:docMk/>
            <pc:sldMk cId="373654458" sldId="318"/>
            <ac:spMk id="6" creationId="{807760C1-73ED-E9B4-35A1-156120AF1EE9}"/>
          </ac:spMkLst>
        </pc:spChg>
        <pc:spChg chg="add del">
          <ac:chgData name="Daniel López Gala" userId="a9c128d6-2bf7-4d58-8468-cc123d75dd40" providerId="ADAL" clId="{5B4D6357-406E-4AA4-BCA5-103A56F24E0A}" dt="2023-03-17T19:17:42.841" v="1284" actId="478"/>
          <ac:spMkLst>
            <pc:docMk/>
            <pc:sldMk cId="373654458" sldId="318"/>
            <ac:spMk id="8887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7T19:17:51.579" v="1288" actId="1076"/>
          <ac:spMkLst>
            <pc:docMk/>
            <pc:sldMk cId="373654458" sldId="318"/>
            <ac:spMk id="9673" creationId="{00000000-0000-0000-0000-000000000000}"/>
          </ac:spMkLst>
        </pc:spChg>
        <pc:spChg chg="del">
          <ac:chgData name="Daniel López Gala" userId="a9c128d6-2bf7-4d58-8468-cc123d75dd40" providerId="ADAL" clId="{5B4D6357-406E-4AA4-BCA5-103A56F24E0A}" dt="2023-03-17T19:17:40.270" v="1282" actId="478"/>
          <ac:spMkLst>
            <pc:docMk/>
            <pc:sldMk cId="373654458" sldId="318"/>
            <ac:spMk id="9674" creationId="{00000000-0000-0000-0000-000000000000}"/>
          </ac:spMkLst>
        </pc:spChg>
        <pc:picChg chg="add mod">
          <ac:chgData name="Daniel López Gala" userId="a9c128d6-2bf7-4d58-8468-cc123d75dd40" providerId="ADAL" clId="{5B4D6357-406E-4AA4-BCA5-103A56F24E0A}" dt="2023-03-17T19:00:46.831" v="1281" actId="1076"/>
          <ac:picMkLst>
            <pc:docMk/>
            <pc:sldMk cId="373654458" sldId="318"/>
            <ac:picMk id="3" creationId="{13E23D44-0DA0-DA58-A631-4B47E1996304}"/>
          </ac:picMkLst>
        </pc:picChg>
        <pc:picChg chg="del">
          <ac:chgData name="Daniel López Gala" userId="a9c128d6-2bf7-4d58-8468-cc123d75dd40" providerId="ADAL" clId="{5B4D6357-406E-4AA4-BCA5-103A56F24E0A}" dt="2023-03-17T18:59:55.720" v="1277" actId="478"/>
          <ac:picMkLst>
            <pc:docMk/>
            <pc:sldMk cId="373654458" sldId="318"/>
            <ac:picMk id="4" creationId="{531E3926-0D7B-3C14-E9D4-2526A6AC98CA}"/>
          </ac:picMkLst>
        </pc:picChg>
        <pc:picChg chg="add mod">
          <ac:chgData name="Daniel López Gala" userId="a9c128d6-2bf7-4d58-8468-cc123d75dd40" providerId="ADAL" clId="{5B4D6357-406E-4AA4-BCA5-103A56F24E0A}" dt="2023-03-17T19:17:47.848" v="1287" actId="1076"/>
          <ac:picMkLst>
            <pc:docMk/>
            <pc:sldMk cId="373654458" sldId="318"/>
            <ac:picMk id="8" creationId="{01DDF6A4-4552-2038-B31D-56FD0E2B09BE}"/>
          </ac:picMkLst>
        </pc:picChg>
        <pc:picChg chg="del">
          <ac:chgData name="Daniel López Gala" userId="a9c128d6-2bf7-4d58-8468-cc123d75dd40" providerId="ADAL" clId="{5B4D6357-406E-4AA4-BCA5-103A56F24E0A}" dt="2023-03-17T18:59:54.797" v="1276" actId="478"/>
          <ac:picMkLst>
            <pc:docMk/>
            <pc:sldMk cId="373654458" sldId="318"/>
            <ac:picMk id="1026" creationId="{0E3139A5-BAAF-F277-ACEC-5A26BB7A2C2F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2T22:03:42.550" v="5401" actId="20577"/>
        <pc:sldMkLst>
          <pc:docMk/>
          <pc:sldMk cId="3650633626" sldId="319"/>
        </pc:sldMkLst>
        <pc:spChg chg="del">
          <ac:chgData name="Daniel López Gala" userId="a9c128d6-2bf7-4d58-8468-cc123d75dd40" providerId="ADAL" clId="{5B4D6357-406E-4AA4-BCA5-103A56F24E0A}" dt="2023-03-17T19:41:15.709" v="1333" actId="478"/>
          <ac:spMkLst>
            <pc:docMk/>
            <pc:sldMk cId="3650633626" sldId="319"/>
            <ac:spMk id="2" creationId="{B39C9BD8-A7E9-E186-FE3A-3794C25331D5}"/>
          </ac:spMkLst>
        </pc:spChg>
        <pc:spChg chg="del">
          <ac:chgData name="Daniel López Gala" userId="a9c128d6-2bf7-4d58-8468-cc123d75dd40" providerId="ADAL" clId="{5B4D6357-406E-4AA4-BCA5-103A56F24E0A}" dt="2023-03-17T19:41:17.822" v="1335" actId="478"/>
          <ac:spMkLst>
            <pc:docMk/>
            <pc:sldMk cId="3650633626" sldId="319"/>
            <ac:spMk id="3" creationId="{0B8DFAB6-1CAE-E36A-44B1-D790F439A141}"/>
          </ac:spMkLst>
        </pc:spChg>
        <pc:spChg chg="del">
          <ac:chgData name="Daniel López Gala" userId="a9c128d6-2bf7-4d58-8468-cc123d75dd40" providerId="ADAL" clId="{5B4D6357-406E-4AA4-BCA5-103A56F24E0A}" dt="2023-03-17T19:41:16.938" v="1334" actId="478"/>
          <ac:spMkLst>
            <pc:docMk/>
            <pc:sldMk cId="3650633626" sldId="319"/>
            <ac:spMk id="4" creationId="{C8312190-60E6-29C9-CBC5-9B9FABE73326}"/>
          </ac:spMkLst>
        </pc:spChg>
        <pc:spChg chg="add mod">
          <ac:chgData name="Daniel López Gala" userId="a9c128d6-2bf7-4d58-8468-cc123d75dd40" providerId="ADAL" clId="{5B4D6357-406E-4AA4-BCA5-103A56F24E0A}" dt="2023-03-22T22:03:42.550" v="5401" actId="20577"/>
          <ac:spMkLst>
            <pc:docMk/>
            <pc:sldMk cId="3650633626" sldId="319"/>
            <ac:spMk id="5" creationId="{B63FCCAE-49DC-0F80-C2F5-3C5F6FC017AC}"/>
          </ac:spMkLst>
        </pc:spChg>
        <pc:spChg chg="del">
          <ac:chgData name="Daniel López Gala" userId="a9c128d6-2bf7-4d58-8468-cc123d75dd40" providerId="ADAL" clId="{5B4D6357-406E-4AA4-BCA5-103A56F24E0A}" dt="2023-03-17T19:41:15.007" v="1332" actId="478"/>
          <ac:spMkLst>
            <pc:docMk/>
            <pc:sldMk cId="3650633626" sldId="319"/>
            <ac:spMk id="8" creationId="{BCE9B9BF-8F07-AB58-FF96-BC9BBA74FDC6}"/>
          </ac:spMkLst>
        </pc:spChg>
        <pc:spChg chg="mod">
          <ac:chgData name="Daniel López Gala" userId="a9c128d6-2bf7-4d58-8468-cc123d75dd40" providerId="ADAL" clId="{5B4D6357-406E-4AA4-BCA5-103A56F24E0A}" dt="2023-03-17T19:41:11.759" v="1331" actId="20577"/>
          <ac:spMkLst>
            <pc:docMk/>
            <pc:sldMk cId="3650633626" sldId="319"/>
            <ac:spMk id="7708" creationId="{00000000-0000-0000-0000-000000000000}"/>
          </ac:spMkLst>
        </pc:spChg>
        <pc:picChg chg="add mod">
          <ac:chgData name="Daniel López Gala" userId="a9c128d6-2bf7-4d58-8468-cc123d75dd40" providerId="ADAL" clId="{5B4D6357-406E-4AA4-BCA5-103A56F24E0A}" dt="2023-03-22T22:03:39.040" v="5399" actId="1076"/>
          <ac:picMkLst>
            <pc:docMk/>
            <pc:sldMk cId="3650633626" sldId="319"/>
            <ac:picMk id="2" creationId="{567D1360-0934-2D9C-37FD-65604D42E061}"/>
          </ac:picMkLst>
        </pc:picChg>
        <pc:picChg chg="add mod">
          <ac:chgData name="Daniel López Gala" userId="a9c128d6-2bf7-4d58-8468-cc123d75dd40" providerId="ADAL" clId="{5B4D6357-406E-4AA4-BCA5-103A56F24E0A}" dt="2023-03-22T22:03:32.983" v="5395" actId="1076"/>
          <ac:picMkLst>
            <pc:docMk/>
            <pc:sldMk cId="3650633626" sldId="319"/>
            <ac:picMk id="7" creationId="{FCADF3A0-CB70-379A-2621-2D05FECA1C1F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2T22:03:22.308" v="5390" actId="21"/>
        <pc:sldMkLst>
          <pc:docMk/>
          <pc:sldMk cId="2299084103" sldId="320"/>
        </pc:sldMkLst>
        <pc:spChg chg="mod">
          <ac:chgData name="Daniel López Gala" userId="a9c128d6-2bf7-4d58-8468-cc123d75dd40" providerId="ADAL" clId="{5B4D6357-406E-4AA4-BCA5-103A56F24E0A}" dt="2023-03-17T19:57:35.168" v="1454"/>
          <ac:spMkLst>
            <pc:docMk/>
            <pc:sldMk cId="2299084103" sldId="320"/>
            <ac:spMk id="5" creationId="{0F63A6BA-9A34-3F8C-A85B-2840EE831E4A}"/>
          </ac:spMkLst>
        </pc:spChg>
        <pc:spChg chg="mod">
          <ac:chgData name="Daniel López Gala" userId="a9c128d6-2bf7-4d58-8468-cc123d75dd40" providerId="ADAL" clId="{5B4D6357-406E-4AA4-BCA5-103A56F24E0A}" dt="2023-03-17T19:57:35.168" v="1454"/>
          <ac:spMkLst>
            <pc:docMk/>
            <pc:sldMk cId="2299084103" sldId="320"/>
            <ac:spMk id="6" creationId="{D6D6125C-D28F-73A0-EC13-BFAA001BFC76}"/>
          </ac:spMkLst>
        </pc:spChg>
        <pc:spChg chg="mod">
          <ac:chgData name="Daniel López Gala" userId="a9c128d6-2bf7-4d58-8468-cc123d75dd40" providerId="ADAL" clId="{5B4D6357-406E-4AA4-BCA5-103A56F24E0A}" dt="2023-03-17T19:57:35.168" v="1454"/>
          <ac:spMkLst>
            <pc:docMk/>
            <pc:sldMk cId="2299084103" sldId="320"/>
            <ac:spMk id="7" creationId="{FEC3946E-D535-5975-0347-E7442D0A7516}"/>
          </ac:spMkLst>
        </pc:spChg>
        <pc:spChg chg="mod">
          <ac:chgData name="Daniel López Gala" userId="a9c128d6-2bf7-4d58-8468-cc123d75dd40" providerId="ADAL" clId="{5B4D6357-406E-4AA4-BCA5-103A56F24E0A}" dt="2023-03-17T19:57:35.168" v="1454"/>
          <ac:spMkLst>
            <pc:docMk/>
            <pc:sldMk cId="2299084103" sldId="320"/>
            <ac:spMk id="8" creationId="{42CC90D5-C6EE-F66D-4558-A80875B18E06}"/>
          </ac:spMkLst>
        </pc:spChg>
        <pc:spChg chg="mod">
          <ac:chgData name="Daniel López Gala" userId="a9c128d6-2bf7-4d58-8468-cc123d75dd40" providerId="ADAL" clId="{5B4D6357-406E-4AA4-BCA5-103A56F24E0A}" dt="2023-03-17T19:58:58.233" v="1459" actId="207"/>
          <ac:spMkLst>
            <pc:docMk/>
            <pc:sldMk cId="2299084103" sldId="320"/>
            <ac:spMk id="10" creationId="{B106EB85-EA83-4CBE-F9FB-214BDB17D4B6}"/>
          </ac:spMkLst>
        </pc:spChg>
        <pc:spChg chg="mod">
          <ac:chgData name="Daniel López Gala" userId="a9c128d6-2bf7-4d58-8468-cc123d75dd40" providerId="ADAL" clId="{5B4D6357-406E-4AA4-BCA5-103A56F24E0A}" dt="2023-03-17T19:58:58.233" v="1459" actId="207"/>
          <ac:spMkLst>
            <pc:docMk/>
            <pc:sldMk cId="2299084103" sldId="320"/>
            <ac:spMk id="11" creationId="{78949D3A-89BB-E0B6-5295-4EAED93E2BCC}"/>
          </ac:spMkLst>
        </pc:spChg>
        <pc:spChg chg="mod">
          <ac:chgData name="Daniel López Gala" userId="a9c128d6-2bf7-4d58-8468-cc123d75dd40" providerId="ADAL" clId="{5B4D6357-406E-4AA4-BCA5-103A56F24E0A}" dt="2023-03-17T19:58:58.233" v="1459" actId="207"/>
          <ac:spMkLst>
            <pc:docMk/>
            <pc:sldMk cId="2299084103" sldId="320"/>
            <ac:spMk id="12" creationId="{D8B261F9-BD24-68E5-6E1D-2C36484CCAE8}"/>
          </ac:spMkLst>
        </pc:spChg>
        <pc:spChg chg="mod">
          <ac:chgData name="Daniel López Gala" userId="a9c128d6-2bf7-4d58-8468-cc123d75dd40" providerId="ADAL" clId="{5B4D6357-406E-4AA4-BCA5-103A56F24E0A}" dt="2023-03-17T19:58:58.233" v="1459" actId="207"/>
          <ac:spMkLst>
            <pc:docMk/>
            <pc:sldMk cId="2299084103" sldId="320"/>
            <ac:spMk id="13" creationId="{61F36F06-6F14-8D41-BAAC-533A72FD630B}"/>
          </ac:spMkLst>
        </pc:spChg>
        <pc:spChg chg="mod">
          <ac:chgData name="Daniel López Gala" userId="a9c128d6-2bf7-4d58-8468-cc123d75dd40" providerId="ADAL" clId="{5B4D6357-406E-4AA4-BCA5-103A56F24E0A}" dt="2023-03-17T19:59:05.325" v="1461"/>
          <ac:spMkLst>
            <pc:docMk/>
            <pc:sldMk cId="2299084103" sldId="320"/>
            <ac:spMk id="15" creationId="{C2BEC9E8-4748-99E2-1B7F-48B734F10C3A}"/>
          </ac:spMkLst>
        </pc:spChg>
        <pc:spChg chg="mod">
          <ac:chgData name="Daniel López Gala" userId="a9c128d6-2bf7-4d58-8468-cc123d75dd40" providerId="ADAL" clId="{5B4D6357-406E-4AA4-BCA5-103A56F24E0A}" dt="2023-03-17T19:59:05.325" v="1461"/>
          <ac:spMkLst>
            <pc:docMk/>
            <pc:sldMk cId="2299084103" sldId="320"/>
            <ac:spMk id="16" creationId="{E2FF20E3-BEEC-58AF-3ACE-9E42EE381B40}"/>
          </ac:spMkLst>
        </pc:spChg>
        <pc:spChg chg="mod">
          <ac:chgData name="Daniel López Gala" userId="a9c128d6-2bf7-4d58-8468-cc123d75dd40" providerId="ADAL" clId="{5B4D6357-406E-4AA4-BCA5-103A56F24E0A}" dt="2023-03-17T19:59:05.325" v="1461"/>
          <ac:spMkLst>
            <pc:docMk/>
            <pc:sldMk cId="2299084103" sldId="320"/>
            <ac:spMk id="17" creationId="{4A65B3BF-28D8-3FF6-772E-75286A9A00B4}"/>
          </ac:spMkLst>
        </pc:spChg>
        <pc:spChg chg="mod ord">
          <ac:chgData name="Daniel López Gala" userId="a9c128d6-2bf7-4d58-8468-cc123d75dd40" providerId="ADAL" clId="{5B4D6357-406E-4AA4-BCA5-103A56F24E0A}" dt="2023-03-17T19:59:35.263" v="1468" actId="1076"/>
          <ac:spMkLst>
            <pc:docMk/>
            <pc:sldMk cId="2299084103" sldId="320"/>
            <ac:spMk id="8753" creationId="{00000000-0000-0000-0000-000000000000}"/>
          </ac:spMkLst>
        </pc:spChg>
        <pc:spChg chg="mod ord">
          <ac:chgData name="Daniel López Gala" userId="a9c128d6-2bf7-4d58-8468-cc123d75dd40" providerId="ADAL" clId="{5B4D6357-406E-4AA4-BCA5-103A56F24E0A}" dt="2023-03-17T20:00:28.585" v="1643" actId="1076"/>
          <ac:spMkLst>
            <pc:docMk/>
            <pc:sldMk cId="2299084103" sldId="320"/>
            <ac:spMk id="8754" creationId="{00000000-0000-0000-0000-000000000000}"/>
          </ac:spMkLst>
        </pc:spChg>
        <pc:grpChg chg="add del mod">
          <ac:chgData name="Daniel López Gala" userId="a9c128d6-2bf7-4d58-8468-cc123d75dd40" providerId="ADAL" clId="{5B4D6357-406E-4AA4-BCA5-103A56F24E0A}" dt="2023-03-17T19:57:41.729" v="1456" actId="478"/>
          <ac:grpSpMkLst>
            <pc:docMk/>
            <pc:sldMk cId="2299084103" sldId="320"/>
            <ac:grpSpMk id="4" creationId="{EBE2FF91-DEB7-B3C1-85E2-9ED79B560724}"/>
          </ac:grpSpMkLst>
        </pc:grpChg>
        <pc:grpChg chg="add del mod">
          <ac:chgData name="Daniel López Gala" userId="a9c128d6-2bf7-4d58-8468-cc123d75dd40" providerId="ADAL" clId="{5B4D6357-406E-4AA4-BCA5-103A56F24E0A}" dt="2023-03-17T19:59:01.397" v="1460" actId="478"/>
          <ac:grpSpMkLst>
            <pc:docMk/>
            <pc:sldMk cId="2299084103" sldId="320"/>
            <ac:grpSpMk id="9" creationId="{F168578D-95AA-739E-4F9E-79F4F6A43C46}"/>
          </ac:grpSpMkLst>
        </pc:grpChg>
        <pc:grpChg chg="add mod">
          <ac:chgData name="Daniel López Gala" userId="a9c128d6-2bf7-4d58-8468-cc123d75dd40" providerId="ADAL" clId="{5B4D6357-406E-4AA4-BCA5-103A56F24E0A}" dt="2023-03-17T19:59:25.448" v="1465" actId="1076"/>
          <ac:grpSpMkLst>
            <pc:docMk/>
            <pc:sldMk cId="2299084103" sldId="320"/>
            <ac:grpSpMk id="14" creationId="{6D8D447E-C348-798E-0C06-833DF318081E}"/>
          </ac:grpSpMkLst>
        </pc:grpChg>
        <pc:picChg chg="add mod">
          <ac:chgData name="Daniel López Gala" userId="a9c128d6-2bf7-4d58-8468-cc123d75dd40" providerId="ADAL" clId="{5B4D6357-406E-4AA4-BCA5-103A56F24E0A}" dt="2023-03-17T19:59:29.244" v="1466" actId="1076"/>
          <ac:picMkLst>
            <pc:docMk/>
            <pc:sldMk cId="2299084103" sldId="320"/>
            <ac:picMk id="3" creationId="{8DCA1D4F-BFAF-942F-E318-90392322B467}"/>
          </ac:picMkLst>
        </pc:picChg>
        <pc:picChg chg="add del mod">
          <ac:chgData name="Daniel López Gala" userId="a9c128d6-2bf7-4d58-8468-cc123d75dd40" providerId="ADAL" clId="{5B4D6357-406E-4AA4-BCA5-103A56F24E0A}" dt="2023-03-22T22:03:22.308" v="5390" actId="21"/>
          <ac:picMkLst>
            <pc:docMk/>
            <pc:sldMk cId="2299084103" sldId="320"/>
            <ac:picMk id="4" creationId="{DF1A88CD-08E1-A1F7-10E9-143957B9A26D}"/>
          </ac:picMkLst>
        </pc:picChg>
      </pc:sldChg>
      <pc:sldChg chg="delSp modSp add del mod delAnim">
        <pc:chgData name="Daniel López Gala" userId="a9c128d6-2bf7-4d58-8468-cc123d75dd40" providerId="ADAL" clId="{5B4D6357-406E-4AA4-BCA5-103A56F24E0A}" dt="2023-03-19T16:32:07.654" v="1685" actId="47"/>
        <pc:sldMkLst>
          <pc:docMk/>
          <pc:sldMk cId="4170257510" sldId="321"/>
        </pc:sldMkLst>
        <pc:spChg chg="mod">
          <ac:chgData name="Daniel López Gala" userId="a9c128d6-2bf7-4d58-8468-cc123d75dd40" providerId="ADAL" clId="{5B4D6357-406E-4AA4-BCA5-103A56F24E0A}" dt="2023-03-19T16:29:25.840" v="1667" actId="20577"/>
          <ac:spMkLst>
            <pc:docMk/>
            <pc:sldMk cId="4170257510" sldId="321"/>
            <ac:spMk id="11371" creationId="{00000000-0000-0000-0000-000000000000}"/>
          </ac:spMkLst>
        </pc:spChg>
        <pc:spChg chg="del mod">
          <ac:chgData name="Daniel López Gala" userId="a9c128d6-2bf7-4d58-8468-cc123d75dd40" providerId="ADAL" clId="{5B4D6357-406E-4AA4-BCA5-103A56F24E0A}" dt="2023-03-19T16:28:17.403" v="1652" actId="478"/>
          <ac:spMkLst>
            <pc:docMk/>
            <pc:sldMk cId="4170257510" sldId="321"/>
            <ac:spMk id="12131" creationId="{00000000-0000-0000-0000-000000000000}"/>
          </ac:spMkLst>
        </pc:spChg>
        <pc:grpChg chg="del">
          <ac:chgData name="Daniel López Gala" userId="a9c128d6-2bf7-4d58-8468-cc123d75dd40" providerId="ADAL" clId="{5B4D6357-406E-4AA4-BCA5-103A56F24E0A}" dt="2023-03-19T16:28:01.841" v="1645" actId="478"/>
          <ac:grpSpMkLst>
            <pc:docMk/>
            <pc:sldMk cId="4170257510" sldId="321"/>
            <ac:grpSpMk id="2" creationId="{5E394D7B-BB29-C514-FDC7-60C43E45B868}"/>
          </ac:grpSpMkLst>
        </pc:grpChg>
        <pc:grpChg chg="del">
          <ac:chgData name="Daniel López Gala" userId="a9c128d6-2bf7-4d58-8468-cc123d75dd40" providerId="ADAL" clId="{5B4D6357-406E-4AA4-BCA5-103A56F24E0A}" dt="2023-03-19T16:28:14.160" v="1651" actId="478"/>
          <ac:grpSpMkLst>
            <pc:docMk/>
            <pc:sldMk cId="4170257510" sldId="321"/>
            <ac:grpSpMk id="12180" creationId="{D3859817-2B26-D058-A341-18119E54D552}"/>
          </ac:grpSpMkLst>
        </pc:grpChg>
        <pc:grpChg chg="del">
          <ac:chgData name="Daniel López Gala" userId="a9c128d6-2bf7-4d58-8468-cc123d75dd40" providerId="ADAL" clId="{5B4D6357-406E-4AA4-BCA5-103A56F24E0A}" dt="2023-03-19T16:28:13.618" v="1650" actId="478"/>
          <ac:grpSpMkLst>
            <pc:docMk/>
            <pc:sldMk cId="4170257510" sldId="321"/>
            <ac:grpSpMk id="12251" creationId="{4352B0D3-769E-1763-BBF2-EE70D644D9AC}"/>
          </ac:grpSpMkLst>
        </pc:grpChg>
      </pc:sldChg>
      <pc:sldChg chg="addSp delSp modSp add mod ord">
        <pc:chgData name="Daniel López Gala" userId="a9c128d6-2bf7-4d58-8468-cc123d75dd40" providerId="ADAL" clId="{5B4D6357-406E-4AA4-BCA5-103A56F24E0A}" dt="2023-03-20T11:02:09.572" v="2454"/>
        <pc:sldMkLst>
          <pc:docMk/>
          <pc:sldMk cId="1547704144" sldId="322"/>
        </pc:sldMkLst>
        <pc:spChg chg="add del mod">
          <ac:chgData name="Daniel López Gala" userId="a9c128d6-2bf7-4d58-8468-cc123d75dd40" providerId="ADAL" clId="{5B4D6357-406E-4AA4-BCA5-103A56F24E0A}" dt="2023-03-19T16:56:33.992" v="1760" actId="478"/>
          <ac:spMkLst>
            <pc:docMk/>
            <pc:sldMk cId="1547704144" sldId="322"/>
            <ac:spMk id="5" creationId="{18CD8FA0-12E1-6961-0524-260D3708A953}"/>
          </ac:spMkLst>
        </pc:spChg>
        <pc:spChg chg="add 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6" creationId="{C8F84B48-4EB5-A1E1-E5B8-178E2A50C793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8" creationId="{F62D322E-DC31-7303-44D7-C771520818CF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9" creationId="{DF521C92-715D-7AC3-8641-E428DB769A59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10" creationId="{FB056872-0C3E-4B6E-7F3A-484C4A8CCE24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11" creationId="{D8523D5D-FD64-512A-9806-1250AEAFB106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12" creationId="{D61D62A4-8E56-96FB-5A79-CDD3D7C5B9ED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13" creationId="{99161631-7C1F-65D9-1EDB-97A3D6EB73D9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14" creationId="{0F989A1B-EAB2-F6BC-B289-EDEFFFC38F7E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15" creationId="{A5589D6A-2532-403E-2744-AD10F31E2826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16" creationId="{571B14BA-15C2-A2C7-9385-49167F9BACF3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17" creationId="{1A1E9524-936E-C872-9D30-92174A373731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19" creationId="{A5397270-F164-9A30-D85B-E05C3E2C575D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20" creationId="{17F711BC-0C67-5463-BE60-ACFD5E55888F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21" creationId="{D4B03CA0-42F0-094F-270F-7EEB61313C34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22" creationId="{F60E5B69-A890-A6D0-622A-BE6D69C8408A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23" creationId="{4B27437A-B2BB-5D10-0114-042FCDA3EE8F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24" creationId="{8E2E0CD1-C251-47C9-B320-3A30176643E3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25" creationId="{A8BF038C-EBC1-4780-C9A2-F07037F092AC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26" creationId="{B854F766-7A73-0EB8-8F67-C03550BAB67C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27" creationId="{7491B901-BF59-C8E0-F9D4-227DAE3E9B6C}"/>
          </ac:spMkLst>
        </pc:spChg>
        <pc:spChg chg="mod">
          <ac:chgData name="Daniel López Gala" userId="a9c128d6-2bf7-4d58-8468-cc123d75dd40" providerId="ADAL" clId="{5B4D6357-406E-4AA4-BCA5-103A56F24E0A}" dt="2023-03-19T16:56:34.904" v="1761"/>
          <ac:spMkLst>
            <pc:docMk/>
            <pc:sldMk cId="1547704144" sldId="322"/>
            <ac:spMk id="28" creationId="{A1C7FEC1-F720-E0CC-AA3B-E603981C74BE}"/>
          </ac:spMkLst>
        </pc:spChg>
        <pc:spChg chg="del mod">
          <ac:chgData name="Daniel López Gala" userId="a9c128d6-2bf7-4d58-8468-cc123d75dd40" providerId="ADAL" clId="{5B4D6357-406E-4AA4-BCA5-103A56F24E0A}" dt="2023-03-19T16:56:31.814" v="1759" actId="478"/>
          <ac:spMkLst>
            <pc:docMk/>
            <pc:sldMk cId="1547704144" sldId="322"/>
            <ac:spMk id="11371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6:31:42.052" v="1677" actId="1076"/>
          <ac:spMkLst>
            <pc:docMk/>
            <pc:sldMk cId="1547704144" sldId="322"/>
            <ac:spMk id="11395" creationId="{00000000-0000-0000-0000-000000000000}"/>
          </ac:spMkLst>
        </pc:spChg>
        <pc:grpChg chg="add mod">
          <ac:chgData name="Daniel López Gala" userId="a9c128d6-2bf7-4d58-8468-cc123d75dd40" providerId="ADAL" clId="{5B4D6357-406E-4AA4-BCA5-103A56F24E0A}" dt="2023-03-19T16:56:34.904" v="1761"/>
          <ac:grpSpMkLst>
            <pc:docMk/>
            <pc:sldMk cId="1547704144" sldId="322"/>
            <ac:grpSpMk id="7" creationId="{5099DBC7-B461-2770-382A-AA8CA817769F}"/>
          </ac:grpSpMkLst>
        </pc:grpChg>
        <pc:grpChg chg="add mod">
          <ac:chgData name="Daniel López Gala" userId="a9c128d6-2bf7-4d58-8468-cc123d75dd40" providerId="ADAL" clId="{5B4D6357-406E-4AA4-BCA5-103A56F24E0A}" dt="2023-03-19T16:56:34.904" v="1761"/>
          <ac:grpSpMkLst>
            <pc:docMk/>
            <pc:sldMk cId="1547704144" sldId="322"/>
            <ac:grpSpMk id="18" creationId="{1AAB8C6F-A2A6-8892-7770-D35F38EFD22F}"/>
          </ac:grpSpMkLst>
        </pc:grpChg>
        <pc:grpChg chg="del mod">
          <ac:chgData name="Daniel López Gala" userId="a9c128d6-2bf7-4d58-8468-cc123d75dd40" providerId="ADAL" clId="{5B4D6357-406E-4AA4-BCA5-103A56F24E0A}" dt="2023-03-19T16:56:31.814" v="1759" actId="478"/>
          <ac:grpSpMkLst>
            <pc:docMk/>
            <pc:sldMk cId="1547704144" sldId="322"/>
            <ac:grpSpMk id="11372" creationId="{00000000-0000-0000-0000-000000000000}"/>
          </ac:grpSpMkLst>
        </pc:grpChg>
        <pc:grpChg chg="del mod">
          <ac:chgData name="Daniel López Gala" userId="a9c128d6-2bf7-4d58-8468-cc123d75dd40" providerId="ADAL" clId="{5B4D6357-406E-4AA4-BCA5-103A56F24E0A}" dt="2023-03-19T16:56:31.814" v="1759" actId="478"/>
          <ac:grpSpMkLst>
            <pc:docMk/>
            <pc:sldMk cId="1547704144" sldId="322"/>
            <ac:grpSpMk id="11383" creationId="{00000000-0000-0000-0000-000000000000}"/>
          </ac:grpSpMkLst>
        </pc:grpChg>
        <pc:picChg chg="add mod">
          <ac:chgData name="Daniel López Gala" userId="a9c128d6-2bf7-4d58-8468-cc123d75dd40" providerId="ADAL" clId="{5B4D6357-406E-4AA4-BCA5-103A56F24E0A}" dt="2023-03-19T17:25:53.460" v="2202" actId="1076"/>
          <ac:picMkLst>
            <pc:docMk/>
            <pc:sldMk cId="1547704144" sldId="322"/>
            <ac:picMk id="3" creationId="{B4EDA2B3-F3C2-FDD2-B4D9-C10D0F0DA14B}"/>
          </ac:picMkLst>
        </pc:picChg>
      </pc:sldChg>
      <pc:sldChg chg="addSp delSp modSp add mod modAnim">
        <pc:chgData name="Daniel López Gala" userId="a9c128d6-2bf7-4d58-8468-cc123d75dd40" providerId="ADAL" clId="{5B4D6357-406E-4AA4-BCA5-103A56F24E0A}" dt="2023-03-21T22:59:10.391" v="5306" actId="1035"/>
        <pc:sldMkLst>
          <pc:docMk/>
          <pc:sldMk cId="7920686" sldId="323"/>
        </pc:sldMkLst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3" creationId="{6A19913D-BDDE-3ED8-D42F-D9E97E9C06C9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5" creationId="{0B80D86B-A68F-6243-D781-6780485A1C1B}"/>
          </ac:spMkLst>
        </pc:spChg>
        <pc:spChg chg="add del mod">
          <ac:chgData name="Daniel López Gala" userId="a9c128d6-2bf7-4d58-8468-cc123d75dd40" providerId="ADAL" clId="{5B4D6357-406E-4AA4-BCA5-103A56F24E0A}" dt="2023-03-19T16:56:41.501" v="1763" actId="478"/>
          <ac:spMkLst>
            <pc:docMk/>
            <pc:sldMk cId="7920686" sldId="323"/>
            <ac:spMk id="6" creationId="{835A11B6-6B60-1FC2-D4CE-13296BA18CF7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6" creationId="{B8B5B5DE-055F-3FF4-6D51-63410FF8EAED}"/>
          </ac:spMkLst>
        </pc:spChg>
        <pc:spChg chg="add 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7" creationId="{9E955063-D97D-2F9A-1B4A-BDB344C03778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9" creationId="{DFB2B62D-06EC-45F4-0FE4-4DB6BCECD75D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10" creationId="{A6932E49-12DB-347C-721A-E9C9530FAAD0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11" creationId="{28BEE0EE-5862-2EEF-B703-7E6B60748311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12" creationId="{17D0D8D5-81CF-A823-4AF6-AB519D958DFD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13" creationId="{202852B6-ECD4-A0A1-F0B3-35C97688D51B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14" creationId="{57903460-88DB-8893-23E1-2145001BF414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15" creationId="{A38A0ED7-D57F-BDE5-42B9-AAA948D6DF40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16" creationId="{E8662160-89F8-8358-5BE0-B0248B32DFA5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17" creationId="{4426C3C1-3ACB-11A9-D59E-B37DA4925B6E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18" creationId="{49A6E200-CA8E-D0CD-A395-FD1EE93C5809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20" creationId="{F4C38FE6-CF1F-9B85-420C-17682BAE2900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21" creationId="{0C912A79-03C3-3A74-5866-9419D130FE88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22" creationId="{DAFA214E-B3F4-3B9D-1DBA-109FC728B25A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23" creationId="{8030C5E4-33DF-4A84-0992-50FFC9D92E57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24" creationId="{749B8F79-497E-BAAF-A517-F392EF1C0F33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25" creationId="{7A24EAFF-B68F-C738-249D-914B45F71283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26" creationId="{4BA5A71B-6059-5A3B-77AB-86E782C4BDA4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27" creationId="{0DC20DAF-5DD9-4E92-D117-5BDFF5BE5A7F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28" creationId="{6685E1F2-4048-7AF2-1BCD-65EEAE71C4EE}"/>
          </ac:spMkLst>
        </pc:spChg>
        <pc:spChg chg="mod">
          <ac:chgData name="Daniel López Gala" userId="a9c128d6-2bf7-4d58-8468-cc123d75dd40" providerId="ADAL" clId="{5B4D6357-406E-4AA4-BCA5-103A56F24E0A}" dt="2023-03-19T16:56:42.195" v="1764"/>
          <ac:spMkLst>
            <pc:docMk/>
            <pc:sldMk cId="7920686" sldId="323"/>
            <ac:spMk id="29" creationId="{CCE81040-F9F2-DDC1-7020-04AB6B52D775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30" creationId="{7AF7C710-C5DB-52D1-15D2-81FA445B6604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31" creationId="{76036200-989B-73E5-493A-E1D70BC167BD}"/>
          </ac:spMkLst>
        </pc:spChg>
        <pc:spChg chg="del">
          <ac:chgData name="Daniel López Gala" userId="a9c128d6-2bf7-4d58-8468-cc123d75dd40" providerId="ADAL" clId="{5B4D6357-406E-4AA4-BCA5-103A56F24E0A}" dt="2023-03-19T16:56:39.922" v="1762" actId="478"/>
          <ac:spMkLst>
            <pc:docMk/>
            <pc:sldMk cId="7920686" sldId="323"/>
            <ac:spMk id="11371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392" creationId="{39C09988-C9E2-2074-304B-20EB50751BCB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393" creationId="{03604590-529D-CD45-5828-37C7E36FA001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396" creationId="{7F24F5C2-0DAB-6607-3108-C539D078F646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397" creationId="{5481915B-A8E8-5758-C3DA-9B277CA58EC0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398" creationId="{27607910-2EDB-8B6F-6EB0-3F4F4E8AAEEB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399" creationId="{5175F17E-C67B-252C-E650-61C1C99B625A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00" creationId="{B6CA9508-E5CD-AA6F-91FA-157E3F4D521F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01" creationId="{CC79D6F3-359C-F795-5472-4614AAAE20F8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02" creationId="{06374987-6F6D-43CB-3F80-0BCB6C20D402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03" creationId="{CE3B67DF-58D5-E364-FD76-4805894247ED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04" creationId="{C4CF9857-EA64-6D7D-5503-C7FBE9FE45DF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05" creationId="{2E924225-5D20-1395-6F79-EB30D68591BE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06" creationId="{52959392-B258-28DC-E0EB-56D9370528A7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07" creationId="{24164B34-6956-0F99-9416-3095BF066395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08" creationId="{9AD70781-FD07-4ADD-60D9-49048D8E559B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09" creationId="{6997A54C-A1A6-3E6F-D4C1-52602D4A8951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10" creationId="{C092A571-CCA4-D0F7-49D6-C3A4600431C3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11" creationId="{E27DC216-EC3B-283C-B554-63E2CAC53977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12" creationId="{CF03CC31-21A7-B025-5E7C-CB01C15BE5AC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13" creationId="{9DD14803-B7B4-CE75-C170-CB251090D001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14" creationId="{CAD2D5EA-D13E-4DB7-F07A-41B0C5E70CD3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15" creationId="{8665AD91-9A66-E703-28CE-AA9FC12B1C08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16" creationId="{AA89722A-E2E0-C606-9E0B-5F9A644AE706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17" creationId="{894CA11E-8088-D24F-D1D7-779AFF26862F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18" creationId="{D735DF1A-B72A-8C44-BA63-3B3F011D263F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19" creationId="{2D0AC94B-E0EB-FA2B-CA26-AC415791B423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20" creationId="{D6774471-C7F3-AEC7-1BA7-EED13AAD5A86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21" creationId="{C8F17036-407E-7EA3-5C61-48751C86EEDF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22" creationId="{8B189758-36BE-5242-406C-196035B9C294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1423" creationId="{A586F5CD-3803-5C46-0229-7059B0A75B70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12128" creationId="{8B68A79D-CC63-6791-C3DF-13882112B04D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12129" creationId="{417390D5-4518-AF62-66C2-12A8FB0C0404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12130" creationId="{598E2429-A741-66EF-40FE-3BA64E9FDFED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12131" creationId="{E2B41BFD-9F37-9595-F01D-867202D8628F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12132" creationId="{121F90FF-7413-3FD3-1E22-98161019385B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12137" creationId="{F9F10A18-B3D6-5A3D-BB95-D58F178DAC65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12138" creationId="{89CD3444-A55C-62CC-543B-25E15B00F192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12139" creationId="{8CE93756-9560-3B16-7CB0-83E5FEB38349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12140" creationId="{3A95DB89-B48D-A2F5-1FEB-6E84A33FFC58}"/>
          </ac:spMkLst>
        </pc:spChg>
        <pc:spChg chg="mod">
          <ac:chgData name="Daniel López Gala" userId="a9c128d6-2bf7-4d58-8468-cc123d75dd40" providerId="ADAL" clId="{5B4D6357-406E-4AA4-BCA5-103A56F24E0A}" dt="2023-03-21T22:50:40.677" v="5209"/>
          <ac:spMkLst>
            <pc:docMk/>
            <pc:sldMk cId="7920686" sldId="323"/>
            <ac:spMk id="12141" creationId="{3D0C0AC5-1254-C38E-FD96-6F3E3EAAA6E6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43" creationId="{EEE5730B-51CC-CC75-75E1-3AB99B7B6111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44" creationId="{A7C11DFF-8F27-6898-8365-B47FE8B14350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45" creationId="{2186D79C-0723-B126-ED54-4DF1283B54A3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46" creationId="{969BEB93-5FBE-91E7-6AF7-FABB72DEA8E8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47" creationId="{4023541A-1C7D-69CB-C863-00D92FE57EA8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48" creationId="{90DA3EBB-4F25-A7D4-2888-2D5F530F9587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49" creationId="{A73963D6-FE39-1240-474D-2DB2D81111EB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50" creationId="{288D80D4-B3A6-5833-CBB6-92E43ACD93E9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51" creationId="{5DEB3D75-9BEF-9E3C-460C-054D63ED38F0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52" creationId="{E5D6997F-2C9C-4BCF-6774-035C99FDA659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53" creationId="{230B3484-CA7A-0800-1722-C83429362279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54" creationId="{90F25D91-76FA-01B3-1E58-7F517E532F7D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55" creationId="{6E85C8AA-D1F4-A80E-D05C-26D3DF1FACA9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56" creationId="{DC86D9EF-9DC4-0F55-0E8A-D0409EE03347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57" creationId="{244D69A6-912E-2B26-90C9-133D4A4539F5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58" creationId="{A34C266F-5C4F-39A9-09CF-6CEB7C83210E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59" creationId="{442DF6EB-3A97-8631-965E-47A01B10C72D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60" creationId="{4AB0CF7E-2FCA-FE45-880D-A4866C5A91C8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61" creationId="{35E90B08-AFF5-575D-D123-D8F2C07A8771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62" creationId="{7015BDEB-1744-C97A-7613-6617FF89B77F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63" creationId="{18F505CA-AD9F-3729-1A50-82D1770061CD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64" creationId="{B8DB596F-4922-3BE6-4DF9-8619EB30CBCF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65" creationId="{FC075C79-6C74-F70F-90A7-468BA70013A3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66" creationId="{DE303879-E5C8-D43D-568E-482BED765861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67" creationId="{D1258B87-712A-7469-7300-260D62AB0FB2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68" creationId="{1E965BB7-4A3D-C4B1-A08E-8F6B8411B351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69" creationId="{2D7ABCEF-51C7-D977-7E1B-6D636F1C1455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70" creationId="{94204B78-3716-8AB5-C461-0BE5672EA469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71" creationId="{4A78118E-DBBF-1935-43F1-C718449331C6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72" creationId="{125E2DBD-8AB2-C70F-A0F7-7571BE43B4F8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73" creationId="{F1F13D0B-63D1-8D1E-FCD5-2C0BA7F82B4D}"/>
          </ac:spMkLst>
        </pc:spChg>
        <pc:spChg chg="mod">
          <ac:chgData name="Daniel López Gala" userId="a9c128d6-2bf7-4d58-8468-cc123d75dd40" providerId="ADAL" clId="{5B4D6357-406E-4AA4-BCA5-103A56F24E0A}" dt="2023-03-21T22:58:56.842" v="5302"/>
          <ac:spMkLst>
            <pc:docMk/>
            <pc:sldMk cId="7920686" sldId="323"/>
            <ac:spMk id="12174" creationId="{86C258C6-2290-4A62-24B1-C6D334EA78E7}"/>
          </ac:spMkLst>
        </pc:spChg>
        <pc:grpChg chg="add mod">
          <ac:chgData name="Daniel López Gala" userId="a9c128d6-2bf7-4d58-8468-cc123d75dd40" providerId="ADAL" clId="{5B4D6357-406E-4AA4-BCA5-103A56F24E0A}" dt="2023-03-21T22:59:10.391" v="5306" actId="1035"/>
          <ac:grpSpMkLst>
            <pc:docMk/>
            <pc:sldMk cId="7920686" sldId="323"/>
            <ac:grpSpMk id="2" creationId="{E7D92479-F583-2657-0366-26FC8FBFFB10}"/>
          </ac:grpSpMkLst>
        </pc:grpChg>
        <pc:grpChg chg="add mod">
          <ac:chgData name="Daniel López Gala" userId="a9c128d6-2bf7-4d58-8468-cc123d75dd40" providerId="ADAL" clId="{5B4D6357-406E-4AA4-BCA5-103A56F24E0A}" dt="2023-03-19T16:56:42.195" v="1764"/>
          <ac:grpSpMkLst>
            <pc:docMk/>
            <pc:sldMk cId="7920686" sldId="323"/>
            <ac:grpSpMk id="8" creationId="{C0FDE674-CFE6-BD23-C4B4-DB087C3CF736}"/>
          </ac:grpSpMkLst>
        </pc:grpChg>
        <pc:grpChg chg="add mod">
          <ac:chgData name="Daniel López Gala" userId="a9c128d6-2bf7-4d58-8468-cc123d75dd40" providerId="ADAL" clId="{5B4D6357-406E-4AA4-BCA5-103A56F24E0A}" dt="2023-03-19T16:56:42.195" v="1764"/>
          <ac:grpSpMkLst>
            <pc:docMk/>
            <pc:sldMk cId="7920686" sldId="323"/>
            <ac:grpSpMk id="19" creationId="{328C4369-C217-8CFC-1FFE-89B7E4139A10}"/>
          </ac:grpSpMkLst>
        </pc:grpChg>
        <pc:grpChg chg="del">
          <ac:chgData name="Daniel López Gala" userId="a9c128d6-2bf7-4d58-8468-cc123d75dd40" providerId="ADAL" clId="{5B4D6357-406E-4AA4-BCA5-103A56F24E0A}" dt="2023-03-19T16:56:39.922" v="1762" actId="478"/>
          <ac:grpSpMkLst>
            <pc:docMk/>
            <pc:sldMk cId="7920686" sldId="323"/>
            <ac:grpSpMk id="11372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19T16:56:39.922" v="1762" actId="478"/>
          <ac:grpSpMkLst>
            <pc:docMk/>
            <pc:sldMk cId="7920686" sldId="323"/>
            <ac:grpSpMk id="11383" creationId="{00000000-0000-0000-0000-000000000000}"/>
          </ac:grpSpMkLst>
        </pc:grpChg>
        <pc:grpChg chg="add mod">
          <ac:chgData name="Daniel López Gala" userId="a9c128d6-2bf7-4d58-8468-cc123d75dd40" providerId="ADAL" clId="{5B4D6357-406E-4AA4-BCA5-103A56F24E0A}" dt="2023-03-21T22:59:03.466" v="5303" actId="1076"/>
          <ac:grpSpMkLst>
            <pc:docMk/>
            <pc:sldMk cId="7920686" sldId="323"/>
            <ac:grpSpMk id="12142" creationId="{ACA517B5-38B6-82C1-9F6D-AFA659C64DC9}"/>
          </ac:grpSpMkLst>
        </pc:grpChg>
        <pc:picChg chg="del">
          <ac:chgData name="Daniel López Gala" userId="a9c128d6-2bf7-4d58-8468-cc123d75dd40" providerId="ADAL" clId="{5B4D6357-406E-4AA4-BCA5-103A56F24E0A}" dt="2023-03-19T16:32:39.921" v="1686" actId="478"/>
          <ac:picMkLst>
            <pc:docMk/>
            <pc:sldMk cId="7920686" sldId="323"/>
            <ac:picMk id="3" creationId="{B4EDA2B3-F3C2-FDD2-B4D9-C10D0F0DA14B}"/>
          </ac:picMkLst>
        </pc:picChg>
        <pc:picChg chg="add mod">
          <ac:chgData name="Daniel López Gala" userId="a9c128d6-2bf7-4d58-8468-cc123d75dd40" providerId="ADAL" clId="{5B4D6357-406E-4AA4-BCA5-103A56F24E0A}" dt="2023-03-19T17:25:44.003" v="2201" actId="1076"/>
          <ac:picMkLst>
            <pc:docMk/>
            <pc:sldMk cId="7920686" sldId="323"/>
            <ac:picMk id="4" creationId="{9C3CA88A-B601-C52A-8E61-3ADB3489A4FC}"/>
          </ac:picMkLst>
        </pc:picChg>
      </pc:sldChg>
      <pc:sldChg chg="add del">
        <pc:chgData name="Daniel López Gala" userId="a9c128d6-2bf7-4d58-8468-cc123d75dd40" providerId="ADAL" clId="{5B4D6357-406E-4AA4-BCA5-103A56F24E0A}" dt="2023-03-19T16:31:23.460" v="1670"/>
        <pc:sldMkLst>
          <pc:docMk/>
          <pc:sldMk cId="1518020297" sldId="323"/>
        </pc:sldMkLst>
      </pc:sldChg>
      <pc:sldChg chg="addSp delSp modSp add del mod">
        <pc:chgData name="Daniel López Gala" userId="a9c128d6-2bf7-4d58-8468-cc123d75dd40" providerId="ADAL" clId="{5B4D6357-406E-4AA4-BCA5-103A56F24E0A}" dt="2023-03-19T16:36:18.874" v="1698" actId="47"/>
        <pc:sldMkLst>
          <pc:docMk/>
          <pc:sldMk cId="3192937112" sldId="324"/>
        </pc:sldMkLst>
        <pc:picChg chg="del">
          <ac:chgData name="Daniel López Gala" userId="a9c128d6-2bf7-4d58-8468-cc123d75dd40" providerId="ADAL" clId="{5B4D6357-406E-4AA4-BCA5-103A56F24E0A}" dt="2023-03-19T16:35:53.270" v="1692" actId="478"/>
          <ac:picMkLst>
            <pc:docMk/>
            <pc:sldMk cId="3192937112" sldId="324"/>
            <ac:picMk id="3" creationId="{B4EDA2B3-F3C2-FDD2-B4D9-C10D0F0DA14B}"/>
          </ac:picMkLst>
        </pc:picChg>
        <pc:picChg chg="add mod">
          <ac:chgData name="Daniel López Gala" userId="a9c128d6-2bf7-4d58-8468-cc123d75dd40" providerId="ADAL" clId="{5B4D6357-406E-4AA4-BCA5-103A56F24E0A}" dt="2023-03-19T16:36:02.768" v="1695" actId="1076"/>
          <ac:picMkLst>
            <pc:docMk/>
            <pc:sldMk cId="3192937112" sldId="324"/>
            <ac:picMk id="4" creationId="{F2FEE2E8-707F-4D23-8DF8-CCC1044C3034}"/>
          </ac:picMkLst>
        </pc:picChg>
      </pc:sldChg>
      <pc:sldChg chg="add">
        <pc:chgData name="Daniel López Gala" userId="a9c128d6-2bf7-4d58-8468-cc123d75dd40" providerId="ADAL" clId="{5B4D6357-406E-4AA4-BCA5-103A56F24E0A}" dt="2023-03-21T21:04:58.172" v="2472"/>
        <pc:sldMkLst>
          <pc:docMk/>
          <pc:sldMk cId="752812319" sldId="325"/>
        </pc:sldMkLst>
      </pc:sldChg>
      <pc:sldChg chg="addSp delSp modSp add del mod">
        <pc:chgData name="Daniel López Gala" userId="a9c128d6-2bf7-4d58-8468-cc123d75dd40" providerId="ADAL" clId="{5B4D6357-406E-4AA4-BCA5-103A56F24E0A}" dt="2023-03-21T21:04:50.666" v="2471" actId="2696"/>
        <pc:sldMkLst>
          <pc:docMk/>
          <pc:sldMk cId="1138884600" sldId="325"/>
        </pc:sldMkLst>
        <pc:spChg chg="add del mod">
          <ac:chgData name="Daniel López Gala" userId="a9c128d6-2bf7-4d58-8468-cc123d75dd40" providerId="ADAL" clId="{5B4D6357-406E-4AA4-BCA5-103A56F24E0A}" dt="2023-03-19T16:56:26.102" v="1757" actId="478"/>
          <ac:spMkLst>
            <pc:docMk/>
            <pc:sldMk cId="1138884600" sldId="325"/>
            <ac:spMk id="3" creationId="{3B4E6FDD-FD9E-C3E7-9F98-34199D4267ED}"/>
          </ac:spMkLst>
        </pc:spChg>
        <pc:spChg chg="add 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5" creationId="{E4CA32BB-2065-4FE9-87F5-5D8E3E1FE050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7" creationId="{6CDF617F-301F-03C2-21A8-295FA16E6250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8" creationId="{6D3C5B49-B927-5DA8-39F0-D0781DEC9287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9" creationId="{E2E55FF6-CC2A-434F-6505-4E39F280E111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10" creationId="{DF563081-CE41-E152-4481-D755E68AE4C3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11" creationId="{6F69F358-8F99-1596-27DA-7A1ABC48449C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12" creationId="{DEDD69B4-9DBE-FF5A-200E-A1BEAFF5B8E7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13" creationId="{8F5F9B98-8E51-D43B-CE51-2519CD72C466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14" creationId="{9B566029-91F5-58B3-0CF4-0103C61507B1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15" creationId="{F5676D53-1D3E-A822-A71D-9E898B1026BF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16" creationId="{300CDC11-7BE1-674B-81F6-4FF0F1EA1361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18" creationId="{E088584C-C7F6-2A7C-7A49-A3ADF3B57A8A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19" creationId="{22A3637E-EDEC-C12F-015A-BBC508C4AD2E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20" creationId="{B41D8E5E-EC1E-C162-B67E-DE5CBA5ADFA5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21" creationId="{998D7835-BD86-808A-6EA8-B952B1FEE7AF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22" creationId="{9DC00028-BC62-4836-EDEF-F060073F7840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23" creationId="{D14599AC-62D6-BC22-0318-15234B75761A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24" creationId="{DF3C9153-4CB5-245B-6DEE-3CB52B320829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25" creationId="{3EF67BAE-340C-F367-E57D-E2694D30E6CE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26" creationId="{BC6A88A6-4549-754E-46D9-DA15D3EBE272}"/>
          </ac:spMkLst>
        </pc:spChg>
        <pc:spChg chg="mod">
          <ac:chgData name="Daniel López Gala" userId="a9c128d6-2bf7-4d58-8468-cc123d75dd40" providerId="ADAL" clId="{5B4D6357-406E-4AA4-BCA5-103A56F24E0A}" dt="2023-03-19T16:56:26.840" v="1758"/>
          <ac:spMkLst>
            <pc:docMk/>
            <pc:sldMk cId="1138884600" sldId="325"/>
            <ac:spMk id="27" creationId="{B0EF2B67-35AE-2B34-A369-EBB6A94DDBFA}"/>
          </ac:spMkLst>
        </pc:spChg>
        <pc:spChg chg="del">
          <ac:chgData name="Daniel López Gala" userId="a9c128d6-2bf7-4d58-8468-cc123d75dd40" providerId="ADAL" clId="{5B4D6357-406E-4AA4-BCA5-103A56F24E0A}" dt="2023-03-19T16:56:24.733" v="1756" actId="478"/>
          <ac:spMkLst>
            <pc:docMk/>
            <pc:sldMk cId="1138884600" sldId="325"/>
            <ac:spMk id="11371" creationId="{00000000-0000-0000-0000-000000000000}"/>
          </ac:spMkLst>
        </pc:spChg>
        <pc:grpChg chg="add mod">
          <ac:chgData name="Daniel López Gala" userId="a9c128d6-2bf7-4d58-8468-cc123d75dd40" providerId="ADAL" clId="{5B4D6357-406E-4AA4-BCA5-103A56F24E0A}" dt="2023-03-19T16:56:26.840" v="1758"/>
          <ac:grpSpMkLst>
            <pc:docMk/>
            <pc:sldMk cId="1138884600" sldId="325"/>
            <ac:grpSpMk id="6" creationId="{A106330A-AB14-8DBA-B4F3-69D30A156496}"/>
          </ac:grpSpMkLst>
        </pc:grpChg>
        <pc:grpChg chg="add mod">
          <ac:chgData name="Daniel López Gala" userId="a9c128d6-2bf7-4d58-8468-cc123d75dd40" providerId="ADAL" clId="{5B4D6357-406E-4AA4-BCA5-103A56F24E0A}" dt="2023-03-19T16:56:26.840" v="1758"/>
          <ac:grpSpMkLst>
            <pc:docMk/>
            <pc:sldMk cId="1138884600" sldId="325"/>
            <ac:grpSpMk id="17" creationId="{49121100-1302-04B7-6850-EF9EA1C2444E}"/>
          </ac:grpSpMkLst>
        </pc:grpChg>
        <pc:grpChg chg="del">
          <ac:chgData name="Daniel López Gala" userId="a9c128d6-2bf7-4d58-8468-cc123d75dd40" providerId="ADAL" clId="{5B4D6357-406E-4AA4-BCA5-103A56F24E0A}" dt="2023-03-19T16:56:24.733" v="1756" actId="478"/>
          <ac:grpSpMkLst>
            <pc:docMk/>
            <pc:sldMk cId="1138884600" sldId="325"/>
            <ac:grpSpMk id="11372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19T16:56:24.733" v="1756" actId="478"/>
          <ac:grpSpMkLst>
            <pc:docMk/>
            <pc:sldMk cId="1138884600" sldId="325"/>
            <ac:grpSpMk id="11383" creationId="{00000000-0000-0000-0000-000000000000}"/>
          </ac:grpSpMkLst>
        </pc:grpChg>
        <pc:picChg chg="mod">
          <ac:chgData name="Daniel López Gala" userId="a9c128d6-2bf7-4d58-8468-cc123d75dd40" providerId="ADAL" clId="{5B4D6357-406E-4AA4-BCA5-103A56F24E0A}" dt="2023-03-19T16:37:13.520" v="1706" actId="1076"/>
          <ac:picMkLst>
            <pc:docMk/>
            <pc:sldMk cId="1138884600" sldId="325"/>
            <ac:picMk id="4" creationId="{F2FEE2E8-707F-4D23-8DF8-CCC1044C3034}"/>
          </ac:picMkLst>
        </pc:picChg>
      </pc:sldChg>
      <pc:sldChg chg="addSp modSp add mod">
        <pc:chgData name="Daniel López Gala" userId="a9c128d6-2bf7-4d58-8468-cc123d75dd40" providerId="ADAL" clId="{5B4D6357-406E-4AA4-BCA5-103A56F24E0A}" dt="2023-03-21T22:53:26.539" v="5233" actId="1076"/>
        <pc:sldMkLst>
          <pc:docMk/>
          <pc:sldMk cId="1534022458" sldId="326"/>
        </pc:sldMkLst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3" creationId="{7E55C25B-95C6-71FE-DBB5-068DD24CFAA7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4" creationId="{53153110-B322-79EA-544C-9F6850311603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28" creationId="{5BB9616B-C6FE-8643-A401-A857CC205CEE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29" creationId="{C57E32F0-DC94-118B-264B-CF17F0C29DD6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30" creationId="{371431F4-7576-1EBF-45F0-0C8B8CA7516A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31" creationId="{C2208619-58AA-027C-0906-E52A02EB9F95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24" creationId="{3139AC71-99A7-082F-8C30-834C4DAA1F0E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25" creationId="{BD42E3DC-8570-AC16-6D0C-AFB0421B2984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27" creationId="{B9A4CC5C-0C24-9C47-B663-1ACC3E6CF8CF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28" creationId="{F510F370-F2CF-351A-93E5-73A9FC8EECE3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29" creationId="{D64C15A3-076E-2B7D-AB6B-639FEF29C8D6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30" creationId="{34F3E059-92CC-52B5-BCAC-DC538C394504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31" creationId="{1CF713C1-FC6A-70C2-BC1D-96C081706727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32" creationId="{0244DA85-3220-F912-BB54-DD8D17EC890C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33" creationId="{13D0A8D5-76B4-A80E-C190-3439E2D29731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34" creationId="{06E3F37A-B90F-47E7-B3C7-5AB4B519B1B8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35" creationId="{339196A8-7CDE-F00B-5888-3E73F3834523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36" creationId="{87369DA6-3C2B-0791-3ABF-689581B27D1D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37" creationId="{FEAF0EEF-813E-7523-1794-B8F9E0AEB6AE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038" creationId="{845C5163-0553-4F35-0005-C1A49E016FDD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28" creationId="{9E42426B-F395-AFDD-FF1E-1F102AC379B5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29" creationId="{FF9DA6BF-9652-2A91-6084-96DA07735E38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30" creationId="{30E1601F-FC35-4469-6437-7C174C34CAD2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31" creationId="{7BA3F5AC-4D3F-EC6D-8191-8479687961E3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32" creationId="{43645BCF-13BA-CD6B-733E-26C12DB7275D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37" creationId="{05327CE9-1AC7-EA46-3470-C8D1770F0D46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38" creationId="{3AF4BD11-51C6-72F5-4F2A-8ECDE400345D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39" creationId="{555AACEF-D3BF-09FA-4738-5986B2343AD0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40" creationId="{BE8D86B5-594E-E357-699A-BFF2CD4F8B28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41" creationId="{818E6E99-63F2-8DA5-FDCD-7AD54D194214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42" creationId="{9E56F257-151B-5214-3E24-5E932115C847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43" creationId="{B665A969-0E0B-AF16-7B87-A799A7EDB925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44" creationId="{19F90515-366D-7DFA-FFDD-DCCB957880B6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45" creationId="{59E1D9C7-1E1F-333A-6684-0F85F7060B39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46" creationId="{A90A6CC3-A730-1089-D0AE-F15002C83BA5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47" creationId="{5DDC0630-BE3D-CD35-3EA8-6BA54A75E732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48" creationId="{7E9A07AA-3945-0386-F7E1-D071A6C1FC71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49" creationId="{63F83390-6230-EF22-750A-DB571EB32277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50" creationId="{78E02590-568C-3392-30E2-588573408056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51" creationId="{A229DD19-6319-F33F-7C40-1E828402B890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52" creationId="{7F82DCFB-197A-4A18-291A-F4D174CB4CE6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53" creationId="{2969A022-B514-A7FF-D094-D00011ED7730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54" creationId="{42B2A5B2-1664-1E9F-3CB2-8BE3B1358C7D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55" creationId="{85965F79-0CBB-99B8-231E-273FCE97E239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56" creationId="{355D367F-6C3F-5C62-9496-448A05D4C8FC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57" creationId="{BADFA52C-B6CD-FD57-4197-F074326C4EC8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58" creationId="{90443E4E-8A09-DB62-D036-93D06F724B54}"/>
          </ac:spMkLst>
        </pc:spChg>
        <pc:spChg chg="mod">
          <ac:chgData name="Daniel López Gala" userId="a9c128d6-2bf7-4d58-8468-cc123d75dd40" providerId="ADAL" clId="{5B4D6357-406E-4AA4-BCA5-103A56F24E0A}" dt="2023-03-21T22:53:23.374" v="5232"/>
          <ac:spMkLst>
            <pc:docMk/>
            <pc:sldMk cId="1534022458" sldId="326"/>
            <ac:spMk id="12159" creationId="{2934C456-7A5A-319C-6739-F5D9400578D5}"/>
          </ac:spMkLst>
        </pc:spChg>
        <pc:grpChg chg="add mod">
          <ac:chgData name="Daniel López Gala" userId="a9c128d6-2bf7-4d58-8468-cc123d75dd40" providerId="ADAL" clId="{5B4D6357-406E-4AA4-BCA5-103A56F24E0A}" dt="2023-03-21T22:53:26.539" v="5233" actId="1076"/>
          <ac:grpSpMkLst>
            <pc:docMk/>
            <pc:sldMk cId="1534022458" sldId="326"/>
            <ac:grpSpMk id="2" creationId="{E6B47D58-9533-C8A4-1FC7-14E74B87B41C}"/>
          </ac:grpSpMkLst>
        </pc:grpChg>
      </pc:sldChg>
      <pc:sldChg chg="addSp delSp modSp add del mod">
        <pc:chgData name="Daniel López Gala" userId="a9c128d6-2bf7-4d58-8468-cc123d75dd40" providerId="ADAL" clId="{5B4D6357-406E-4AA4-BCA5-103A56F24E0A}" dt="2023-03-21T21:04:50.666" v="2471" actId="2696"/>
        <pc:sldMkLst>
          <pc:docMk/>
          <pc:sldMk cId="3826101484" sldId="326"/>
        </pc:sldMkLst>
        <pc:spChg chg="add del mod">
          <ac:chgData name="Daniel López Gala" userId="a9c128d6-2bf7-4d58-8468-cc123d75dd40" providerId="ADAL" clId="{5B4D6357-406E-4AA4-BCA5-103A56F24E0A}" dt="2023-03-19T16:56:17.770" v="1754" actId="478"/>
          <ac:spMkLst>
            <pc:docMk/>
            <pc:sldMk cId="3826101484" sldId="326"/>
            <ac:spMk id="3" creationId="{FD398224-A5A8-E090-7A3F-3332FF441055}"/>
          </ac:spMkLst>
        </pc:spChg>
        <pc:spChg chg="add 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5" creationId="{CB131707-1811-DEE0-1631-879E08D1022B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7" creationId="{0C56AB80-F6AD-284C-6BC8-783DFDC3DB5F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8" creationId="{FDF74645-3E2E-AC7F-597B-E33B37A53019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9" creationId="{F1EF0C54-0BE5-BAD7-EC3D-3F1C82D335F4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10" creationId="{D0FFA574-2AC2-7E58-2685-94E2736F0E1A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11" creationId="{D03A5261-0452-597F-BBCF-DA83674AB754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12" creationId="{4D45875D-5BAD-7E56-2AF6-C6D1346D5622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13" creationId="{4A61D86E-CC9D-47E4-F640-017D3B534D17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14" creationId="{55F0A498-60D3-0911-18DC-63057410DAD7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15" creationId="{BD7BDAA3-F618-3110-9C03-FFE87C94F943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16" creationId="{35F37EC7-C343-BBDD-D171-CFB9854FEE55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18" creationId="{CB1597D2-B2AE-4BCE-B935-F11276904D8B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19" creationId="{1BC4BCC6-D9D3-66D2-50BB-9794B2B6EED1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20" creationId="{C7C2BD9E-68F9-1747-037E-39D5CB66A8CE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21" creationId="{F9F3123B-A500-32FF-2458-793EEE4E98D9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22" creationId="{B81E5E9B-256A-D7AB-D4C1-F67F5383AF43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23" creationId="{E0180B77-DBFA-5C1C-FB5B-E63FB50F4F26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24" creationId="{B8DFBA21-ACFD-3447-420F-AD955F88326B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25" creationId="{05EA61E7-3BFC-D4CD-98BE-0C486B0989F1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26" creationId="{F5706A48-3CFE-EBB1-7225-C4EA0E3FC49B}"/>
          </ac:spMkLst>
        </pc:spChg>
        <pc:spChg chg="mod">
          <ac:chgData name="Daniel López Gala" userId="a9c128d6-2bf7-4d58-8468-cc123d75dd40" providerId="ADAL" clId="{5B4D6357-406E-4AA4-BCA5-103A56F24E0A}" dt="2023-03-19T16:56:19.556" v="1755"/>
          <ac:spMkLst>
            <pc:docMk/>
            <pc:sldMk cId="3826101484" sldId="326"/>
            <ac:spMk id="27" creationId="{205B267D-5852-CDE5-8DC1-84F856E4E18B}"/>
          </ac:spMkLst>
        </pc:spChg>
        <pc:spChg chg="del">
          <ac:chgData name="Daniel López Gala" userId="a9c128d6-2bf7-4d58-8468-cc123d75dd40" providerId="ADAL" clId="{5B4D6357-406E-4AA4-BCA5-103A56F24E0A}" dt="2023-03-19T16:56:15.316" v="1753" actId="478"/>
          <ac:spMkLst>
            <pc:docMk/>
            <pc:sldMk cId="3826101484" sldId="326"/>
            <ac:spMk id="11371" creationId="{00000000-0000-0000-0000-000000000000}"/>
          </ac:spMkLst>
        </pc:spChg>
        <pc:grpChg chg="add mod">
          <ac:chgData name="Daniel López Gala" userId="a9c128d6-2bf7-4d58-8468-cc123d75dd40" providerId="ADAL" clId="{5B4D6357-406E-4AA4-BCA5-103A56F24E0A}" dt="2023-03-19T16:56:19.556" v="1755"/>
          <ac:grpSpMkLst>
            <pc:docMk/>
            <pc:sldMk cId="3826101484" sldId="326"/>
            <ac:grpSpMk id="6" creationId="{E800D372-7FEC-354E-56A7-D440D2BEA443}"/>
          </ac:grpSpMkLst>
        </pc:grpChg>
        <pc:grpChg chg="add mod">
          <ac:chgData name="Daniel López Gala" userId="a9c128d6-2bf7-4d58-8468-cc123d75dd40" providerId="ADAL" clId="{5B4D6357-406E-4AA4-BCA5-103A56F24E0A}" dt="2023-03-19T16:56:19.556" v="1755"/>
          <ac:grpSpMkLst>
            <pc:docMk/>
            <pc:sldMk cId="3826101484" sldId="326"/>
            <ac:grpSpMk id="17" creationId="{6BD7A9F1-572D-AB95-6645-31A4B1237A6D}"/>
          </ac:grpSpMkLst>
        </pc:grpChg>
        <pc:grpChg chg="del">
          <ac:chgData name="Daniel López Gala" userId="a9c128d6-2bf7-4d58-8468-cc123d75dd40" providerId="ADAL" clId="{5B4D6357-406E-4AA4-BCA5-103A56F24E0A}" dt="2023-03-19T16:56:15.316" v="1753" actId="478"/>
          <ac:grpSpMkLst>
            <pc:docMk/>
            <pc:sldMk cId="3826101484" sldId="326"/>
            <ac:grpSpMk id="11372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19T16:56:15.316" v="1753" actId="478"/>
          <ac:grpSpMkLst>
            <pc:docMk/>
            <pc:sldMk cId="3826101484" sldId="326"/>
            <ac:grpSpMk id="11383" creationId="{00000000-0000-0000-0000-000000000000}"/>
          </ac:grpSpMkLst>
        </pc:grpChg>
        <pc:picChg chg="del">
          <ac:chgData name="Daniel López Gala" userId="a9c128d6-2bf7-4d58-8468-cc123d75dd40" providerId="ADAL" clId="{5B4D6357-406E-4AA4-BCA5-103A56F24E0A}" dt="2023-03-19T16:36:53.808" v="1700" actId="478"/>
          <ac:picMkLst>
            <pc:docMk/>
            <pc:sldMk cId="3826101484" sldId="326"/>
            <ac:picMk id="4" creationId="{F2FEE2E8-707F-4D23-8DF8-CCC1044C3034}"/>
          </ac:picMkLst>
        </pc:picChg>
        <pc:picChg chg="add mod">
          <ac:chgData name="Daniel López Gala" userId="a9c128d6-2bf7-4d58-8468-cc123d75dd40" providerId="ADAL" clId="{5B4D6357-406E-4AA4-BCA5-103A56F24E0A}" dt="2023-03-19T16:37:03.601" v="1704" actId="1076"/>
          <ac:picMkLst>
            <pc:docMk/>
            <pc:sldMk cId="3826101484" sldId="326"/>
            <ac:picMk id="1026" creationId="{FB8AB6C9-40CB-7178-BAF4-42BDD479A4FC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1T22:59:45.927" v="5315" actId="1076"/>
        <pc:sldMkLst>
          <pc:docMk/>
          <pc:sldMk cId="4100716995" sldId="327"/>
        </pc:sldMkLst>
        <pc:spChg chg="add del mod">
          <ac:chgData name="Daniel López Gala" userId="a9c128d6-2bf7-4d58-8468-cc123d75dd40" providerId="ADAL" clId="{5B4D6357-406E-4AA4-BCA5-103A56F24E0A}" dt="2023-03-19T16:55:57.304" v="1749" actId="478"/>
          <ac:spMkLst>
            <pc:docMk/>
            <pc:sldMk cId="4100716995" sldId="327"/>
            <ac:spMk id="3" creationId="{5F8DFB8F-B800-AE6A-8839-1ADB06A0C234}"/>
          </ac:spMkLst>
        </pc:spChg>
        <pc:spChg chg="mod">
          <ac:chgData name="Daniel López Gala" userId="a9c128d6-2bf7-4d58-8468-cc123d75dd40" providerId="ADAL" clId="{5B4D6357-406E-4AA4-BCA5-103A56F24E0A}" dt="2023-03-21T22:51:43.424" v="5216"/>
          <ac:spMkLst>
            <pc:docMk/>
            <pc:sldMk cId="4100716995" sldId="327"/>
            <ac:spMk id="3" creationId="{CFD28D21-E60D-8FE6-A54D-65BAADB1792C}"/>
          </ac:spMkLst>
        </pc:spChg>
        <pc:spChg chg="add mod">
          <ac:chgData name="Daniel López Gala" userId="a9c128d6-2bf7-4d58-8468-cc123d75dd40" providerId="ADAL" clId="{5B4D6357-406E-4AA4-BCA5-103A56F24E0A}" dt="2023-03-19T16:56:03.559" v="1752" actId="1076"/>
          <ac:spMkLst>
            <pc:docMk/>
            <pc:sldMk cId="4100716995" sldId="327"/>
            <ac:spMk id="4" creationId="{7DC75BF8-D056-39F9-18A9-2B52F850A42F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6" creationId="{5018060D-EC8D-5E9A-46D3-135B6E79DE25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7" creationId="{BC79E0B2-A97D-FDAA-1CD2-AB0357672F09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8" creationId="{4A1BA756-4067-9C37-BD57-C9572D32BBE4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9" creationId="{DDDEA682-D094-B436-6378-9DE7A7A50FFA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10" creationId="{B757A830-0D9C-8FF3-AFD0-5F7A715E228B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11" creationId="{6AF90099-4ABB-9485-2CD1-B7DE62415E39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12" creationId="{14643068-0FDB-F646-EB9A-7E1E78D9427D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13" creationId="{F5E9767F-70FD-BE5D-8B93-816C657F55D1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14" creationId="{A22C612C-B970-F6DD-2CDD-BA6DA6141207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15" creationId="{47409240-C747-A706-2347-2C4D2C50C255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17" creationId="{AEAE5D20-A50F-055D-3D33-9A86FB2C14A1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18" creationId="{5A193311-53DE-872B-B2BC-A5417F032BFA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19" creationId="{894F43B4-59BF-1BA4-1BDE-51232A40F3B4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20" creationId="{0FD8FAFE-A853-58EE-9031-4041444EE7D8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21" creationId="{D565A0C1-1DEB-3124-9388-18F0CDBA9D0D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22" creationId="{E91C0413-EF51-3D99-383D-8FCF25D28474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23" creationId="{6DE18660-FB30-5626-B9BE-ACABC5D7C34F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24" creationId="{55D0A3A4-8336-CEB8-69B4-B95FEF8B2A69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25" creationId="{320432C1-706B-B6A6-4ECA-DB2AED3303E6}"/>
          </ac:spMkLst>
        </pc:spChg>
        <pc:spChg chg="mod">
          <ac:chgData name="Daniel López Gala" userId="a9c128d6-2bf7-4d58-8468-cc123d75dd40" providerId="ADAL" clId="{5B4D6357-406E-4AA4-BCA5-103A56F24E0A}" dt="2023-03-19T16:55:58.064" v="1750"/>
          <ac:spMkLst>
            <pc:docMk/>
            <pc:sldMk cId="4100716995" sldId="327"/>
            <ac:spMk id="26" creationId="{384DF3CE-102B-9B97-FD8F-7ABF07DBE133}"/>
          </ac:spMkLst>
        </pc:spChg>
        <pc:spChg chg="mod">
          <ac:chgData name="Daniel López Gala" userId="a9c128d6-2bf7-4d58-8468-cc123d75dd40" providerId="ADAL" clId="{5B4D6357-406E-4AA4-BCA5-103A56F24E0A}" dt="2023-03-21T22:51:43.424" v="5216"/>
          <ac:spMkLst>
            <pc:docMk/>
            <pc:sldMk cId="4100716995" sldId="327"/>
            <ac:spMk id="27" creationId="{16FF60CF-DBEA-99C5-AFC6-C13226353360}"/>
          </ac:spMkLst>
        </pc:spChg>
        <pc:spChg chg="mod">
          <ac:chgData name="Daniel López Gala" userId="a9c128d6-2bf7-4d58-8468-cc123d75dd40" providerId="ADAL" clId="{5B4D6357-406E-4AA4-BCA5-103A56F24E0A}" dt="2023-03-21T22:51:43.424" v="5216"/>
          <ac:spMkLst>
            <pc:docMk/>
            <pc:sldMk cId="4100716995" sldId="327"/>
            <ac:spMk id="28" creationId="{EAB8243F-738C-FB28-7552-82475EFE3F4A}"/>
          </ac:spMkLst>
        </pc:spChg>
        <pc:spChg chg="mod">
          <ac:chgData name="Daniel López Gala" userId="a9c128d6-2bf7-4d58-8468-cc123d75dd40" providerId="ADAL" clId="{5B4D6357-406E-4AA4-BCA5-103A56F24E0A}" dt="2023-03-21T22:51:43.424" v="5216"/>
          <ac:spMkLst>
            <pc:docMk/>
            <pc:sldMk cId="4100716995" sldId="327"/>
            <ac:spMk id="29" creationId="{C37ACFAC-EEC8-FC2F-687B-4367AD201A7D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31" creationId="{63AA2714-2376-36EF-F595-98AC9692CAD0}"/>
          </ac:spMkLst>
        </pc:spChg>
        <pc:spChg chg="add del mod">
          <ac:chgData name="Daniel López Gala" userId="a9c128d6-2bf7-4d58-8468-cc123d75dd40" providerId="ADAL" clId="{5B4D6357-406E-4AA4-BCA5-103A56F24E0A}" dt="2023-03-21T22:59:27.068" v="5311" actId="478"/>
          <ac:spMkLst>
            <pc:docMk/>
            <pc:sldMk cId="4100716995" sldId="327"/>
            <ac:spMk id="2048" creationId="{16545045-FD0D-0319-FAE3-791F86F0AF91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51" creationId="{41CB3991-30C1-3470-C0BD-073BC137E70E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52" creationId="{FD47CEA9-0404-D954-7E48-F8E617A0C650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53" creationId="{3370995A-39AB-8565-ABCD-23C5ADA85B1B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54" creationId="{C5F37549-1044-3DBD-2603-1B1DCB3AED6F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55" creationId="{E4E5EFEA-2B8B-ED26-7AB9-9ED5CA04ABD1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56" creationId="{6E531FD5-83CF-E4F7-B607-F74D4C49ED20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57" creationId="{BCC2CF53-FB93-292E-405F-1197A3CB0337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58" creationId="{2E784052-0D01-A42D-B226-1558E2305A53}"/>
          </ac:spMkLst>
        </pc:spChg>
        <pc:spChg chg="mod">
          <ac:chgData name="Daniel López Gala" userId="a9c128d6-2bf7-4d58-8468-cc123d75dd40" providerId="ADAL" clId="{5B4D6357-406E-4AA4-BCA5-103A56F24E0A}" dt="2023-03-21T22:59:40.044" v="5314" actId="207"/>
          <ac:spMkLst>
            <pc:docMk/>
            <pc:sldMk cId="4100716995" sldId="327"/>
            <ac:spMk id="2059" creationId="{C7397129-74B4-1523-A209-D4E1165AA1BA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60" creationId="{C9CEA151-98EC-528F-0F15-E79D17951FCF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61" creationId="{980AD406-F1C5-0F69-14F0-52E7CEE61918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62" creationId="{62CA378A-CE24-95A9-8EA0-63819A2770DE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63" creationId="{1B7A7698-1A4B-E0EB-045A-CADEFEB6E9D4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64" creationId="{11214712-F8EF-235B-EA26-53DA06CE4377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65" creationId="{5B8F4937-98EB-469C-8B62-2B1B9458F074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66" creationId="{8BB9BFCF-D8A4-9145-3FE0-33A7540452D2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67" creationId="{833838EC-5410-7798-F0E6-38C299A3EB65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68" creationId="{BF71FC33-13E1-22CB-3FE6-479F2C81786D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69" creationId="{6353B095-5FF1-520F-1575-8DE4273C1EF8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70" creationId="{166C18E2-C412-D311-CB76-366746151007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71" creationId="{F535E9AF-E6F6-A1BA-4909-6D7038324EF4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72" creationId="{22B761FA-767E-0175-6E28-660856E14F4D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73" creationId="{3FE32D96-AB15-377F-61DC-282BD08D4ADD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74" creationId="{C9B02A7F-72D1-5254-BFDB-6E540C510DC0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75" creationId="{8E297038-531A-83C5-87CE-83DC054E5AA0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76" creationId="{37470419-7173-F2EB-13DD-2ECE920E4906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77" creationId="{0D315869-802E-3E6C-B3A3-343F6563B31C}"/>
          </ac:spMkLst>
        </pc:spChg>
        <pc:spChg chg="mod">
          <ac:chgData name="Daniel López Gala" userId="a9c128d6-2bf7-4d58-8468-cc123d75dd40" providerId="ADAL" clId="{5B4D6357-406E-4AA4-BCA5-103A56F24E0A}" dt="2023-03-21T22:59:32.247" v="5312"/>
          <ac:spMkLst>
            <pc:docMk/>
            <pc:sldMk cId="4100716995" sldId="327"/>
            <ac:spMk id="2078" creationId="{56464112-D4ED-72C9-225A-818415BB6E01}"/>
          </ac:spMkLst>
        </pc:spChg>
        <pc:spChg chg="del">
          <ac:chgData name="Daniel López Gala" userId="a9c128d6-2bf7-4d58-8468-cc123d75dd40" providerId="ADAL" clId="{5B4D6357-406E-4AA4-BCA5-103A56F24E0A}" dt="2023-03-19T16:55:55.395" v="1748" actId="478"/>
          <ac:spMkLst>
            <pc:docMk/>
            <pc:sldMk cId="4100716995" sldId="327"/>
            <ac:spMk id="11371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28" creationId="{6377D56A-3437-2CC0-B9D1-30475F251209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29" creationId="{5344ACB8-EF59-C054-7B04-2D3F75DAB2D6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30" creationId="{C9F6B4A4-F38B-E3A6-2B98-8D64EF5F5400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31" creationId="{B4317FF3-88CE-EE50-2BF6-E6C227754963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32" creationId="{09FD58E9-AA4A-970A-89FE-CB982A177E2D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37" creationId="{56563439-6E16-C8E4-66F3-69CA3E74A50F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38" creationId="{E2289E98-DAAD-DE0E-7FDD-B0E2C6908506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39" creationId="{56AE7A95-D6A5-6F6C-8718-5D61818F2395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40" creationId="{4A79C108-390A-287D-B11C-C1A5A7A70CA3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41" creationId="{661F2A19-1019-E7B2-B6AC-CB7E757B619B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42" creationId="{E750CCAB-76FE-FF2F-8F68-44BD4706F2B3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43" creationId="{7F4C5169-BDB0-F0F6-4C64-462C389CAF96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44" creationId="{85B2EA5A-17B6-949D-646B-770FF22A28D7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45" creationId="{EF98EBD1-FE6F-C048-C5AF-0198E80492F5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46" creationId="{CBC04221-C456-73DA-9E63-12600DFAD1CF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47" creationId="{D910EF91-AFB0-8528-0349-39E577D58A04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48" creationId="{BF6FC977-316B-451E-54E3-26BD8574445C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49" creationId="{BC037070-3CFB-8256-E350-CED674B9D029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50" creationId="{BA2E9494-596B-63D1-8874-E41B7DD65235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51" creationId="{E0D85168-90BA-EB0C-0B96-CDE703A577C5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52" creationId="{A2C22F73-C46E-A771-9660-1873A532B663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53" creationId="{5925CC18-7AF8-0A8E-1D6C-0EA7F86751FA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54" creationId="{F765677B-6E2B-8DCD-5E88-C1FAAF2325D3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55" creationId="{9D776760-6515-33DA-584F-B318050EA820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56" creationId="{DF0A048A-5094-FA0B-BE58-BF870DF64A77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57" creationId="{BAA59566-E89E-9723-DD88-691FD2D928B3}"/>
          </ac:spMkLst>
        </pc:spChg>
        <pc:spChg chg="mod">
          <ac:chgData name="Daniel López Gala" userId="a9c128d6-2bf7-4d58-8468-cc123d75dd40" providerId="ADAL" clId="{5B4D6357-406E-4AA4-BCA5-103A56F24E0A}" dt="2023-03-21T22:59:17.330" v="5307"/>
          <ac:spMkLst>
            <pc:docMk/>
            <pc:sldMk cId="4100716995" sldId="327"/>
            <ac:spMk id="12158" creationId="{8D3FD685-CB2D-6645-E803-872CC93E2B89}"/>
          </ac:spMkLst>
        </pc:spChg>
        <pc:spChg chg="add del mod">
          <ac:chgData name="Daniel López Gala" userId="a9c128d6-2bf7-4d58-8468-cc123d75dd40" providerId="ADAL" clId="{5B4D6357-406E-4AA4-BCA5-103A56F24E0A}" dt="2023-03-21T22:59:27.068" v="5311" actId="478"/>
          <ac:spMkLst>
            <pc:docMk/>
            <pc:sldMk cId="4100716995" sldId="327"/>
            <ac:spMk id="12159" creationId="{82407834-8D8F-1CF6-CDA1-3AE8353AE5C0}"/>
          </ac:spMkLst>
        </pc:spChg>
        <pc:grpChg chg="add mod">
          <ac:chgData name="Daniel López Gala" userId="a9c128d6-2bf7-4d58-8468-cc123d75dd40" providerId="ADAL" clId="{5B4D6357-406E-4AA4-BCA5-103A56F24E0A}" dt="2023-03-21T22:51:51.496" v="5218" actId="1076"/>
          <ac:grpSpMkLst>
            <pc:docMk/>
            <pc:sldMk cId="4100716995" sldId="327"/>
            <ac:grpSpMk id="2" creationId="{2E912B25-F1C8-68B0-2303-03361CE2C3BD}"/>
          </ac:grpSpMkLst>
        </pc:grpChg>
        <pc:grpChg chg="add mod">
          <ac:chgData name="Daniel López Gala" userId="a9c128d6-2bf7-4d58-8468-cc123d75dd40" providerId="ADAL" clId="{5B4D6357-406E-4AA4-BCA5-103A56F24E0A}" dt="2023-03-19T16:56:03.559" v="1752" actId="1076"/>
          <ac:grpSpMkLst>
            <pc:docMk/>
            <pc:sldMk cId="4100716995" sldId="327"/>
            <ac:grpSpMk id="5" creationId="{D89F9FCC-1CF8-05B6-FA5D-2FE18279D671}"/>
          </ac:grpSpMkLst>
        </pc:grpChg>
        <pc:grpChg chg="add mod">
          <ac:chgData name="Daniel López Gala" userId="a9c128d6-2bf7-4d58-8468-cc123d75dd40" providerId="ADAL" clId="{5B4D6357-406E-4AA4-BCA5-103A56F24E0A}" dt="2023-03-19T16:56:03.559" v="1752" actId="1076"/>
          <ac:grpSpMkLst>
            <pc:docMk/>
            <pc:sldMk cId="4100716995" sldId="327"/>
            <ac:grpSpMk id="16" creationId="{CC1B8CB7-626B-CD20-653E-B3AF4659EE91}"/>
          </ac:grpSpMkLst>
        </pc:grpChg>
        <pc:grpChg chg="add del mod">
          <ac:chgData name="Daniel López Gala" userId="a9c128d6-2bf7-4d58-8468-cc123d75dd40" providerId="ADAL" clId="{5B4D6357-406E-4AA4-BCA5-103A56F24E0A}" dt="2023-03-21T22:59:19.714" v="5308"/>
          <ac:grpSpMkLst>
            <pc:docMk/>
            <pc:sldMk cId="4100716995" sldId="327"/>
            <ac:grpSpMk id="30" creationId="{24ACC8B4-E603-BED0-C02C-88850A92E0DC}"/>
          </ac:grpSpMkLst>
        </pc:grpChg>
        <pc:grpChg chg="add mod">
          <ac:chgData name="Daniel López Gala" userId="a9c128d6-2bf7-4d58-8468-cc123d75dd40" providerId="ADAL" clId="{5B4D6357-406E-4AA4-BCA5-103A56F24E0A}" dt="2023-03-21T22:59:45.927" v="5315" actId="1076"/>
          <ac:grpSpMkLst>
            <pc:docMk/>
            <pc:sldMk cId="4100716995" sldId="327"/>
            <ac:grpSpMk id="2049" creationId="{66AAFC93-CF30-8F12-6BEE-5510BE704E24}"/>
          </ac:grpSpMkLst>
        </pc:grpChg>
        <pc:grpChg chg="del">
          <ac:chgData name="Daniel López Gala" userId="a9c128d6-2bf7-4d58-8468-cc123d75dd40" providerId="ADAL" clId="{5B4D6357-406E-4AA4-BCA5-103A56F24E0A}" dt="2023-03-19T16:55:55.395" v="1748" actId="478"/>
          <ac:grpSpMkLst>
            <pc:docMk/>
            <pc:sldMk cId="4100716995" sldId="327"/>
            <ac:grpSpMk id="11372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19T16:55:55.395" v="1748" actId="478"/>
          <ac:grpSpMkLst>
            <pc:docMk/>
            <pc:sldMk cId="4100716995" sldId="327"/>
            <ac:grpSpMk id="11383" creationId="{00000000-0000-0000-0000-000000000000}"/>
          </ac:grpSpMkLst>
        </pc:grpChg>
        <pc:picChg chg="del">
          <ac:chgData name="Daniel López Gala" userId="a9c128d6-2bf7-4d58-8468-cc123d75dd40" providerId="ADAL" clId="{5B4D6357-406E-4AA4-BCA5-103A56F24E0A}" dt="2023-03-19T16:37:22.905" v="1708" actId="478"/>
          <ac:picMkLst>
            <pc:docMk/>
            <pc:sldMk cId="4100716995" sldId="327"/>
            <ac:picMk id="1026" creationId="{FB8AB6C9-40CB-7178-BAF4-42BDD479A4FC}"/>
          </ac:picMkLst>
        </pc:picChg>
        <pc:picChg chg="add mod">
          <ac:chgData name="Daniel López Gala" userId="a9c128d6-2bf7-4d58-8468-cc123d75dd40" providerId="ADAL" clId="{5B4D6357-406E-4AA4-BCA5-103A56F24E0A}" dt="2023-03-21T22:51:45.256" v="5217" actId="1076"/>
          <ac:picMkLst>
            <pc:docMk/>
            <pc:sldMk cId="4100716995" sldId="327"/>
            <ac:picMk id="2050" creationId="{EF53B28A-A877-D1CA-BFE0-2F60284AF337}"/>
          </ac:picMkLst>
        </pc:picChg>
      </pc:sldChg>
      <pc:sldChg chg="addSp delSp modSp add mod modAnim">
        <pc:chgData name="Daniel López Gala" userId="a9c128d6-2bf7-4d58-8468-cc123d75dd40" providerId="ADAL" clId="{5B4D6357-406E-4AA4-BCA5-103A56F24E0A}" dt="2023-03-21T22:51:15.492" v="5215" actId="1076"/>
        <pc:sldMkLst>
          <pc:docMk/>
          <pc:sldMk cId="236506847" sldId="328"/>
        </pc:sldMkLst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3" creationId="{3A945519-1136-3518-FDEF-7CC4E5B99622}"/>
          </ac:spMkLst>
        </pc:spChg>
        <pc:spChg chg="add del mod">
          <ac:chgData name="Daniel López Gala" userId="a9c128d6-2bf7-4d58-8468-cc123d75dd40" providerId="ADAL" clId="{5B4D6357-406E-4AA4-BCA5-103A56F24E0A}" dt="2023-03-19T16:55:47.435" v="1747" actId="478"/>
          <ac:spMkLst>
            <pc:docMk/>
            <pc:sldMk cId="236506847" sldId="328"/>
            <ac:spMk id="3" creationId="{3B4AC901-8550-9F9F-367E-F55F8F90D8D5}"/>
          </ac:spMkLst>
        </pc:spChg>
        <pc:spChg chg="add 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4" creationId="{9AFFA6C9-0084-75A8-AD17-F5AF28742627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6" creationId="{D0E2EA2A-6E1C-FE0B-9FD7-A002B79D128E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7" creationId="{821BEB79-8DCE-E498-8B8D-734191BA8DC1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8" creationId="{A729272D-1F07-8585-B46A-A58E37BBE2A4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9" creationId="{535ED8B1-5F6A-FB7F-56AA-448C289A1371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10" creationId="{D2B5E0E8-088B-FC80-438C-CE8FA6586CC0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11" creationId="{65766475-851F-A38F-A76A-3A06D036D31D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12" creationId="{2BCAE7FD-1A23-04AF-E61A-2E02C35CBF6E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13" creationId="{05C12B31-ACCA-97A6-5656-C2B0CC288AB0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14" creationId="{1EDA4091-6DAB-83E5-4D01-F271D857B04F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15" creationId="{AB6788CE-7ABF-617E-068A-2B63E9566A85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17" creationId="{B743D3F8-EB2D-0E5D-74E1-7876602672D9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18" creationId="{129B3CEA-A8AE-9368-D97C-369B4E56AA64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19" creationId="{E78498E1-CC32-2B41-539C-2CCCCA283B0E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20" creationId="{4FC80292-C745-0637-8AFA-AA4C1C6557D7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21" creationId="{14859FFA-2944-32C1-5FEA-E8231CE1FEC6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22" creationId="{2D2298C3-E398-D818-7C22-65BFA93F754D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23" creationId="{1657D075-1832-CD8D-247E-364F55F5F526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24" creationId="{9323366C-BD8B-7B85-1AC6-EC901CF7F5D2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25" creationId="{FCA29907-C2BF-1FE7-A5CB-FC6A0B5633D7}"/>
          </ac:spMkLst>
        </pc:spChg>
        <pc:spChg chg="mod">
          <ac:chgData name="Daniel López Gala" userId="a9c128d6-2bf7-4d58-8468-cc123d75dd40" providerId="ADAL" clId="{5B4D6357-406E-4AA4-BCA5-103A56F24E0A}" dt="2023-03-19T16:55:41.850" v="1746"/>
          <ac:spMkLst>
            <pc:docMk/>
            <pc:sldMk cId="236506847" sldId="328"/>
            <ac:spMk id="26" creationId="{CF1CFCDB-E77A-338C-3A86-703C133599EB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27" creationId="{6C809BBD-F5A3-DA11-5E2E-A8C62A9B4989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28" creationId="{4ADFE4A2-ABE5-C9E4-1E53-32F608934AB1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29" creationId="{EDEB781C-A466-8722-2C33-2AD6C19A176C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30" creationId="{B50995EC-A0B6-7772-FA6A-CD7153C07DB3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31" creationId="{84A18C85-103A-891D-14B1-0CAFBD1DB2A6}"/>
          </ac:spMkLst>
        </pc:spChg>
        <pc:spChg chg="del">
          <ac:chgData name="Daniel López Gala" userId="a9c128d6-2bf7-4d58-8468-cc123d75dd40" providerId="ADAL" clId="{5B4D6357-406E-4AA4-BCA5-103A56F24E0A}" dt="2023-03-19T16:55:40.263" v="1745" actId="478"/>
          <ac:spMkLst>
            <pc:docMk/>
            <pc:sldMk cId="236506847" sldId="328"/>
            <ac:spMk id="11371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28" creationId="{BAD9AC45-31C6-475F-195D-EFEDD6D0FD38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29" creationId="{83E83D17-10F0-5C38-F90D-B51E8333AD49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30" creationId="{E3D8468F-D738-BD2B-76AC-A25FF5E1268E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31" creationId="{45C28DBB-188D-9655-7A92-D3CC3C140632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32" creationId="{CB200A28-2086-B7A0-2CCF-175DB662597D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37" creationId="{C127BCEA-C7FF-898B-161C-A790DB837A04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38" creationId="{DC3F01A1-63F1-C034-5031-43CEAF465A9A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39" creationId="{FA1C780F-F7B6-53E3-5A18-11A7F51C2EE4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40" creationId="{997C536F-E692-968E-498B-951ADAB15C7E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42" creationId="{B39A8BE2-9EF3-0D4B-91C4-ED6A084E4942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43" creationId="{84EEADA4-03F1-60CE-9599-D96C944C1F24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44" creationId="{C6CA6333-3B59-CB68-F2F3-1C81E3CE4EDC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45" creationId="{DA69F151-6893-F51C-F1C4-A7E7C5D7FBAB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46" creationId="{4881FDC5-E2F4-4B2C-8F5E-061BAE224294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47" creationId="{0172BDAA-9C7B-6F19-7A03-BEAB70807FDF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48" creationId="{23B3BBF8-1851-FDE8-8E20-D393C761097A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49" creationId="{E9065525-90DA-AD0F-A41E-90787F42CA1A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50" creationId="{8BE72A46-0818-197D-7A56-F4F689B04DC1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51" creationId="{3816290F-47B0-6048-A3FF-24BA5FC3EF7C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52" creationId="{96661155-77E7-C6C4-038B-56161C6DF49C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53" creationId="{4C60FFB2-A138-7A2E-20CB-1ADD91D7B786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54" creationId="{43580705-55B5-FB86-F4D8-32AB0B30831F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55" creationId="{E2FFFC81-689D-ECCC-D761-038AE2E75E21}"/>
          </ac:spMkLst>
        </pc:spChg>
        <pc:spChg chg="mod">
          <ac:chgData name="Daniel López Gala" userId="a9c128d6-2bf7-4d58-8468-cc123d75dd40" providerId="ADAL" clId="{5B4D6357-406E-4AA4-BCA5-103A56F24E0A}" dt="2023-03-21T22:51:06.217" v="5212"/>
          <ac:spMkLst>
            <pc:docMk/>
            <pc:sldMk cId="236506847" sldId="328"/>
            <ac:spMk id="12156" creationId="{006F1E7E-C073-84FD-D908-AD7B6A7625A3}"/>
          </ac:spMkLst>
        </pc:spChg>
        <pc:grpChg chg="add mod">
          <ac:chgData name="Daniel López Gala" userId="a9c128d6-2bf7-4d58-8468-cc123d75dd40" providerId="ADAL" clId="{5B4D6357-406E-4AA4-BCA5-103A56F24E0A}" dt="2023-03-21T22:51:15.492" v="5215" actId="1076"/>
          <ac:grpSpMkLst>
            <pc:docMk/>
            <pc:sldMk cId="236506847" sldId="328"/>
            <ac:grpSpMk id="2" creationId="{EA9D3BA2-ED36-4A5E-F09A-D1375CFA6743}"/>
          </ac:grpSpMkLst>
        </pc:grpChg>
        <pc:grpChg chg="add mod">
          <ac:chgData name="Daniel López Gala" userId="a9c128d6-2bf7-4d58-8468-cc123d75dd40" providerId="ADAL" clId="{5B4D6357-406E-4AA4-BCA5-103A56F24E0A}" dt="2023-03-19T16:55:41.850" v="1746"/>
          <ac:grpSpMkLst>
            <pc:docMk/>
            <pc:sldMk cId="236506847" sldId="328"/>
            <ac:grpSpMk id="5" creationId="{84ABFC21-5E10-6A76-C1A7-B6C7A711E2F5}"/>
          </ac:grpSpMkLst>
        </pc:grpChg>
        <pc:grpChg chg="add mod">
          <ac:chgData name="Daniel López Gala" userId="a9c128d6-2bf7-4d58-8468-cc123d75dd40" providerId="ADAL" clId="{5B4D6357-406E-4AA4-BCA5-103A56F24E0A}" dt="2023-03-19T16:55:41.850" v="1746"/>
          <ac:grpSpMkLst>
            <pc:docMk/>
            <pc:sldMk cId="236506847" sldId="328"/>
            <ac:grpSpMk id="16" creationId="{0D1291A0-205C-2605-B708-57AA431D79CD}"/>
          </ac:grpSpMkLst>
        </pc:grpChg>
        <pc:grpChg chg="del">
          <ac:chgData name="Daniel López Gala" userId="a9c128d6-2bf7-4d58-8468-cc123d75dd40" providerId="ADAL" clId="{5B4D6357-406E-4AA4-BCA5-103A56F24E0A}" dt="2023-03-19T16:55:40.263" v="1745" actId="478"/>
          <ac:grpSpMkLst>
            <pc:docMk/>
            <pc:sldMk cId="236506847" sldId="328"/>
            <ac:grpSpMk id="11372" creationId="{00000000-0000-0000-0000-000000000000}"/>
          </ac:grpSpMkLst>
        </pc:grpChg>
        <pc:grpChg chg="del">
          <ac:chgData name="Daniel López Gala" userId="a9c128d6-2bf7-4d58-8468-cc123d75dd40" providerId="ADAL" clId="{5B4D6357-406E-4AA4-BCA5-103A56F24E0A}" dt="2023-03-19T16:55:40.263" v="1745" actId="478"/>
          <ac:grpSpMkLst>
            <pc:docMk/>
            <pc:sldMk cId="236506847" sldId="328"/>
            <ac:grpSpMk id="11383" creationId="{00000000-0000-0000-0000-000000000000}"/>
          </ac:grpSpMkLst>
        </pc:grpChg>
        <pc:grpChg chg="add mod">
          <ac:chgData name="Daniel López Gala" userId="a9c128d6-2bf7-4d58-8468-cc123d75dd40" providerId="ADAL" clId="{5B4D6357-406E-4AA4-BCA5-103A56F24E0A}" dt="2023-03-21T22:51:15.492" v="5215" actId="1076"/>
          <ac:grpSpMkLst>
            <pc:docMk/>
            <pc:sldMk cId="236506847" sldId="328"/>
            <ac:grpSpMk id="12141" creationId="{2CE338C9-EDA7-EBBE-9A8C-D77F84D19EC8}"/>
          </ac:grpSpMkLst>
        </pc:grpChg>
        <pc:picChg chg="del">
          <ac:chgData name="Daniel López Gala" userId="a9c128d6-2bf7-4d58-8468-cc123d75dd40" providerId="ADAL" clId="{5B4D6357-406E-4AA4-BCA5-103A56F24E0A}" dt="2023-03-19T16:41:14.911" v="1711" actId="478"/>
          <ac:picMkLst>
            <pc:docMk/>
            <pc:sldMk cId="236506847" sldId="328"/>
            <ac:picMk id="2050" creationId="{EF53B28A-A877-D1CA-BFE0-2F60284AF337}"/>
          </ac:picMkLst>
        </pc:picChg>
        <pc:picChg chg="add mod">
          <ac:chgData name="Daniel López Gala" userId="a9c128d6-2bf7-4d58-8468-cc123d75dd40" providerId="ADAL" clId="{5B4D6357-406E-4AA4-BCA5-103A56F24E0A}" dt="2023-03-19T16:42:01.463" v="1716" actId="1076"/>
          <ac:picMkLst>
            <pc:docMk/>
            <pc:sldMk cId="236506847" sldId="328"/>
            <ac:picMk id="3074" creationId="{7C2CBCE5-5C67-901D-A0CF-1BEA0E66C511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1T22:59:59.431" v="5318" actId="207"/>
        <pc:sldMkLst>
          <pc:docMk/>
          <pc:sldMk cId="1266665255" sldId="329"/>
        </pc:sldMkLst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4" creationId="{67E595D7-6288-8271-C70D-8A886D0078DE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5" creationId="{FD90BE6C-4542-A1ED-F73F-1A70B5D873EE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6" creationId="{D1BC480B-86D9-F638-0831-0908C825A3C1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7" creationId="{5511117B-6F0E-576D-DE76-AE73A4025D65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8" creationId="{BFFB5A2C-DFA3-0F5A-4971-46CC86D02168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9" creationId="{CE928BA0-3682-1028-04E7-27078EDC1D06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10" creationId="{1C584A95-F5B7-9BC3-B032-46C6EF9BAEC8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11" creationId="{1849CC53-7EE2-4EA3-12D2-05B429120E93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12" creationId="{5049D6CD-BE4D-A57F-01DB-60CC4677A76C}"/>
          </ac:spMkLst>
        </pc:spChg>
        <pc:spChg chg="mod">
          <ac:chgData name="Daniel López Gala" userId="a9c128d6-2bf7-4d58-8468-cc123d75dd40" providerId="ADAL" clId="{5B4D6357-406E-4AA4-BCA5-103A56F24E0A}" dt="2023-03-21T22:59:59.431" v="5318" actId="207"/>
          <ac:spMkLst>
            <pc:docMk/>
            <pc:sldMk cId="1266665255" sldId="329"/>
            <ac:spMk id="13" creationId="{51696220-2511-E28B-BB52-E51ECA7418B8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14" creationId="{DD3FD7B5-A4A8-9E8A-95AF-966E015DE158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15" creationId="{E3C3814F-FB5D-C116-1FB1-82111910A8A4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16" creationId="{28E387C6-3079-4CB4-178B-FF8E4002E6BF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17" creationId="{D01C3786-06E6-2A3A-A5C9-34757C835099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18" creationId="{F47D396F-A553-6D6A-A73E-AD14CEC91339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19" creationId="{4C5EEC32-7C3C-71E2-8263-48BA8FC8C47B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20" creationId="{D40F6B8A-9F41-AB99-4D67-E1CE4BB28C8C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21" creationId="{F7C2DD43-FD42-9043-B50A-7CF8F9CC6A0F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22" creationId="{04CFB2EB-3A96-A115-EA6C-A50C99B82C02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23" creationId="{20F305EC-A6B5-1BB7-9F13-7FF0C5794887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24" creationId="{78CBBD2C-7429-9789-A3F7-35D8E8D70474}"/>
          </ac:spMkLst>
        </pc:spChg>
        <pc:spChg chg="mod">
          <ac:chgData name="Daniel López Gala" userId="a9c128d6-2bf7-4d58-8468-cc123d75dd40" providerId="ADAL" clId="{5B4D6357-406E-4AA4-BCA5-103A56F24E0A}" dt="2023-03-21T22:59:53.060" v="5316"/>
          <ac:spMkLst>
            <pc:docMk/>
            <pc:sldMk cId="1266665255" sldId="329"/>
            <ac:spMk id="25" creationId="{717F432D-3E3F-8E85-2A1C-B67F82EB4F8F}"/>
          </ac:spMkLst>
        </pc:spChg>
        <pc:spChg chg="del">
          <ac:chgData name="Daniel López Gala" userId="a9c128d6-2bf7-4d58-8468-cc123d75dd40" providerId="ADAL" clId="{5B4D6357-406E-4AA4-BCA5-103A56F24E0A}" dt="2023-03-19T17:32:42.215" v="2203" actId="478"/>
          <ac:spMkLst>
            <pc:docMk/>
            <pc:sldMk cId="1266665255" sldId="329"/>
            <ac:spMk id="11394" creationId="{00000000-0000-0000-0000-000000000000}"/>
          </ac:spMkLst>
        </pc:spChg>
        <pc:grpChg chg="add mod">
          <ac:chgData name="Daniel López Gala" userId="a9c128d6-2bf7-4d58-8468-cc123d75dd40" providerId="ADAL" clId="{5B4D6357-406E-4AA4-BCA5-103A56F24E0A}" dt="2023-03-21T22:59:55.302" v="5317" actId="1076"/>
          <ac:grpSpMkLst>
            <pc:docMk/>
            <pc:sldMk cId="1266665255" sldId="329"/>
            <ac:grpSpMk id="2" creationId="{7A8856D4-63FE-965C-1E58-C508E464E59A}"/>
          </ac:grpSpMkLst>
        </pc:grpChg>
        <pc:picChg chg="add mod">
          <ac:chgData name="Daniel López Gala" userId="a9c128d6-2bf7-4d58-8468-cc123d75dd40" providerId="ADAL" clId="{5B4D6357-406E-4AA4-BCA5-103A56F24E0A}" dt="2023-03-19T16:53:59.087" v="1726" actId="962"/>
          <ac:picMkLst>
            <pc:docMk/>
            <pc:sldMk cId="1266665255" sldId="329"/>
            <ac:picMk id="3" creationId="{0F406252-F4CA-2488-4251-A0155D4D0FD8}"/>
          </ac:picMkLst>
        </pc:picChg>
        <pc:picChg chg="del">
          <ac:chgData name="Daniel López Gala" userId="a9c128d6-2bf7-4d58-8468-cc123d75dd40" providerId="ADAL" clId="{5B4D6357-406E-4AA4-BCA5-103A56F24E0A}" dt="2023-03-19T16:53:48.653" v="1718" actId="478"/>
          <ac:picMkLst>
            <pc:docMk/>
            <pc:sldMk cId="1266665255" sldId="329"/>
            <ac:picMk id="3074" creationId="{7C2CBCE5-5C67-901D-A0CF-1BEA0E66C511}"/>
          </ac:picMkLst>
        </pc:picChg>
      </pc:sldChg>
      <pc:sldChg chg="addSp modSp add mod">
        <pc:chgData name="Daniel López Gala" userId="a9c128d6-2bf7-4d58-8468-cc123d75dd40" providerId="ADAL" clId="{5B4D6357-406E-4AA4-BCA5-103A56F24E0A}" dt="2023-03-21T22:52:18.928" v="5224" actId="1076"/>
        <pc:sldMkLst>
          <pc:docMk/>
          <pc:sldMk cId="3113660926" sldId="330"/>
        </pc:sldMkLst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4" creationId="{927B0A72-9AC4-9EA7-7018-A5082307C6A6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5" creationId="{7245C139-7E15-E954-5633-E21ABB9D8E27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6" creationId="{82F3FAC4-8AA8-DCC4-2D5E-35F490DB862B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7" creationId="{2EDAB00E-9425-8546-A790-7DD3B9F2C181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8" creationId="{017BB98A-B9F6-FAFF-F282-94BB174D91D7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9" creationId="{C5A8A617-C414-47C1-3EF8-A840B0D329D2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0" creationId="{09B7D7BC-F82C-48DB-ADB6-A65C1EBA8F0B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" creationId="{EC455AD4-BEB4-EDD6-8E09-BCB418566AD3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" creationId="{F9F8AA5D-9089-67A4-FC9C-75360A46E628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3" creationId="{EE21CAB5-A714-5FA0-2A19-7F8F984389B9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4" creationId="{FCAC7987-6BE5-FC17-94B2-7153316557C7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5" creationId="{7CC27629-2A8E-83EF-89B6-E9800D563817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6" creationId="{76A78159-E701-B9B7-EB22-0403E1384E96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7" creationId="{DA4053AA-9555-69DA-3EAF-B8698471449B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8" creationId="{E9C720D6-41F5-4967-7153-1B9FA52DA57D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9" creationId="{9BFC6D1F-0BD2-F068-B69B-5E5D18890B43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20" creationId="{F8DAD345-89AB-AAA6-F83C-36A1B5EA4952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21" creationId="{F09BE501-0A9C-279B-C523-69EEDDBFE170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22" creationId="{698FDC1B-AB19-640F-2C45-F9CD33606453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23" creationId="{94BFEEF9-D274-5EA1-3FB8-38E425D65C1A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24" creationId="{EDA58A54-0E30-81AC-195B-6738B7A1C0EC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25" creationId="{1B2DD8C9-2772-F9B6-FB25-57CCA32706E8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26" creationId="{802C947D-1C92-F54B-BF7C-6E3CCD4BF98C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27" creationId="{D458999C-ABDA-A17C-8888-6F42B1609F79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28" creationId="{2EDCBC6B-6AD9-AFCE-BB58-9691D387ECEE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29" creationId="{F5E7361F-5B8C-104D-4C35-578025183982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30" creationId="{5EA264FB-B5C3-CCB0-3557-8232FBD2B815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31" creationId="{A0AF72B8-0E9A-4335-4626-C3C432F39917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60" creationId="{A02D442E-7DA3-BEAB-F3F0-FC3845B5D4BA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61" creationId="{31C739DF-A885-9C51-80CB-46D25A697FF1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62" creationId="{A86FEDD3-B489-62EA-FC84-83CDD7B5A5E2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63" creationId="{D577DAA9-BBF9-78A2-B24F-F86E5736B723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64" creationId="{06501E5B-B197-5C39-415A-B03CBC9AFFEE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65" creationId="{254A2CB0-C283-45A9-D5ED-0678E5FE12D6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66" creationId="{E9F3D7B0-902D-84AD-EC3F-42D4FD206658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67" creationId="{F5818EED-9714-D429-560D-63048269A8EF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68" creationId="{1464F0CA-237C-F209-1641-32D3BC60EFCC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69" creationId="{2295C828-AD55-0B0F-0D1F-4DBCB2B5381C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70" creationId="{AA27D011-F4CE-A2B3-5957-371814BD8FE0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96" creationId="{BA4CC794-5AF2-1395-12DA-152DE7A49775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97" creationId="{68770F6F-3C43-1C51-403A-7F1DBE9D96E9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1398" creationId="{306577F7-DA37-8BE1-A0DC-86E269657DD9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28" creationId="{482990D3-A383-B370-7F4C-259293C556DE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29" creationId="{B7CD1074-4607-910F-2019-A672A6269D10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30" creationId="{76115D25-86DE-7EE6-FFC5-EB0E73E91803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31" creationId="{665334F3-DC76-B5FD-88B9-861801E660E2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32" creationId="{450F21CF-C1DC-8348-537C-1946D8121EC7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37" creationId="{1D72B1BF-E8A3-A501-7E65-EF572018B41C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38" creationId="{4D1B2994-4868-907E-0259-F2F6A3302DBB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39" creationId="{B3E31BBE-D8AB-7300-45D3-81AA5CBDF139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40" creationId="{BB5E6204-C58A-77DD-65EC-0A9F994BA43B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41" creationId="{DC6F61A5-4A12-1E2B-B057-C4A0F1B049BB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42" creationId="{7FB437AE-0755-EB30-5F37-024366C759B3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43" creationId="{004E3EF2-E6A4-FF62-33DF-4BAF451BAF5E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44" creationId="{7A2A7E9C-3551-3CD1-A2A0-F95C1B765DB6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45" creationId="{84BADAB1-4A8C-FF83-1874-76CC9CF70743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46" creationId="{5E87FA99-6716-C36C-A1E2-6F674F3DAB83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47" creationId="{7202CB5D-8FB9-B23C-632A-69504D661F9F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48" creationId="{BC2E939F-E17B-A8B6-36FC-AF0C5AA66F7B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49" creationId="{3CF73E06-69D8-294E-1756-6A9988362E00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50" creationId="{7956C97D-B5A1-4620-8ECB-7FA593132B5A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51" creationId="{0A3926C3-721C-1674-4F3D-BC66CF48A037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52" creationId="{A4619FF5-8B53-9F6B-2AB3-7CB42EDC35C0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53" creationId="{C7022A4E-7A5A-4298-0AB4-0E430AD40471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54" creationId="{22E63EDC-4BFF-6B51-A7BD-3CDA65CDF61B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55" creationId="{7070576C-53A6-FA87-D395-655767490F20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56" creationId="{55C26C7F-C677-04D2-9D63-F188CE41D04C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57" creationId="{0FAB3C7C-E958-EDFC-90E0-33542C9706FC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58" creationId="{698FE601-EF7A-5480-999E-0276F46D7E06}"/>
          </ac:spMkLst>
        </pc:spChg>
        <pc:spChg chg="mod">
          <ac:chgData name="Daniel López Gala" userId="a9c128d6-2bf7-4d58-8468-cc123d75dd40" providerId="ADAL" clId="{5B4D6357-406E-4AA4-BCA5-103A56F24E0A}" dt="2023-03-21T22:52:12.476" v="5219"/>
          <ac:spMkLst>
            <pc:docMk/>
            <pc:sldMk cId="3113660926" sldId="330"/>
            <ac:spMk id="12159" creationId="{C31E8BDC-20C1-2628-C5E2-0D38D45E2B58}"/>
          </ac:spMkLst>
        </pc:spChg>
        <pc:grpChg chg="add mod">
          <ac:chgData name="Daniel López Gala" userId="a9c128d6-2bf7-4d58-8468-cc123d75dd40" providerId="ADAL" clId="{5B4D6357-406E-4AA4-BCA5-103A56F24E0A}" dt="2023-03-21T22:52:18.928" v="5224" actId="1076"/>
          <ac:grpSpMkLst>
            <pc:docMk/>
            <pc:sldMk cId="3113660926" sldId="330"/>
            <ac:grpSpMk id="2" creationId="{B192FA05-B5DE-BF59-7405-65FED42E7B7F}"/>
          </ac:grpSpMkLst>
        </pc:grpChg>
        <pc:picChg chg="add mod">
          <ac:chgData name="Daniel López Gala" userId="a9c128d6-2bf7-4d58-8468-cc123d75dd40" providerId="ADAL" clId="{5B4D6357-406E-4AA4-BCA5-103A56F24E0A}" dt="2023-03-21T22:52:15.856" v="5221" actId="1076"/>
          <ac:picMkLst>
            <pc:docMk/>
            <pc:sldMk cId="3113660926" sldId="330"/>
            <ac:picMk id="3" creationId="{EFEBB175-7773-3D4B-26D5-7581919B99AD}"/>
          </ac:picMkLst>
        </pc:picChg>
      </pc:sldChg>
      <pc:sldChg chg="addSp modSp add mod">
        <pc:chgData name="Daniel López Gala" userId="a9c128d6-2bf7-4d58-8468-cc123d75dd40" providerId="ADAL" clId="{5B4D6357-406E-4AA4-BCA5-103A56F24E0A}" dt="2023-03-21T23:00:27.540" v="5322" actId="1076"/>
        <pc:sldMkLst>
          <pc:docMk/>
          <pc:sldMk cId="4258225891" sldId="331"/>
        </pc:sldMkLst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4" creationId="{F68F5BCA-9071-FCA4-6934-EE0F00782FEA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5" creationId="{0135A363-2975-9D80-CD7B-B4FB8E317590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6" creationId="{A8E253B1-82DD-F558-C836-C274F0D3CD1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7" creationId="{4278A7E3-23A4-94D3-E952-D4F1CAE6A2B4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8" creationId="{A538BFA7-0941-0949-C249-150DBE5C0576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9" creationId="{20C87548-A62B-6494-AEC9-A86196A004A4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0" creationId="{B1A45443-5931-B6E2-598E-E35D91B51735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" creationId="{4244D2F5-C10A-B964-6152-5B5A7F603426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" creationId="{F3009983-6B42-6517-6266-2811EF70056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3" creationId="{7F91B5D5-1C9A-FD9A-A834-6CEB9C1B6921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4" creationId="{442FE097-2FAC-5E24-22F1-F4451D9CC403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5" creationId="{4E825C5A-A655-B334-A432-75F42707A03C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6" creationId="{7D296830-38C0-B95C-5E81-151ED39599F9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7" creationId="{C09AE2F6-D32A-B596-F189-A8A38909EDE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8" creationId="{EC59FA6A-0A69-DAAD-9BB0-B8D99CFE8972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9" creationId="{DA264877-8D7B-D9DC-4B42-A79F60CA66D0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20" creationId="{C546EBCE-9133-A32C-2DFA-13A9323890E9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21" creationId="{188EE430-3F31-C498-B230-CED08F2428E5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22" creationId="{B1F45748-3735-5C73-6991-9830D2F1F8A3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23" creationId="{36D838FC-688B-8F0C-6C77-5AA7C9E1AC31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24" creationId="{A8D74E28-57E8-C7E2-1C51-BE133F6FFED7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25" creationId="{3A4970DB-D5C8-B594-FE28-BC02EA49A7F0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26" creationId="{0D3715B9-23D0-85F7-3D82-C5723675888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27" creationId="{2E448266-9E0A-4B65-F9D3-7222D187E6A8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28" creationId="{CF199812-DB5C-C34C-FC54-53DF5BCD3721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29" creationId="{88C50104-AB34-7769-A4C6-80DF5DCCFC1B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30" creationId="{EBE7D0D2-AE6A-F120-9CFA-2C773E515EE5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31" creationId="{40ED3D61-AD59-FD61-3CBB-944C886E4A8B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60" creationId="{2487DEF2-F3E5-6569-AB5F-0DF2098C0533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61" creationId="{37B06266-1389-131B-E0FA-85DE824FB752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62" creationId="{2C784AB9-3580-8DF6-45EA-9A8F38096F94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63" creationId="{43477EB1-C267-7F43-6293-AF0DFCC3AA96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64" creationId="{8B6DCC7A-45A1-97F5-ACA4-043B21395A0D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65" creationId="{4CBCA2D9-1174-7830-965B-A538D709334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66" creationId="{9E3C9A28-AC62-AD83-8946-4B4D107BFBB5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67" creationId="{298C4677-5A07-E07F-8AC2-135C782B6F4A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68" creationId="{2C1F8F2A-05AE-95FF-E367-0659515992C3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69" creationId="{693DDEE9-AB1A-8AAE-E0D5-723B87885D8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70" creationId="{1CE2D4E1-76D0-96A5-7B0F-6362FDC5FE08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96" creationId="{481C04F3-57DD-C4C3-66F7-2B683E5A169C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97" creationId="{85B74FB0-2B11-250E-F898-8E5CFABE15A0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98" creationId="{6B6E5A28-4A0F-0870-1608-1F189DB16F81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399" creationId="{E42A5936-5B31-AC19-9141-193CD64AD76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00" creationId="{8BA63461-FCEA-88C2-7929-3DFA0AED981C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01" creationId="{77F85A89-1373-A5CB-5B3B-021A88F6E8B2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02" creationId="{1B4FD711-6364-CE20-B6EF-84FA613F0CEC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03" creationId="{743F2291-2E43-DE7F-2862-5C427CC0E6D2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04" creationId="{D25786FD-65B0-76BD-1CC4-159E1634ADA6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05" creationId="{D0B3A4B1-481D-74C9-3453-10363FAA6C5C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06" creationId="{68099C63-5D35-3B21-A7AC-97DF2C8948A5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07" creationId="{CF524215-5672-2DC6-FB4E-A4EE16127FA9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08" creationId="{72A7A7BE-68D2-5FD6-DA33-015C50DF05F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09" creationId="{40ADFAC5-6F80-97FD-118E-8E3EA2683C2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10" creationId="{43566D11-6D4A-65E2-1E3B-BE2549C12E6F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11" creationId="{280E052B-562F-9EAC-E904-186E40B33E88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12" creationId="{1528AF13-FCB6-F52A-6E6E-D95F09438FB9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13" creationId="{90BF1DF6-10A9-2415-2DD1-B7968C79AAB6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14" creationId="{2231BBA0-D804-9D49-40E4-9019B6570605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15" creationId="{508F0008-EC7B-DB7F-16F6-57E02673CFEC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16" creationId="{4D66CCC0-1F27-ACF0-CF8D-618A1DF23138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17" creationId="{918DA5DD-D913-87B0-275F-F0DF465C9934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18" creationId="{D75665E1-4458-7656-4B50-6F4CAAFE81FF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19" creationId="{E14957A7-ABCF-337B-A6F5-4260C0DFE3C8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20" creationId="{F35B7D4F-4D32-B1F0-10D6-552F9ECF62AC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21" creationId="{6C68044C-A75D-366F-8B45-23F5AD8D4B6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22" creationId="{35F70C0A-6431-7ECF-8CB7-E1CFC73E15F2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1423" creationId="{E017F7BB-0777-7BD5-FF52-946453C357CC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28" creationId="{33DD720C-C9EB-69D2-528E-D89A1230D19C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29" creationId="{327571C6-6D38-B224-676F-5EC3DEF9A26D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30" creationId="{71CCD4BF-9C0D-8405-B344-FF53A22BE279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31" creationId="{03934235-C130-7659-4C65-44A99E17EBBB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32" creationId="{0EDDF6AE-6F36-8A35-0869-1FF28F114EC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37" creationId="{FEC82D40-4FC0-CA45-10D7-449BA0200F74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38" creationId="{8D83507A-5F08-3678-66E4-F841FF722106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39" creationId="{9087F5E8-4F9D-8FA4-83A0-D7C97C327F45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40" creationId="{5F5B881F-3DD6-BFEA-A670-5CDD6BE9519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41" creationId="{9FC90283-E2DA-2F93-6A46-C23DCD26AAE6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42" creationId="{098CBE4B-EEDA-7794-A8CE-A4C11530B17A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43" creationId="{94EBF75B-8BF5-B330-99C5-075DBE3B310B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44" creationId="{4AF6BA9F-8603-6136-2116-CA4AB5369CBF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45" creationId="{90A65EB2-BC78-1795-A698-B2D14D2BC0B4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46" creationId="{6C3F970C-FE0A-16B0-94D9-F9E4EDAB6ADA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47" creationId="{778E6A52-BDDA-3066-D8AD-D06C9553A780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48" creationId="{AD33EEAA-3C8A-BA1B-90EA-573CB968F133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49" creationId="{F4FDDE9A-DCC7-ADA1-A44D-4BAB9BF1696B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50" creationId="{5A471DB7-7706-C8A4-D247-8AEDCE24377A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51" creationId="{7D9C9CE3-D852-03FA-66B1-57A3B5F3CAEB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52" creationId="{F5CBD06C-4788-19B3-D59D-0A0165A7190F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53" creationId="{BBB1B242-3C44-DABF-DBF9-B2A4332AA15C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54" creationId="{DD494E37-B1B4-1212-0F65-D31D6F879E30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55" creationId="{BBC16652-7A72-6F01-3411-F16ED9B12AA4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56" creationId="{889DEC13-39EF-DCEB-9872-85C450BD42E3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57" creationId="{CA16C144-1016-AAF6-8988-1DF32451ED12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58" creationId="{4B82260C-3C71-91CE-843D-A0F866F7A03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59" creationId="{82729B11-30A0-9D1A-7B20-AB8E7C356EF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60" creationId="{172AE7DE-10B0-EA78-2B78-0D29339F2E9B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61" creationId="{9CC82967-0DDE-9FD5-073D-0B5B641BB0C3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62" creationId="{9E0EC1FD-E4BD-8F3D-4195-AF166D6DD0A0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63" creationId="{ECAD8857-42A6-AE54-85FA-7118BE460D50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64" creationId="{B010E4D7-63B2-5587-87EB-32A7E50EBD3C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65" creationId="{373BDC2D-BA14-FD52-6F17-D99C2482C9C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66" creationId="{2382A9A2-BBE7-F5B8-2DE9-A5BEB4AB97C3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67" creationId="{59BA6372-F7E1-7CDF-0FDA-A8F637E83CA7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68" creationId="{E59CDBA9-60EC-3613-A2D9-8E098A038DE4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69" creationId="{706821D2-F2FA-E75E-E0D7-38DA592EE3B7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70" creationId="{D926F2F0-CBCB-D2D8-D04D-A5DE1BB8BA7F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71" creationId="{FE01B7BF-9BCB-4B58-697A-77B72DC8644E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72" creationId="{BEF1EDFC-6A54-8512-A6C1-2820E39B29AF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73" creationId="{B858B816-6F46-023F-DFC3-6A30D29F7E35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74" creationId="{125F1E05-8893-C4C9-EAE0-FF2D58F16A16}"/>
          </ac:spMkLst>
        </pc:spChg>
        <pc:spChg chg="mod">
          <ac:chgData name="Daniel López Gala" userId="a9c128d6-2bf7-4d58-8468-cc123d75dd40" providerId="ADAL" clId="{5B4D6357-406E-4AA4-BCA5-103A56F24E0A}" dt="2023-03-21T23:00:25.152" v="5319"/>
          <ac:spMkLst>
            <pc:docMk/>
            <pc:sldMk cId="4258225891" sldId="331"/>
            <ac:spMk id="12175" creationId="{139FBC71-A103-7DAF-C0CC-3736838AC642}"/>
          </ac:spMkLst>
        </pc:spChg>
        <pc:grpChg chg="add mod">
          <ac:chgData name="Daniel López Gala" userId="a9c128d6-2bf7-4d58-8468-cc123d75dd40" providerId="ADAL" clId="{5B4D6357-406E-4AA4-BCA5-103A56F24E0A}" dt="2023-03-21T23:00:27.540" v="5322" actId="1076"/>
          <ac:grpSpMkLst>
            <pc:docMk/>
            <pc:sldMk cId="4258225891" sldId="331"/>
            <ac:grpSpMk id="2" creationId="{9C51832A-8FF2-E8D1-9D6F-DDF16B8DFAE5}"/>
          </ac:grpSpMkLst>
        </pc:grpChg>
        <pc:picChg chg="add mod">
          <ac:chgData name="Daniel López Gala" userId="a9c128d6-2bf7-4d58-8468-cc123d75dd40" providerId="ADAL" clId="{5B4D6357-406E-4AA4-BCA5-103A56F24E0A}" dt="2023-03-19T16:54:16.155" v="1730" actId="27614"/>
          <ac:picMkLst>
            <pc:docMk/>
            <pc:sldMk cId="4258225891" sldId="331"/>
            <ac:picMk id="3" creationId="{3F684660-6558-B1AB-4C8B-121A1F1BE57E}"/>
          </ac:picMkLst>
        </pc:picChg>
      </pc:sldChg>
      <pc:sldChg chg="addSp modSp add mod">
        <pc:chgData name="Daniel López Gala" userId="a9c128d6-2bf7-4d58-8468-cc123d75dd40" providerId="ADAL" clId="{5B4D6357-406E-4AA4-BCA5-103A56F24E0A}" dt="2023-03-21T23:02:18.657" v="5325" actId="1076"/>
        <pc:sldMkLst>
          <pc:docMk/>
          <pc:sldMk cId="4144172458" sldId="332"/>
        </pc:sldMkLst>
        <pc:picChg chg="add mod">
          <ac:chgData name="Daniel López Gala" userId="a9c128d6-2bf7-4d58-8468-cc123d75dd40" providerId="ADAL" clId="{5B4D6357-406E-4AA4-BCA5-103A56F24E0A}" dt="2023-03-19T16:54:24.353" v="1732" actId="27614"/>
          <ac:picMkLst>
            <pc:docMk/>
            <pc:sldMk cId="4144172458" sldId="332"/>
            <ac:picMk id="3" creationId="{068292CB-8823-200F-8A24-B0E6D164FE94}"/>
          </ac:picMkLst>
        </pc:picChg>
        <pc:picChg chg="add mod">
          <ac:chgData name="Daniel López Gala" userId="a9c128d6-2bf7-4d58-8468-cc123d75dd40" providerId="ADAL" clId="{5B4D6357-406E-4AA4-BCA5-103A56F24E0A}" dt="2023-03-21T23:02:18.657" v="5325" actId="1076"/>
          <ac:picMkLst>
            <pc:docMk/>
            <pc:sldMk cId="4144172458" sldId="332"/>
            <ac:picMk id="6146" creationId="{AE394BD5-A5DE-4916-EC53-52627BB4F843}"/>
          </ac:picMkLst>
        </pc:picChg>
      </pc:sldChg>
      <pc:sldChg chg="addSp modSp add mod">
        <pc:chgData name="Daniel López Gala" userId="a9c128d6-2bf7-4d58-8468-cc123d75dd40" providerId="ADAL" clId="{5B4D6357-406E-4AA4-BCA5-103A56F24E0A}" dt="2023-03-21T22:54:02.717" v="5247" actId="1076"/>
        <pc:sldMkLst>
          <pc:docMk/>
          <pc:sldMk cId="3364617071" sldId="333"/>
        </pc:sldMkLst>
        <pc:spChg chg="mod">
          <ac:chgData name="Daniel López Gala" userId="a9c128d6-2bf7-4d58-8468-cc123d75dd40" providerId="ADAL" clId="{5B4D6357-406E-4AA4-BCA5-103A56F24E0A}" dt="2023-03-21T22:53:58.800" v="5245" actId="1076"/>
          <ac:spMkLst>
            <pc:docMk/>
            <pc:sldMk cId="3364617071" sldId="333"/>
            <ac:spMk id="4" creationId="{D73766E6-42F8-02D4-3A2A-5FD4A6386989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5" creationId="{27AE0A1F-47E0-ADC3-D45C-5FBB533EE6B2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6" creationId="{34826EB7-CC87-035E-37F4-3E006E90DD78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7" creationId="{9A54F478-EF16-C270-8D30-6596CD70BED1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8" creationId="{9F1CFCDD-EB24-E4DC-2AC1-F53AB96BC65B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9" creationId="{3EEB2168-A703-18AF-5992-228FE25F8147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0" creationId="{2D0B0D71-CF12-1269-65FC-08CB77B7EACB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" creationId="{816D694C-FDE9-C6B1-12BE-C85CFC8402DD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" creationId="{79F51058-6F6A-401D-8FC6-CC4A403AB10A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3" creationId="{95AB43F9-0E22-C7BE-798F-0C59746A436C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4" creationId="{ACFE152D-312E-1A1E-88D2-3B5C4620AB47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5" creationId="{A86762EE-F64B-DE98-9E7F-F381261E44F2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6" creationId="{62E000CF-F351-7C45-D6A6-A840E44BFC73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7" creationId="{E69DBBA1-0339-5722-BD47-8B605C6C8C97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8" creationId="{B9C2EE57-3EB4-CCA0-AB12-3240E5DBE4E9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9" creationId="{FF783434-27A6-CB7E-E582-346E6821DBEF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20" creationId="{BF572E93-CC00-618D-C449-CD15EAF72D29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21" creationId="{6D569235-8355-9FA6-7D51-9F359794F1C7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22" creationId="{6EF85510-02CE-EED2-9C3B-31BDB06D8980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23" creationId="{3415AF3C-57E1-9E19-8476-76CEA82FF50E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24" creationId="{7DB8118B-E4E5-2184-1BFD-F9D7E557EF37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25" creationId="{94BC2123-9B4B-22E9-921E-8C573002268A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26" creationId="{913476C1-A984-FAFD-F8FD-9DE3B465EA08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27" creationId="{73C28C65-5DD7-A9BA-6F58-BC924C18B0C4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28" creationId="{66244EDE-2E47-C8DA-6D6C-9E7B4185C249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29" creationId="{F276CF8A-B476-00F5-7C4B-D448A7307EC6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30" creationId="{5593D9AF-D75D-5B42-F852-672226942974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31" creationId="{1DFAB34E-2939-9E3D-C6ED-49677F019935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60" creationId="{BC847136-0348-9F92-D4D3-6ED96A9F9B3A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61" creationId="{D8D52AA5-B5D6-55E7-CCBA-AC73887DE5A3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62" creationId="{9B2C9622-9682-A538-17B2-926EF48393B6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63" creationId="{22C73E01-58CC-B074-5F61-6D4FAA7146EE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64" creationId="{2A268F4D-D8B5-B146-B35C-33801E6A2CEB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65" creationId="{CDB52003-55EB-E159-B99E-930D38741B78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66" creationId="{581B872B-B8D1-4634-281C-430F7C5AF04E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67" creationId="{59FE24CE-CA76-3422-0B8D-1465492EB594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68" creationId="{7CF0C7B9-A190-C9D9-65F0-F31C6E735FF5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69" creationId="{B28DE968-B6E4-6958-630D-5F3EF1D87A2F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70" creationId="{A074010B-0C1A-E174-54F3-F75B220E2A7B}"/>
          </ac:spMkLst>
        </pc:spChg>
        <pc:spChg chg="mod">
          <ac:chgData name="Daniel López Gala" userId="a9c128d6-2bf7-4d58-8468-cc123d75dd40" providerId="ADAL" clId="{5B4D6357-406E-4AA4-BCA5-103A56F24E0A}" dt="2023-03-19T16:54:48.783" v="1740" actId="1076"/>
          <ac:spMkLst>
            <pc:docMk/>
            <pc:sldMk cId="3364617071" sldId="333"/>
            <ac:spMk id="11371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96" creationId="{3FE6A307-947D-BBF7-AFC7-09BE7651AF7C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97" creationId="{CD61E11F-B261-C8AF-C854-D2D68FE92E36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98" creationId="{FF92868A-B620-BDC1-5E7B-CEC5C3CBD009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399" creationId="{8078072E-8E83-2271-3883-2789DC393B6D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00" creationId="{6FFA7F7D-1F04-8DF7-7C89-B5CFD2D8973A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01" creationId="{9A9EA6BA-FA25-7913-E7D1-733276CEE23D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02" creationId="{EC95C47B-E19A-61C1-26E7-4EC5858ACFCB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03" creationId="{708D7D6D-FC26-EA78-AF8C-F37E0B54E8E0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04" creationId="{10431F23-8248-5BEB-58F3-37B1109603BC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05" creationId="{71EE1E95-4B95-A16A-B552-D2DBC958D379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06" creationId="{8FE7DABB-0A69-6DCB-5EA9-3A81AFCD147D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07" creationId="{985E7882-E92B-9958-E721-4427A9B55A64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08" creationId="{87D4884F-9E30-4E8C-55D1-0498C059B847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09" creationId="{DCE56301-3D3D-C947-95C6-8F6D081EE7CF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10" creationId="{3CB05807-DF47-D0C7-3458-E66873B79DB9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1411" creationId="{82CE1A80-041C-9CF9-5203-259A02BA82B3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28" creationId="{E5791270-935B-AB10-1190-BCFF08C2CEAD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29" creationId="{8A3CC68B-FA19-7FCD-37DE-8D606D88F1FB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30" creationId="{49F23CCF-4D51-C1AA-63C8-AA4D11D8324A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31" creationId="{C0118CAD-82F7-AA18-4BE5-18514C145B88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32" creationId="{03C776E1-B95D-8A68-7617-D2B8E486B4AA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37" creationId="{98A6C3B3-323A-1ACC-BDD4-8CC782062871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38" creationId="{786B0B53-D80F-66B3-6F79-D5B04B10D67B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39" creationId="{A97550F6-E8A3-48D4-8B0D-9D8EDA519F40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40" creationId="{0325D909-7166-D386-E6B5-1675C1ED5A48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41" creationId="{FAB4EBD5-69BD-E443-829C-F4CF77BCE05D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42" creationId="{97F1A4ED-CB1E-2515-4D92-65A5C5ED8A4C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43" creationId="{288B0FD1-14D4-C560-6C7A-C6BF2DFCAF4B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44" creationId="{0887EE0F-815F-8035-5283-C144C5DF3062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45" creationId="{E9A61F2E-2B62-9605-0DDD-FC2505F2C7E1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46" creationId="{27948779-FC0F-D510-68F2-3F379236B11F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47" creationId="{052908DC-8F52-CF44-A601-60C0156B06CD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48" creationId="{CD2D76F6-61D3-0DB9-C15A-9490C4B8D9F6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49" creationId="{06C2B849-30DB-7A4A-1092-A9ABC9471370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50" creationId="{8D082CDA-C70E-BBC0-DB6B-BB858A1EF62C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51" creationId="{946BB179-13BE-316A-908E-E90FCC7F281D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52" creationId="{294F2F33-BD18-AA59-C07E-C16F360A7DFA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53" creationId="{E89B272E-484B-4947-4C41-1C7B89CE215E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54" creationId="{2BD1EF6A-D617-58E2-8992-42961D356DE3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55" creationId="{3EBF992A-141A-F1BB-338F-C3EFAFB67B85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56" creationId="{77B27330-646B-859A-13C9-EBC24801FB7E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57" creationId="{8300FC37-DE02-C434-F490-4CC851790B8E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58" creationId="{3BCDFFE3-4229-1DF3-E20F-372C7832D837}"/>
          </ac:spMkLst>
        </pc:spChg>
        <pc:spChg chg="mod">
          <ac:chgData name="Daniel López Gala" userId="a9c128d6-2bf7-4d58-8468-cc123d75dd40" providerId="ADAL" clId="{5B4D6357-406E-4AA4-BCA5-103A56F24E0A}" dt="2023-03-21T22:53:34.319" v="5234"/>
          <ac:spMkLst>
            <pc:docMk/>
            <pc:sldMk cId="3364617071" sldId="333"/>
            <ac:spMk id="12159" creationId="{6037B16E-2D99-32CF-DB11-B6693E9E6B08}"/>
          </ac:spMkLst>
        </pc:spChg>
        <pc:grpChg chg="add mod">
          <ac:chgData name="Daniel López Gala" userId="a9c128d6-2bf7-4d58-8468-cc123d75dd40" providerId="ADAL" clId="{5B4D6357-406E-4AA4-BCA5-103A56F24E0A}" dt="2023-03-21T22:54:02.717" v="5247" actId="1076"/>
          <ac:grpSpMkLst>
            <pc:docMk/>
            <pc:sldMk cId="3364617071" sldId="333"/>
            <ac:grpSpMk id="2" creationId="{A6E373E6-4267-DA7E-83CB-9495F69D83DE}"/>
          </ac:grpSpMkLst>
        </pc:grpChg>
        <pc:grpChg chg="mod">
          <ac:chgData name="Daniel López Gala" userId="a9c128d6-2bf7-4d58-8468-cc123d75dd40" providerId="ADAL" clId="{5B4D6357-406E-4AA4-BCA5-103A56F24E0A}" dt="2023-03-19T16:55:08.031" v="1742" actId="1076"/>
          <ac:grpSpMkLst>
            <pc:docMk/>
            <pc:sldMk cId="3364617071" sldId="333"/>
            <ac:grpSpMk id="11372" creationId="{00000000-0000-0000-0000-000000000000}"/>
          </ac:grpSpMkLst>
        </pc:grpChg>
        <pc:grpChg chg="mod">
          <ac:chgData name="Daniel López Gala" userId="a9c128d6-2bf7-4d58-8468-cc123d75dd40" providerId="ADAL" clId="{5B4D6357-406E-4AA4-BCA5-103A56F24E0A}" dt="2023-03-19T16:55:28.460" v="1744" actId="1076"/>
          <ac:grpSpMkLst>
            <pc:docMk/>
            <pc:sldMk cId="3364617071" sldId="333"/>
            <ac:grpSpMk id="11383" creationId="{00000000-0000-0000-0000-000000000000}"/>
          </ac:grpSpMkLst>
        </pc:grpChg>
        <pc:picChg chg="add mod">
          <ac:chgData name="Daniel López Gala" userId="a9c128d6-2bf7-4d58-8468-cc123d75dd40" providerId="ADAL" clId="{5B4D6357-406E-4AA4-BCA5-103A56F24E0A}" dt="2023-03-21T22:53:38.137" v="5238" actId="1076"/>
          <ac:picMkLst>
            <pc:docMk/>
            <pc:sldMk cId="3364617071" sldId="333"/>
            <ac:picMk id="3" creationId="{8F89DE40-83CE-F744-1087-5D031C5F07EE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19T17:14:37.483" v="2198" actId="1076"/>
        <pc:sldMkLst>
          <pc:docMk/>
          <pc:sldMk cId="2349140792" sldId="334"/>
        </pc:sldMkLst>
        <pc:picChg chg="del">
          <ac:chgData name="Daniel López Gala" userId="a9c128d6-2bf7-4d58-8468-cc123d75dd40" providerId="ADAL" clId="{5B4D6357-406E-4AA4-BCA5-103A56F24E0A}" dt="2023-03-19T17:14:18.400" v="2192" actId="478"/>
          <ac:picMkLst>
            <pc:docMk/>
            <pc:sldMk cId="2349140792" sldId="334"/>
            <ac:picMk id="3" creationId="{8F89DE40-83CE-F744-1087-5D031C5F07EE}"/>
          </ac:picMkLst>
        </pc:picChg>
        <pc:picChg chg="add mod">
          <ac:chgData name="Daniel López Gala" userId="a9c128d6-2bf7-4d58-8468-cc123d75dd40" providerId="ADAL" clId="{5B4D6357-406E-4AA4-BCA5-103A56F24E0A}" dt="2023-03-19T17:14:37.483" v="2198" actId="1076"/>
          <ac:picMkLst>
            <pc:docMk/>
            <pc:sldMk cId="2349140792" sldId="334"/>
            <ac:picMk id="4" creationId="{D4DDC369-E5B1-0731-82B8-E8DFFF84E66B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19T17:58:02.741" v="2257" actId="478"/>
        <pc:sldMkLst>
          <pc:docMk/>
          <pc:sldMk cId="3512048987" sldId="335"/>
        </pc:sldMkLst>
        <pc:spChg chg="add del mod">
          <ac:chgData name="Daniel López Gala" userId="a9c128d6-2bf7-4d58-8468-cc123d75dd40" providerId="ADAL" clId="{5B4D6357-406E-4AA4-BCA5-103A56F24E0A}" dt="2023-03-19T17:58:02.741" v="2257" actId="478"/>
          <ac:spMkLst>
            <pc:docMk/>
            <pc:sldMk cId="3512048987" sldId="335"/>
            <ac:spMk id="10" creationId="{7810787B-DE52-82B9-D503-1438EDB5EC4F}"/>
          </ac:spMkLst>
        </pc:spChg>
        <pc:spChg chg="mod">
          <ac:chgData name="Daniel López Gala" userId="a9c128d6-2bf7-4d58-8468-cc123d75dd40" providerId="ADAL" clId="{5B4D6357-406E-4AA4-BCA5-103A56F24E0A}" dt="2023-03-19T17:33:21.962" v="2209" actId="20577"/>
          <ac:spMkLst>
            <pc:docMk/>
            <pc:sldMk cId="3512048987" sldId="335"/>
            <ac:spMk id="11371" creationId="{00000000-0000-0000-0000-000000000000}"/>
          </ac:spMkLst>
        </pc:spChg>
        <pc:picChg chg="add del mod">
          <ac:chgData name="Daniel López Gala" userId="a9c128d6-2bf7-4d58-8468-cc123d75dd40" providerId="ADAL" clId="{5B4D6357-406E-4AA4-BCA5-103A56F24E0A}" dt="2023-03-19T17:42:20.326" v="2211" actId="478"/>
          <ac:picMkLst>
            <pc:docMk/>
            <pc:sldMk cId="3512048987" sldId="335"/>
            <ac:picMk id="3" creationId="{192E54D4-FF3B-E3D2-F688-34ACB32B410C}"/>
          </ac:picMkLst>
        </pc:picChg>
        <pc:picChg chg="del">
          <ac:chgData name="Daniel López Gala" userId="a9c128d6-2bf7-4d58-8468-cc123d75dd40" providerId="ADAL" clId="{5B4D6357-406E-4AA4-BCA5-103A56F24E0A}" dt="2023-03-19T17:33:20.032" v="2205" actId="478"/>
          <ac:picMkLst>
            <pc:docMk/>
            <pc:sldMk cId="3512048987" sldId="335"/>
            <ac:picMk id="4" creationId="{D4DDC369-E5B1-0731-82B8-E8DFFF84E66B}"/>
          </ac:picMkLst>
        </pc:picChg>
        <pc:picChg chg="add mod">
          <ac:chgData name="Daniel López Gala" userId="a9c128d6-2bf7-4d58-8468-cc123d75dd40" providerId="ADAL" clId="{5B4D6357-406E-4AA4-BCA5-103A56F24E0A}" dt="2023-03-19T17:42:30.178" v="2214" actId="962"/>
          <ac:picMkLst>
            <pc:docMk/>
            <pc:sldMk cId="3512048987" sldId="335"/>
            <ac:picMk id="6" creationId="{69169751-B0F3-FCF1-8F5B-32B40E066BF1}"/>
          </ac:picMkLst>
        </pc:picChg>
        <pc:picChg chg="add del mod">
          <ac:chgData name="Daniel López Gala" userId="a9c128d6-2bf7-4d58-8468-cc123d75dd40" providerId="ADAL" clId="{5B4D6357-406E-4AA4-BCA5-103A56F24E0A}" dt="2023-03-19T17:42:40.546" v="2216"/>
          <ac:picMkLst>
            <pc:docMk/>
            <pc:sldMk cId="3512048987" sldId="335"/>
            <ac:picMk id="7" creationId="{EC208FE9-6F6D-48A8-5EFC-FA1B92090A48}"/>
          </ac:picMkLst>
        </pc:picChg>
        <pc:picChg chg="add del mod">
          <ac:chgData name="Daniel López Gala" userId="a9c128d6-2bf7-4d58-8468-cc123d75dd40" providerId="ADAL" clId="{5B4D6357-406E-4AA4-BCA5-103A56F24E0A}" dt="2023-03-19T17:47:21.681" v="2232"/>
          <ac:picMkLst>
            <pc:docMk/>
            <pc:sldMk cId="3512048987" sldId="335"/>
            <ac:picMk id="8" creationId="{F5C8B61C-7CDE-6011-FBAA-AB90FBFBB60C}"/>
          </ac:picMkLst>
        </pc:picChg>
      </pc:sldChg>
      <pc:sldChg chg="addSp delSp modSp add mod ord">
        <pc:chgData name="Daniel López Gala" userId="a9c128d6-2bf7-4d58-8468-cc123d75dd40" providerId="ADAL" clId="{5B4D6357-406E-4AA4-BCA5-103A56F24E0A}" dt="2023-03-21T21:20:32.120" v="3121" actId="1076"/>
        <pc:sldMkLst>
          <pc:docMk/>
          <pc:sldMk cId="627574066" sldId="336"/>
        </pc:sldMkLst>
        <pc:spChg chg="add mod">
          <ac:chgData name="Daniel López Gala" userId="a9c128d6-2bf7-4d58-8468-cc123d75dd40" providerId="ADAL" clId="{5B4D6357-406E-4AA4-BCA5-103A56F24E0A}" dt="2023-03-21T21:20:32.120" v="3121" actId="1076"/>
          <ac:spMkLst>
            <pc:docMk/>
            <pc:sldMk cId="627574066" sldId="336"/>
            <ac:spMk id="2" creationId="{05525586-B129-C3DD-E599-275AC85A0487}"/>
          </ac:spMkLst>
        </pc:spChg>
        <pc:spChg chg="add del mod">
          <ac:chgData name="Daniel López Gala" userId="a9c128d6-2bf7-4d58-8468-cc123d75dd40" providerId="ADAL" clId="{5B4D6357-406E-4AA4-BCA5-103A56F24E0A}" dt="2023-03-21T21:19:55.403" v="3103"/>
          <ac:spMkLst>
            <pc:docMk/>
            <pc:sldMk cId="627574066" sldId="336"/>
            <ac:spMk id="5" creationId="{1BBEB1AD-75B1-0FBB-DBC2-007D42F66E44}"/>
          </ac:spMkLst>
        </pc:spChg>
        <pc:picChg chg="add mod">
          <ac:chgData name="Daniel López Gala" userId="a9c128d6-2bf7-4d58-8468-cc123d75dd40" providerId="ADAL" clId="{5B4D6357-406E-4AA4-BCA5-103A56F24E0A}" dt="2023-03-19T18:11:17.346" v="2281" actId="1076"/>
          <ac:picMkLst>
            <pc:docMk/>
            <pc:sldMk cId="627574066" sldId="336"/>
            <ac:picMk id="3" creationId="{55741716-85E4-B2BB-109B-C3477746E2C4}"/>
          </ac:picMkLst>
        </pc:picChg>
        <pc:picChg chg="add mod">
          <ac:chgData name="Daniel López Gala" userId="a9c128d6-2bf7-4d58-8468-cc123d75dd40" providerId="ADAL" clId="{5B4D6357-406E-4AA4-BCA5-103A56F24E0A}" dt="2023-03-19T18:11:14.187" v="2280" actId="1076"/>
          <ac:picMkLst>
            <pc:docMk/>
            <pc:sldMk cId="627574066" sldId="336"/>
            <ac:picMk id="4" creationId="{1CCCA624-22D0-4D45-130D-314491B98358}"/>
          </ac:picMkLst>
        </pc:picChg>
        <pc:picChg chg="del">
          <ac:chgData name="Daniel López Gala" userId="a9c128d6-2bf7-4d58-8468-cc123d75dd40" providerId="ADAL" clId="{5B4D6357-406E-4AA4-BCA5-103A56F24E0A}" dt="2023-03-19T17:42:46.522" v="2221" actId="478"/>
          <ac:picMkLst>
            <pc:docMk/>
            <pc:sldMk cId="627574066" sldId="336"/>
            <ac:picMk id="6" creationId="{69169751-B0F3-FCF1-8F5B-32B40E066BF1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1T21:39:41.148" v="3198" actId="1076"/>
        <pc:sldMkLst>
          <pc:docMk/>
          <pc:sldMk cId="1561151209" sldId="337"/>
        </pc:sldMkLst>
        <pc:spChg chg="add mod">
          <ac:chgData name="Daniel López Gala" userId="a9c128d6-2bf7-4d58-8468-cc123d75dd40" providerId="ADAL" clId="{5B4D6357-406E-4AA4-BCA5-103A56F24E0A}" dt="2023-03-21T21:39:39.682" v="3197" actId="1076"/>
          <ac:spMkLst>
            <pc:docMk/>
            <pc:sldMk cId="1561151209" sldId="337"/>
            <ac:spMk id="8" creationId="{E62EAB72-3D24-B42E-BA46-4AB955ED0452}"/>
          </ac:spMkLst>
        </pc:spChg>
        <pc:picChg chg="add del mod">
          <ac:chgData name="Daniel López Gala" userId="a9c128d6-2bf7-4d58-8468-cc123d75dd40" providerId="ADAL" clId="{5B4D6357-406E-4AA4-BCA5-103A56F24E0A}" dt="2023-03-21T21:33:12.019" v="3126" actId="478"/>
          <ac:picMkLst>
            <pc:docMk/>
            <pc:sldMk cId="1561151209" sldId="337"/>
            <ac:picMk id="3" creationId="{2D6989CD-BF06-D95F-C25F-46FBC8625313}"/>
          </ac:picMkLst>
        </pc:picChg>
        <pc:picChg chg="add mod">
          <ac:chgData name="Daniel López Gala" userId="a9c128d6-2bf7-4d58-8468-cc123d75dd40" providerId="ADAL" clId="{5B4D6357-406E-4AA4-BCA5-103A56F24E0A}" dt="2023-03-21T21:39:41.148" v="3198" actId="1076"/>
          <ac:picMkLst>
            <pc:docMk/>
            <pc:sldMk cId="1561151209" sldId="337"/>
            <ac:picMk id="4" creationId="{5DEA0BB2-3F80-19FB-9329-7B02ED7241D5}"/>
          </ac:picMkLst>
        </pc:picChg>
        <pc:picChg chg="del">
          <ac:chgData name="Daniel López Gala" userId="a9c128d6-2bf7-4d58-8468-cc123d75dd40" providerId="ADAL" clId="{5B4D6357-406E-4AA4-BCA5-103A56F24E0A}" dt="2023-03-19T17:42:47.233" v="2222" actId="478"/>
          <ac:picMkLst>
            <pc:docMk/>
            <pc:sldMk cId="1561151209" sldId="337"/>
            <ac:picMk id="6" creationId="{69169751-B0F3-FCF1-8F5B-32B40E066BF1}"/>
          </ac:picMkLst>
        </pc:picChg>
        <pc:inkChg chg="add del">
          <ac:chgData name="Daniel López Gala" userId="a9c128d6-2bf7-4d58-8468-cc123d75dd40" providerId="ADAL" clId="{5B4D6357-406E-4AA4-BCA5-103A56F24E0A}" dt="2023-03-21T21:35:39.108" v="3170" actId="9405"/>
          <ac:inkMkLst>
            <pc:docMk/>
            <pc:sldMk cId="1561151209" sldId="337"/>
            <ac:inkMk id="5" creationId="{A3F83247-F797-67B3-C014-80AEE23E810E}"/>
          </ac:inkMkLst>
        </pc:inkChg>
        <pc:inkChg chg="add del">
          <ac:chgData name="Daniel López Gala" userId="a9c128d6-2bf7-4d58-8468-cc123d75dd40" providerId="ADAL" clId="{5B4D6357-406E-4AA4-BCA5-103A56F24E0A}" dt="2023-03-21T21:35:38.180" v="3169" actId="9405"/>
          <ac:inkMkLst>
            <pc:docMk/>
            <pc:sldMk cId="1561151209" sldId="337"/>
            <ac:inkMk id="6" creationId="{1CD5E4AA-9982-CE4F-9E84-1F24DF56D684}"/>
          </ac:inkMkLst>
        </pc:inkChg>
        <pc:inkChg chg="add del">
          <ac:chgData name="Daniel López Gala" userId="a9c128d6-2bf7-4d58-8468-cc123d75dd40" providerId="ADAL" clId="{5B4D6357-406E-4AA4-BCA5-103A56F24E0A}" dt="2023-03-21T21:35:41.203" v="3172" actId="9405"/>
          <ac:inkMkLst>
            <pc:docMk/>
            <pc:sldMk cId="1561151209" sldId="337"/>
            <ac:inkMk id="7" creationId="{C4852E62-3687-99DC-F6C2-EE68539AD5E6}"/>
          </ac:inkMkLst>
        </pc:inkChg>
      </pc:sldChg>
      <pc:sldChg chg="addSp delSp modSp add del mod ord">
        <pc:chgData name="Daniel López Gala" userId="a9c128d6-2bf7-4d58-8468-cc123d75dd40" providerId="ADAL" clId="{5B4D6357-406E-4AA4-BCA5-103A56F24E0A}" dt="2023-03-21T23:08:09.081" v="5380" actId="2696"/>
        <pc:sldMkLst>
          <pc:docMk/>
          <pc:sldMk cId="874717340" sldId="338"/>
        </pc:sldMkLst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4" creationId="{7D481E4F-18D5-36F5-BD68-CD78337B2082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5" creationId="{B19E3D01-905C-0D16-EAF8-F7964C06CB33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6" creationId="{7AE582CB-8009-4789-C450-B93962ADEB08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7" creationId="{E3F0D2F4-0406-A6A2-AB1B-C8B3535B8F23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8" creationId="{86B40916-6638-C1E9-2A17-DBB7280BE8F5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9" creationId="{82012D83-B84C-DF40-4663-688C81B7356F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0" creationId="{25B5F78C-4A7B-2F8E-5885-A7704DE8C46D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" creationId="{9EFC7BAC-E2F4-903E-8DC2-8155E3EBAB7E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" creationId="{F9F0C0D9-437F-1BCE-1E19-DB9CA2C2FFA7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3" creationId="{B88396C4-09CB-23BA-BED1-B2F5D57CAF81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4" creationId="{120FB0F6-F172-5835-44AF-D8C19648E858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5" creationId="{C40F3659-96DA-8143-5F31-43A7B663EBDC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6" creationId="{B30575C9-5BC2-8637-CCA4-C04868F62017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7" creationId="{EF628704-78EC-D856-CEC2-DB01B73EA84F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8" creationId="{D63E5E56-673B-3AB1-B8E5-701A7A9BB73B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9" creationId="{761B6B21-9E05-D8DB-8E9A-3D8B142DC9CB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20" creationId="{78B5E50B-C065-0716-9808-FD89921A0D3F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21" creationId="{458405C0-8BD7-0945-E361-FDB8527F6E41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22" creationId="{60F25F25-B212-7D4B-38D5-22FC5457F493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23" creationId="{FC31BC05-7271-9786-F5FD-C6B7A41E0C54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24" creationId="{A8F34DE0-A9EC-CF01-5EF8-7C91C85E2EDB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25" creationId="{D2158A62-E960-D83E-045D-28E6C7D70D95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26" creationId="{FA65E458-F7CA-F5AE-FCF9-BE647A81C773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27" creationId="{2B0FA79D-23D1-4188-54FF-117A72224C04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28" creationId="{CF6E31E1-6419-0A6E-6B46-48A7DB83F6A2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29" creationId="{1533426C-BA89-EDCE-A1C5-1B46A3E91066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30" creationId="{495DD481-0F0E-23DB-CB56-F163A978475E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31" creationId="{B4A19EB0-3436-FD12-F4C9-F0DF973411E9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60" creationId="{1813BCDC-6D05-ED9E-7E78-08C7A39352B3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61" creationId="{72232E32-73EB-FD24-613F-F5718E2662D3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62" creationId="{0D28F4A8-8513-D94D-697D-1295CDCBCE8F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63" creationId="{C5C55E20-8334-32FB-76AF-B9A0C954E38F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64" creationId="{EF11C124-E9CE-C0F8-7B2C-C0CBA02D7E62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65" creationId="{52930DF7-9D84-3B8C-E64B-4651962D605C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66" creationId="{5A5F8C98-4FEB-E4A4-F486-E368A67A2DF5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67" creationId="{1D32079E-625F-0F83-184B-4900E3DABFD8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68" creationId="{45955DCF-AE64-3908-8931-B33CF29D6CB2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69" creationId="{1861A47D-8F6D-F6D5-EF34-773F66B026D6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70" creationId="{A122BBA2-9C27-121B-E2D7-CBD515F16413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96" creationId="{7DAFCE88-BCAD-6D85-CB86-58BA7DFF0CBF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97" creationId="{08D975A1-16C1-46A6-9298-1E8586EC467B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1398" creationId="{DC81E708-82FF-5A00-2AC4-54151CB4A0D9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00" creationId="{CFD81D54-4356-237E-E4E1-F004BF0306EA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01" creationId="{A6722F93-1A5C-D500-43E5-B29C93721B9B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02" creationId="{17FF4B31-40B8-717F-7D71-3899A8DB61B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03" creationId="{A9486720-6FD6-CA4E-2D84-1A413B620D75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04" creationId="{8834B27C-EE4B-CDA4-9472-44651990E398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05" creationId="{67FBD9C7-5B51-2F74-420B-74E5499A761C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06" creationId="{3F6E05BC-FF4B-FE8B-C3DE-F6992DC36556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07" creationId="{5915781E-6EDF-9D04-5FF2-C183FD4EF8A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08" creationId="{98AF2FBF-0ACF-98A3-9947-9E9B97A0B638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09" creationId="{4FB4AAFB-F115-FC07-8311-12BFA7A409A2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10" creationId="{646A1EF0-FF5D-6FBC-3837-6E08CFF77506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11" creationId="{AC1730C0-59AB-9F08-BED8-C1DFCECE447E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12" creationId="{542BC6AA-EC93-FF82-D4B4-3E788893C0A3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13" creationId="{26ACCC17-9924-DD0B-29E3-6BB65B2A173A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14" creationId="{43CDB058-A339-F883-6710-BA2E4542E8FC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15" creationId="{3BB98AED-5474-5701-59F5-A6C552D6C743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16" creationId="{100B971C-8F5A-6E4A-D85C-02BD74B83F8B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17" creationId="{29199B2A-D46E-3F31-D852-B78128A430F5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18" creationId="{F4AF519B-2A45-AE92-E124-42E6CBE82BE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19" creationId="{1C51D98A-A8A5-FFF6-EDE6-2C0D55DDE7B9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20" creationId="{E5436527-2AAA-0875-0BF9-6943C3FCE62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21" creationId="{4E258CF2-C609-AE44-5B25-588D0AAA335D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22" creationId="{DA44524A-57B0-AAE8-2B9E-C0A92296D299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1423" creationId="{9DDAE29C-A661-767C-B563-534956F64354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28" creationId="{51864A7D-C1AB-8751-E4DF-57494A9513A4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29" creationId="{5A76ADBD-829B-0C5D-5E76-648A517EC4BA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30" creationId="{48708A6F-0883-5C4E-6906-4712CCE324E2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31" creationId="{8A41EA06-185F-B8D8-945D-0C37B9C2752C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32" creationId="{A446B4B6-F197-11BF-579C-42A62D08C7F0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37" creationId="{33A50470-0DA8-36C4-9666-ACA7E743EA4E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38" creationId="{B31DAA83-1D83-AFE7-7026-E005395D1ADD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39" creationId="{8D326337-FE38-680A-7167-49A25BFC5702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40" creationId="{FB2AEDE7-1F77-8E73-F7B4-1B0A1F226A62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41" creationId="{FA712F6D-C7EC-DC4F-9B10-64035EB7884A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42" creationId="{5A167466-01E8-0083-DD8D-F4AC09505631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43" creationId="{EDC3BD70-7E2C-6191-9C8F-AC45A4C8BD02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44" creationId="{177F018A-2A60-6C73-E936-D03D214F9691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45" creationId="{10AAEBF8-299D-7C0F-4947-D1C5BA2C016C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46" creationId="{940F4EAB-66FD-C48B-6F16-C85FAD8F89B5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47" creationId="{9F47567A-BD43-0D9D-CAEA-607B7386D850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48" creationId="{0635234A-3CD3-0E15-2CC5-8643543ABB5A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49" creationId="{BC1CE22C-E43B-19FB-3EFC-92F51EB17240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50" creationId="{00782130-827E-50ED-AD89-9C3E6923BE73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51" creationId="{11141F1A-7395-8D28-A54D-D66F564877B5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52" creationId="{331FA5CF-F2F1-168C-75B4-2C1390276ED4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53" creationId="{4E4A3DD0-CD27-775E-19C4-C79A1470A717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54" creationId="{F9559671-BEA2-386F-8ACE-3CFD36F82EC8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55" creationId="{65AB9899-7ED8-BD25-5BB9-91D43D5E5F9B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56" creationId="{3965FC3E-797D-00E5-B837-06560D2E947A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57" creationId="{3D7DBD3F-E209-7CD5-0D8F-3E03A7516E54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58" creationId="{0754CCDD-8EC6-B1FC-8ACE-FB8D39742F2C}"/>
          </ac:spMkLst>
        </pc:spChg>
        <pc:spChg chg="mod">
          <ac:chgData name="Daniel López Gala" userId="a9c128d6-2bf7-4d58-8468-cc123d75dd40" providerId="ADAL" clId="{5B4D6357-406E-4AA4-BCA5-103A56F24E0A}" dt="2023-03-21T23:06:47.849" v="5348"/>
          <ac:spMkLst>
            <pc:docMk/>
            <pc:sldMk cId="874717340" sldId="338"/>
            <ac:spMk id="12159" creationId="{FCBBEAD1-F7B0-90BC-712A-D1060A6BBA6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60" creationId="{8675B544-FB0A-214D-97B8-BFEF7B3456F1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61" creationId="{85E366C2-FFAA-7B8B-5FFB-46D25F5DB3E5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62" creationId="{ABD455ED-9DE9-8688-343D-F28F59CD09F8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63" creationId="{F5A9FA7F-3F74-A524-5D22-7B27F8B4A0F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64" creationId="{6FA1080E-D153-7698-7235-E6045490C61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65" creationId="{F13EB3FB-75DD-3DBC-587C-51168A4C94C7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66" creationId="{9CEA6C6F-BCB7-2D10-3EE5-374CF65178E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67" creationId="{6B165598-C1F9-E4A4-8E5F-891E83DD6E02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68" creationId="{EC04BEF4-C4EB-E8BB-5627-E788DB52A53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69" creationId="{C37F1EB4-E0F4-91E7-7512-C9198E310D36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70" creationId="{2AF5133F-B97E-D400-B73A-6915926A497C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71" creationId="{3F9551BD-25CE-030B-ECDB-8F1136A38839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72" creationId="{556B3F9E-1C10-94D4-2DB4-8E68B4A99C73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73" creationId="{3F53DDF0-CE34-B678-0C2D-A287BBF8556B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74" creationId="{CB78E263-2DFC-478D-53DB-DFB5164E74AD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75" creationId="{BEE78195-8FAE-DCF4-AAD4-EC7A1CE98B3A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76" creationId="{7BEA02DB-96B8-DB99-D00C-78620E35CADF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77" creationId="{9579EFE9-9C30-2E02-EADB-26C103651826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78" creationId="{E4A43C65-1A8A-2FED-9559-02C797A846C1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79" creationId="{5512BDDB-DD4F-7148-D249-5E4B678AB46F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80" creationId="{847895CD-FCBC-09E0-E6BB-642EED8A90E2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81" creationId="{F8C6D601-B90D-980B-2CA2-D242FFF6FB6D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82" creationId="{E6319FF4-8C45-FB0E-8C1B-A4BDB53008D8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83" creationId="{246EA7C8-49A3-7EEE-8B0D-BA90592B607B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84" creationId="{A17761AF-A0B9-4DEF-FB1D-3F3A8C5FDDDD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85" creationId="{E7994C78-727F-FB9C-0948-BB100C6AD1A7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86" creationId="{7D5C376C-E1E4-8965-18AA-7A2A0BF9C821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87" creationId="{A99CEC04-8734-C2C3-3066-17F1DC850348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88" creationId="{EFDA633F-2796-50F4-A7B5-270F9F993D31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89" creationId="{78B6F385-2EE4-E969-4862-94619CB8BDB5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90" creationId="{AC4549F2-2730-1D23-B2AA-A0FEF98838FE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91" creationId="{BB7EFF80-A85D-D93C-92AA-A199E9102CE6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92" creationId="{A018D0D9-3408-4B69-6F8E-0B5E215A7B78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93" creationId="{F34555AD-B9E6-2CBE-133F-8B76FB4A524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94" creationId="{E8F16AEB-7D0D-90AD-860D-DC351C2D7053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95" creationId="{CFA6ECD0-9CCB-7279-BE61-18856057A636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96" creationId="{630F2A8B-2EA7-0F96-B7EE-5341AD1A4BF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97" creationId="{A4D3815E-3066-C2CE-025A-BBFB9B756231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98" creationId="{E13A63FD-BA00-B002-10B4-7CC134DAE003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199" creationId="{15E65C9E-1CD6-DD73-2545-2C3604A81C15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200" creationId="{21FCBF6F-79E6-ECF9-FE7D-C82619C75274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201" creationId="{8DF3E4EE-AF4B-3E5D-D69A-FCA3D5817A7B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202" creationId="{3C83A72B-ACCE-AEB6-47BA-B95B3604AB12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203" creationId="{ACF2A305-4D3A-7959-93B9-9540013E6380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204" creationId="{0A25C8EF-F852-6028-2407-F623A5B17A19}"/>
          </ac:spMkLst>
        </pc:spChg>
        <pc:spChg chg="mod">
          <ac:chgData name="Daniel López Gala" userId="a9c128d6-2bf7-4d58-8468-cc123d75dd40" providerId="ADAL" clId="{5B4D6357-406E-4AA4-BCA5-103A56F24E0A}" dt="2023-03-21T23:06:50.889" v="5350"/>
          <ac:spMkLst>
            <pc:docMk/>
            <pc:sldMk cId="874717340" sldId="338"/>
            <ac:spMk id="12205" creationId="{B77481C7-F485-0B0F-3A28-2C4B0C7B3EAB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07" creationId="{9B0AB415-0F9F-A4F1-42E3-94AC5E2480D1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08" creationId="{D2388383-5F36-5619-BA8B-077FC46C7984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09" creationId="{AEE42015-0268-ACBD-5CD9-C778C4C7B66B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10" creationId="{BCC290ED-DCDC-6ACA-70C8-93C9D41EE902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11" creationId="{1B0DFADF-9B06-7A20-2874-CDD6E235C382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12" creationId="{6CE295B3-134F-C334-0623-1C67437975D7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13" creationId="{61BFBE64-5D9C-1B86-9196-2E4F5C7C7D84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14" creationId="{9BAABAA4-1EE3-58C8-2EA9-BB6FDADDD85A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15" creationId="{1C79063D-92FA-A30C-B6C2-68FD46A11594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16" creationId="{C48C21CB-1D1D-3A87-7424-4C123D9C3043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17" creationId="{C61056F6-EB43-7E9E-C2E2-59BC507EB5BD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18" creationId="{282C439B-87A9-073D-8162-DAE6CAB9E25B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19" creationId="{58AED29E-9CF0-2C4B-7948-472925EF9451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20" creationId="{62F0D3E7-3B21-16D1-2783-F01B50F740E4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21" creationId="{C410DF69-E8F2-3547-1CB0-3C3A12FC74D4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22" creationId="{C8C08750-E222-FEBA-3E3E-E5FB2F4ED30F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23" creationId="{629818E1-0D7F-7774-BEDD-A5992676970E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24" creationId="{734287AD-61EC-2A43-E70B-0AC3827E3A00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25" creationId="{228958DC-99FC-E7F9-0D82-8E6184AF2FBA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26" creationId="{71FD9D18-B4E7-2D32-409C-FCB361BDF6AD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27" creationId="{2D11FC6D-6DA0-6CB6-886E-ABE6059B11FC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28" creationId="{D53B2676-974C-30F2-613C-1C4C8EEEF527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29" creationId="{43E86775-D586-7D9F-F0AA-AC24B949B056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30" creationId="{BB266632-B02F-E69A-BEDD-21FEDE04853E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31" creationId="{69EFF7BF-521C-7E78-602C-90CA0E164A21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32" creationId="{61133CF5-D58B-D2EE-9D95-F5CBE2A1D946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33" creationId="{6DF0A3ED-69B0-EFBB-3258-B0949893CD38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34" creationId="{DFF85353-1957-D7D9-8E71-9C1DC39AA897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35" creationId="{F9CB89F6-9656-0E28-64F8-2752039E70DF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36" creationId="{845DA426-7C34-75A8-21E5-777773C421CF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37" creationId="{BD680A03-2B37-B1A8-3198-91EC4AB047E3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38" creationId="{9FD31105-68AA-DA64-A986-4F768049C417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39" creationId="{868BE29B-31CB-5E8E-2E84-5444D323ECC3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40" creationId="{AE706018-889C-9D84-CA1A-BD3D92531F7F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41" creationId="{52D07ACB-BC6E-275C-1C7B-E88ACCA74076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42" creationId="{3D02958D-BC2D-7A94-7D3A-6911788A590D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43" creationId="{52884A0E-E814-EFD4-D59E-CF0E596F3269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44" creationId="{563A5B50-C6A9-D02A-2EA7-FA2F9E6E2F4D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45" creationId="{3A14871E-97DE-9090-9572-5468DF8CB2A3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46" creationId="{3B14F8C4-F488-27F4-40D1-4D8F56BD7602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47" creationId="{2DECDB82-B5FD-7BE9-84FB-BE1EBD423E0A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48" creationId="{6F5F1925-5BB6-899E-8DAA-A5611A5A7C0E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49" creationId="{A056E354-781F-E4D4-846C-95988EBEAD06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50" creationId="{33186FBB-09F2-6B62-89B0-F419AE35DBB5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51" creationId="{FD0474AB-1F5E-06DC-D237-FD364FA9C300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52" creationId="{E8C8FD96-1042-31B2-829A-ED5B28B0CAF2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53" creationId="{2928986B-8BD3-4000-4394-41E6D6EFC447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54" creationId="{728748B9-93CA-E5F5-64E7-2765D9CA7CC7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55" creationId="{F3BCF57A-8F58-BEBB-E829-6163CFC6A2C8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56" creationId="{39A97BA1-5DDA-6E2B-0891-20D172D75A10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57" creationId="{FC9B5A3F-903E-2CCA-3C77-AD097FBF584D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58" creationId="{7F87D53E-7D66-78D1-02B0-235ED31847AA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59" creationId="{5010CDF4-F65C-2417-D2C0-4E082BAE618F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60" creationId="{AEFFACFD-7AF6-197C-8680-25039A7D9E8A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61" creationId="{AD40015B-89B9-EC00-F238-5C512CF1235C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62" creationId="{8676AE74-1363-0BC5-C6A4-86F9E17710FC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63" creationId="{6812D028-86ED-A634-8943-3F4D0C144FA6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64" creationId="{79A3CC85-8400-F6C2-2443-0E4ED2138E4A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65" creationId="{CC4CADF8-7472-86D5-13DB-3771E3F86E87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66" creationId="{B8F1839D-A8EB-3022-64BF-F67392C46F1C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67" creationId="{87427294-48C2-674B-A6BE-D84E437ADE09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68" creationId="{7AAB1F2B-A144-38FA-135C-FF6AE2181E33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69" creationId="{026B96DF-D911-D7A4-E35C-E6FA0A4048E6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70" creationId="{63CAD72A-BAD7-87D7-7978-FC5AA7A4537D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71" creationId="{A5403E2E-B2AC-BAB1-8ADA-1EF29F3D0A51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72" creationId="{05FD6938-99BD-4C36-E42D-0A939C156CF4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73" creationId="{20EC5EFF-074F-7C4A-0948-BA857E72742D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74" creationId="{9FC09164-4414-B37B-BF17-55E2B727DCEC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75" creationId="{EB2E475A-6386-5FC7-4F00-841519A4CF77}"/>
          </ac:spMkLst>
        </pc:spChg>
        <pc:spChg chg="mod">
          <ac:chgData name="Daniel López Gala" userId="a9c128d6-2bf7-4d58-8468-cc123d75dd40" providerId="ADAL" clId="{5B4D6357-406E-4AA4-BCA5-103A56F24E0A}" dt="2023-03-21T23:06:53.728" v="5352"/>
          <ac:spMkLst>
            <pc:docMk/>
            <pc:sldMk cId="874717340" sldId="338"/>
            <ac:spMk id="12276" creationId="{CB59BF18-8C75-3B1B-8852-D92E6C1A180F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78" creationId="{26EDBD3B-5096-C191-2B5C-E67052C450B9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79" creationId="{1FD58471-706D-474A-97D7-C4EBBADD19CC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80" creationId="{0EC259A0-D83A-49A1-8622-ACFB90197CCB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81" creationId="{C2895AA8-8574-921C-EF80-005F733B90E7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82" creationId="{2EBEF1B3-AAE8-010A-C468-7B7FD44EE7F7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83" creationId="{47EE3CE9-2843-0329-E633-71D1611C8616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84" creationId="{2E749FBA-A546-57BC-C601-E290589F3651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85" creationId="{DBAD78B4-B079-F747-F2C8-FCFC2B6E3662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86" creationId="{9B3213FD-7380-E1D4-2B49-9022C7F11046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87" creationId="{E3AD9E94-0FC7-2EB7-EC91-476D4ADDAC05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88" creationId="{D5773755-3E69-B006-CAA6-641677C89231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89" creationId="{72325A41-2152-D202-D20A-0FCAC6D7CA79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90" creationId="{C3F40B07-C835-BBB8-63B6-ECC4A4A9D790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91" creationId="{5127541D-37FD-17DC-8394-5A94550D865F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92" creationId="{D77CF447-A99F-C8C7-85AF-4484B67ABD01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93" creationId="{116BDECC-8E28-9497-6E8C-F45C6EA5B4E2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94" creationId="{8320F20A-1331-632F-8710-312080370960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95" creationId="{28CFC625-0220-908C-1CA3-16F9D2EDE5BC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96" creationId="{043FFAFD-283B-DA85-D0F8-615A248A771B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97" creationId="{C3863A31-4A29-28EB-B730-BFD82CBDA74E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98" creationId="{1BCA3C5F-6659-D37F-B21A-9F1D656D4D5E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299" creationId="{13EEAF78-21E9-BF45-7C08-D3828058AEEF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00" creationId="{BE77DD2C-8139-376A-8270-1109A73E6400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01" creationId="{F1811387-F3E3-F76B-4AA9-78AF84E85D7C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02" creationId="{26C95C27-9531-1B95-B594-4B4F96475A88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03" creationId="{CC68FFF7-133B-B2E7-B16E-A4EE177F6066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04" creationId="{95616426-3D70-21B6-DE1E-B209FC21AB9C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05" creationId="{C46EE1B2-B0DD-A638-D6F9-D3CEE791FAC8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06" creationId="{3259ECDC-BA29-C11A-2CC9-5A1E09CF6200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07" creationId="{2B4C91D4-E961-1295-E3F1-85CED7FAE97E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08" creationId="{076138AD-9092-2697-E649-574E607DA77B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09" creationId="{AECEACC2-E45E-AC9B-380C-0806ADC86D2C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10" creationId="{215EC29B-B374-2447-2F06-4E699DBFED8F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11" creationId="{3F8C0B5E-1EDD-1590-3130-4A3644D400B7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12" creationId="{C8F3CF42-7363-2F87-B746-5C88BCEE060E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13" creationId="{DFEB5BEC-1DEF-0BF8-872F-089F7954C359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14" creationId="{B1796621-708D-99D9-F1CD-8907E1EF3951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15" creationId="{867C20F5-4DD0-191E-A28C-B2BD0C4EB0A2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16" creationId="{5E71FDC9-FFFA-6210-6622-8F4F14A76C04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17" creationId="{39035F46-6248-DE4B-3AB5-5E241618ED50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18" creationId="{D8A606EE-1502-F63D-C7E5-BADE30944780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19" creationId="{9DF2862A-E8B0-30DA-5981-7C67B8E8D484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20" creationId="{8FC5E528-BD56-26B2-E75B-AE40331F296D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21" creationId="{F506C3C8-A15A-E47A-3D28-D1702F70BAAA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22" creationId="{89D6D365-69C7-69B4-B4EC-535517A70CA4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23" creationId="{8CB885D4-1BB0-3FF0-E1B2-58ABFBA5149E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24" creationId="{2197A9BD-03FB-616B-2F28-12A9DE1A9B15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25" creationId="{69BD9339-9A68-5FF0-748B-E306222CBFC4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26" creationId="{4974637A-19A5-0580-71E4-0906E3FCE3A6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27" creationId="{3827C8CC-E87F-5272-BB38-65FDE7C5D6EB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28" creationId="{7AF9DE70-71A2-2B67-3745-ABEA12C85310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29" creationId="{215306CC-35D5-5EC4-A3B8-DC7CCDBD36B6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30" creationId="{25309CBE-ACD3-8E24-5829-E472CA9B99F3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31" creationId="{D4CAAA52-7A24-82CB-C6CE-197D87061942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32" creationId="{E132B26D-F807-86DF-28B2-89E17872B3F5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33" creationId="{9324490D-7693-36BA-EED2-9B8E34982DDE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34" creationId="{FE022941-7091-7069-7785-334621DEE4E7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35" creationId="{D829FC87-35EB-0E45-8AAD-2AB702306BE2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36" creationId="{13CD3242-9825-E9E6-78AE-CE9A6C33B3B2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37" creationId="{F0AD45A3-BB99-D743-E80B-131F562A42AF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38" creationId="{94A9C9B0-3E08-C9A5-BA4B-EF98B6BB240E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39" creationId="{C323718C-F5E1-1616-DDCE-875A58A0DE20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40" creationId="{AC4CA8DB-CE98-A953-C896-6C25DD77C8A0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41" creationId="{3F384657-6043-CD04-D3AD-F73A2D66C783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42" creationId="{1CCE26A2-86B0-00A8-52A5-DCB2B9B5C0C9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43" creationId="{F46AB91D-67CA-F19E-8954-4393D1BCD92C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44" creationId="{CCE0F52F-A1F0-E9F6-D3AC-2C02B819C8E1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45" creationId="{4AD52862-0C7A-D589-A545-B8D05C30AB9F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46" creationId="{CE10AB8B-86C3-1B44-08C1-3D6A96E5060C}"/>
          </ac:spMkLst>
        </pc:spChg>
        <pc:spChg chg="mod">
          <ac:chgData name="Daniel López Gala" userId="a9c128d6-2bf7-4d58-8468-cc123d75dd40" providerId="ADAL" clId="{5B4D6357-406E-4AA4-BCA5-103A56F24E0A}" dt="2023-03-21T23:07:05.846" v="5357"/>
          <ac:spMkLst>
            <pc:docMk/>
            <pc:sldMk cId="874717340" sldId="338"/>
            <ac:spMk id="12347" creationId="{9B231793-AB44-8716-FEC1-398D2847EFCD}"/>
          </ac:spMkLst>
        </pc:spChg>
        <pc:grpChg chg="add mod">
          <ac:chgData name="Daniel López Gala" userId="a9c128d6-2bf7-4d58-8468-cc123d75dd40" providerId="ADAL" clId="{5B4D6357-406E-4AA4-BCA5-103A56F24E0A}" dt="2023-03-21T23:07:17.400" v="5362" actId="1076"/>
          <ac:grpSpMkLst>
            <pc:docMk/>
            <pc:sldMk cId="874717340" sldId="338"/>
            <ac:grpSpMk id="2" creationId="{C411333B-5E4A-EFE5-DF29-3A38751BE73B}"/>
          </ac:grpSpMkLst>
        </pc:grpChg>
        <pc:grpChg chg="add mod">
          <ac:chgData name="Daniel López Gala" userId="a9c128d6-2bf7-4d58-8468-cc123d75dd40" providerId="ADAL" clId="{5B4D6357-406E-4AA4-BCA5-103A56F24E0A}" dt="2023-03-21T23:07:13.409" v="5360" actId="1076"/>
          <ac:grpSpMkLst>
            <pc:docMk/>
            <pc:sldMk cId="874717340" sldId="338"/>
            <ac:grpSpMk id="11399" creationId="{347416A6-3480-95F5-62A1-79FED2BB5105}"/>
          </ac:grpSpMkLst>
        </pc:grpChg>
        <pc:grpChg chg="add mod">
          <ac:chgData name="Daniel López Gala" userId="a9c128d6-2bf7-4d58-8468-cc123d75dd40" providerId="ADAL" clId="{5B4D6357-406E-4AA4-BCA5-103A56F24E0A}" dt="2023-03-21T23:07:15.494" v="5361" actId="1076"/>
          <ac:grpSpMkLst>
            <pc:docMk/>
            <pc:sldMk cId="874717340" sldId="338"/>
            <ac:grpSpMk id="12206" creationId="{DBF7993C-2684-4517-5B30-B515D6A839D3}"/>
          </ac:grpSpMkLst>
        </pc:grpChg>
        <pc:grpChg chg="add del mod">
          <ac:chgData name="Daniel López Gala" userId="a9c128d6-2bf7-4d58-8468-cc123d75dd40" providerId="ADAL" clId="{5B4D6357-406E-4AA4-BCA5-103A56F24E0A}" dt="2023-03-21T23:07:06.526" v="5358"/>
          <ac:grpSpMkLst>
            <pc:docMk/>
            <pc:sldMk cId="874717340" sldId="338"/>
            <ac:grpSpMk id="12277" creationId="{3B7A9F19-DDA9-F9FB-F9E0-B0D1F0E78824}"/>
          </ac:grpSpMkLst>
        </pc:grpChg>
        <pc:picChg chg="add mod">
          <ac:chgData name="Daniel López Gala" userId="a9c128d6-2bf7-4d58-8468-cc123d75dd40" providerId="ADAL" clId="{5B4D6357-406E-4AA4-BCA5-103A56F24E0A}" dt="2023-03-19T17:49:59.232" v="2248" actId="27614"/>
          <ac:picMkLst>
            <pc:docMk/>
            <pc:sldMk cId="874717340" sldId="338"/>
            <ac:picMk id="3" creationId="{ECDFAAF5-098A-8240-063D-E7F09D9B4E0F}"/>
          </ac:picMkLst>
        </pc:picChg>
        <pc:picChg chg="del">
          <ac:chgData name="Daniel López Gala" userId="a9c128d6-2bf7-4d58-8468-cc123d75dd40" providerId="ADAL" clId="{5B4D6357-406E-4AA4-BCA5-103A56F24E0A}" dt="2023-03-19T17:42:48.020" v="2223" actId="478"/>
          <ac:picMkLst>
            <pc:docMk/>
            <pc:sldMk cId="874717340" sldId="338"/>
            <ac:picMk id="6" creationId="{69169751-B0F3-FCF1-8F5B-32B40E066BF1}"/>
          </ac:picMkLst>
        </pc:picChg>
      </pc:sldChg>
      <pc:sldChg chg="add">
        <pc:chgData name="Daniel López Gala" userId="a9c128d6-2bf7-4d58-8468-cc123d75dd40" providerId="ADAL" clId="{5B4D6357-406E-4AA4-BCA5-103A56F24E0A}" dt="2023-03-21T23:08:32.002" v="5381"/>
        <pc:sldMkLst>
          <pc:docMk/>
          <pc:sldMk cId="1099133843" sldId="338"/>
        </pc:sldMkLst>
      </pc:sldChg>
      <pc:sldChg chg="addSp delSp modSp add del mod">
        <pc:chgData name="Daniel López Gala" userId="a9c128d6-2bf7-4d58-8468-cc123d75dd40" providerId="ADAL" clId="{5B4D6357-406E-4AA4-BCA5-103A56F24E0A}" dt="2023-03-19T17:47:24.897" v="2234" actId="2696"/>
        <pc:sldMkLst>
          <pc:docMk/>
          <pc:sldMk cId="1919396440" sldId="339"/>
        </pc:sldMkLst>
        <pc:picChg chg="add del mod">
          <ac:chgData name="Daniel López Gala" userId="a9c128d6-2bf7-4d58-8468-cc123d75dd40" providerId="ADAL" clId="{5B4D6357-406E-4AA4-BCA5-103A56F24E0A}" dt="2023-03-19T17:47:23.044" v="2233" actId="21"/>
          <ac:picMkLst>
            <pc:docMk/>
            <pc:sldMk cId="1919396440" sldId="339"/>
            <ac:picMk id="3" creationId="{C052AC51-371B-3E19-7059-37C435647579}"/>
          </ac:picMkLst>
        </pc:picChg>
        <pc:picChg chg="del">
          <ac:chgData name="Daniel López Gala" userId="a9c128d6-2bf7-4d58-8468-cc123d75dd40" providerId="ADAL" clId="{5B4D6357-406E-4AA4-BCA5-103A56F24E0A}" dt="2023-03-19T17:42:48.849" v="2224" actId="478"/>
          <ac:picMkLst>
            <pc:docMk/>
            <pc:sldMk cId="1919396440" sldId="339"/>
            <ac:picMk id="6" creationId="{69169751-B0F3-FCF1-8F5B-32B40E066BF1}"/>
          </ac:picMkLst>
        </pc:picChg>
      </pc:sldChg>
      <pc:sldChg chg="addSp delSp modSp add mod ord">
        <pc:chgData name="Daniel López Gala" userId="a9c128d6-2bf7-4d58-8468-cc123d75dd40" providerId="ADAL" clId="{5B4D6357-406E-4AA4-BCA5-103A56F24E0A}" dt="2023-03-21T21:35:15.743" v="3164" actId="9405"/>
        <pc:sldMkLst>
          <pc:docMk/>
          <pc:sldMk cId="2894426831" sldId="339"/>
        </pc:sldMkLst>
        <pc:spChg chg="add mod">
          <ac:chgData name="Daniel López Gala" userId="a9c128d6-2bf7-4d58-8468-cc123d75dd40" providerId="ADAL" clId="{5B4D6357-406E-4AA4-BCA5-103A56F24E0A}" dt="2023-03-21T21:34:01.726" v="3139" actId="208"/>
          <ac:spMkLst>
            <pc:docMk/>
            <pc:sldMk cId="2894426831" sldId="339"/>
            <ac:spMk id="5" creationId="{3539302A-C3C9-77D4-B3FA-15822D3750E7}"/>
          </ac:spMkLst>
        </pc:spChg>
        <pc:picChg chg="del">
          <ac:chgData name="Daniel López Gala" userId="a9c128d6-2bf7-4d58-8468-cc123d75dd40" providerId="ADAL" clId="{5B4D6357-406E-4AA4-BCA5-103A56F24E0A}" dt="2023-03-21T21:33:10.315" v="3125" actId="478"/>
          <ac:picMkLst>
            <pc:docMk/>
            <pc:sldMk cId="2894426831" sldId="339"/>
            <ac:picMk id="3" creationId="{C052AC51-371B-3E19-7059-37C435647579}"/>
          </ac:picMkLst>
        </pc:picChg>
        <pc:picChg chg="add mod">
          <ac:chgData name="Daniel López Gala" userId="a9c128d6-2bf7-4d58-8468-cc123d75dd40" providerId="ADAL" clId="{5B4D6357-406E-4AA4-BCA5-103A56F24E0A}" dt="2023-03-21T21:33:34.992" v="3134" actId="1076"/>
          <ac:picMkLst>
            <pc:docMk/>
            <pc:sldMk cId="2894426831" sldId="339"/>
            <ac:picMk id="4" creationId="{6F302089-1C5A-7E78-CBCB-0CE1C57E991F}"/>
          </ac:picMkLst>
        </pc:picChg>
        <pc:picChg chg="add mod">
          <ac:chgData name="Daniel López Gala" userId="a9c128d6-2bf7-4d58-8468-cc123d75dd40" providerId="ADAL" clId="{5B4D6357-406E-4AA4-BCA5-103A56F24E0A}" dt="2023-03-21T21:34:25.582" v="3144" actId="1076"/>
          <ac:picMkLst>
            <pc:docMk/>
            <pc:sldMk cId="2894426831" sldId="339"/>
            <ac:picMk id="7" creationId="{F55964EB-5EB2-F9F3-EBCC-D4F7953BECFB}"/>
          </ac:picMkLst>
        </pc:picChg>
        <pc:inkChg chg="add">
          <ac:chgData name="Daniel López Gala" userId="a9c128d6-2bf7-4d58-8468-cc123d75dd40" providerId="ADAL" clId="{5B4D6357-406E-4AA4-BCA5-103A56F24E0A}" dt="2023-03-21T21:35:06.719" v="3157" actId="9405"/>
          <ac:inkMkLst>
            <pc:docMk/>
            <pc:sldMk cId="2894426831" sldId="339"/>
            <ac:inkMk id="19" creationId="{08BF4E81-7E8A-1CD7-A1C6-93ACCD5EFFAF}"/>
          </ac:inkMkLst>
        </pc:inkChg>
        <pc:inkChg chg="add">
          <ac:chgData name="Daniel López Gala" userId="a9c128d6-2bf7-4d58-8468-cc123d75dd40" providerId="ADAL" clId="{5B4D6357-406E-4AA4-BCA5-103A56F24E0A}" dt="2023-03-21T21:35:07.027" v="3158" actId="9405"/>
          <ac:inkMkLst>
            <pc:docMk/>
            <pc:sldMk cId="2894426831" sldId="339"/>
            <ac:inkMk id="20" creationId="{A9701926-A081-C010-9787-CC647888C891}"/>
          </ac:inkMkLst>
        </pc:inkChg>
        <pc:inkChg chg="add">
          <ac:chgData name="Daniel López Gala" userId="a9c128d6-2bf7-4d58-8468-cc123d75dd40" providerId="ADAL" clId="{5B4D6357-406E-4AA4-BCA5-103A56F24E0A}" dt="2023-03-21T21:35:08.590" v="3159" actId="9405"/>
          <ac:inkMkLst>
            <pc:docMk/>
            <pc:sldMk cId="2894426831" sldId="339"/>
            <ac:inkMk id="21" creationId="{5B973F87-0B67-8DD8-D80F-C43D7477D2E6}"/>
          </ac:inkMkLst>
        </pc:inkChg>
        <pc:inkChg chg="add">
          <ac:chgData name="Daniel López Gala" userId="a9c128d6-2bf7-4d58-8468-cc123d75dd40" providerId="ADAL" clId="{5B4D6357-406E-4AA4-BCA5-103A56F24E0A}" dt="2023-03-21T21:35:08.917" v="3160" actId="9405"/>
          <ac:inkMkLst>
            <pc:docMk/>
            <pc:sldMk cId="2894426831" sldId="339"/>
            <ac:inkMk id="22" creationId="{F7E2EE95-BD7E-6190-D112-A20CEBF941E8}"/>
          </ac:inkMkLst>
        </pc:inkChg>
        <pc:inkChg chg="add">
          <ac:chgData name="Daniel López Gala" userId="a9c128d6-2bf7-4d58-8468-cc123d75dd40" providerId="ADAL" clId="{5B4D6357-406E-4AA4-BCA5-103A56F24E0A}" dt="2023-03-21T21:35:14.382" v="3161" actId="9405"/>
          <ac:inkMkLst>
            <pc:docMk/>
            <pc:sldMk cId="2894426831" sldId="339"/>
            <ac:inkMk id="23" creationId="{2E476E4D-B6CF-FB6B-A2AD-1A2CBE3E0408}"/>
          </ac:inkMkLst>
        </pc:inkChg>
        <pc:inkChg chg="add">
          <ac:chgData name="Daniel López Gala" userId="a9c128d6-2bf7-4d58-8468-cc123d75dd40" providerId="ADAL" clId="{5B4D6357-406E-4AA4-BCA5-103A56F24E0A}" dt="2023-03-21T21:35:15.093" v="3162" actId="9405"/>
          <ac:inkMkLst>
            <pc:docMk/>
            <pc:sldMk cId="2894426831" sldId="339"/>
            <ac:inkMk id="24" creationId="{4D0C5DD4-62B8-FD68-9F10-2255416B164C}"/>
          </ac:inkMkLst>
        </pc:inkChg>
        <pc:inkChg chg="add">
          <ac:chgData name="Daniel López Gala" userId="a9c128d6-2bf7-4d58-8468-cc123d75dd40" providerId="ADAL" clId="{5B4D6357-406E-4AA4-BCA5-103A56F24E0A}" dt="2023-03-21T21:35:15.421" v="3163" actId="9405"/>
          <ac:inkMkLst>
            <pc:docMk/>
            <pc:sldMk cId="2894426831" sldId="339"/>
            <ac:inkMk id="25" creationId="{1076ED0B-F4F2-0899-8700-B3D285CE4656}"/>
          </ac:inkMkLst>
        </pc:inkChg>
        <pc:inkChg chg="add">
          <ac:chgData name="Daniel López Gala" userId="a9c128d6-2bf7-4d58-8468-cc123d75dd40" providerId="ADAL" clId="{5B4D6357-406E-4AA4-BCA5-103A56F24E0A}" dt="2023-03-21T21:35:15.743" v="3164" actId="9405"/>
          <ac:inkMkLst>
            <pc:docMk/>
            <pc:sldMk cId="2894426831" sldId="339"/>
            <ac:inkMk id="26" creationId="{360302E9-B7B3-C6C6-C7F4-2493EBDA3E20}"/>
          </ac:inkMkLst>
        </pc:inkChg>
        <pc:cxnChg chg="add mod">
          <ac:chgData name="Daniel López Gala" userId="a9c128d6-2bf7-4d58-8468-cc123d75dd40" providerId="ADAL" clId="{5B4D6357-406E-4AA4-BCA5-103A56F24E0A}" dt="2023-03-21T21:34:52.863" v="3156" actId="14100"/>
          <ac:cxnSpMkLst>
            <pc:docMk/>
            <pc:sldMk cId="2894426831" sldId="339"/>
            <ac:cxnSpMk id="9" creationId="{49F26456-79E8-1FDB-9CA5-DC9B3EA88175}"/>
          </ac:cxnSpMkLst>
        </pc:cxnChg>
      </pc:sldChg>
      <pc:sldChg chg="addSp delSp modSp add mod">
        <pc:chgData name="Daniel López Gala" userId="a9c128d6-2bf7-4d58-8468-cc123d75dd40" providerId="ADAL" clId="{5B4D6357-406E-4AA4-BCA5-103A56F24E0A}" dt="2023-03-21T21:16:08.241" v="3084" actId="1036"/>
        <pc:sldMkLst>
          <pc:docMk/>
          <pc:sldMk cId="1784605506" sldId="340"/>
        </pc:sldMkLst>
        <pc:spChg chg="add del mod">
          <ac:chgData name="Daniel López Gala" userId="a9c128d6-2bf7-4d58-8468-cc123d75dd40" providerId="ADAL" clId="{5B4D6357-406E-4AA4-BCA5-103A56F24E0A}" dt="2023-03-21T21:15:40.796" v="3071" actId="1076"/>
          <ac:spMkLst>
            <pc:docMk/>
            <pc:sldMk cId="1784605506" sldId="340"/>
            <ac:spMk id="2" creationId="{62E9BD5E-5CBF-A93A-D895-DDE89988DC6E}"/>
          </ac:spMkLst>
        </pc:spChg>
        <pc:spChg chg="add del mod">
          <ac:chgData name="Daniel López Gala" userId="a9c128d6-2bf7-4d58-8468-cc123d75dd40" providerId="ADAL" clId="{5B4D6357-406E-4AA4-BCA5-103A56F24E0A}" dt="2023-03-21T21:09:32.090" v="2843" actId="478"/>
          <ac:spMkLst>
            <pc:docMk/>
            <pc:sldMk cId="1784605506" sldId="340"/>
            <ac:spMk id="4" creationId="{D485CFBD-AE6C-2D4D-49E9-49B6048844E7}"/>
          </ac:spMkLst>
        </pc:spChg>
        <pc:spChg chg="add mod">
          <ac:chgData name="Daniel López Gala" userId="a9c128d6-2bf7-4d58-8468-cc123d75dd40" providerId="ADAL" clId="{5B4D6357-406E-4AA4-BCA5-103A56F24E0A}" dt="2023-03-21T21:16:08.241" v="3084" actId="1036"/>
          <ac:spMkLst>
            <pc:docMk/>
            <pc:sldMk cId="1784605506" sldId="340"/>
            <ac:spMk id="5" creationId="{54CBB549-30FF-FBE5-E8BF-7D02B2D07BDB}"/>
          </ac:spMkLst>
        </pc:spChg>
        <pc:picChg chg="add mod">
          <ac:chgData name="Daniel López Gala" userId="a9c128d6-2bf7-4d58-8468-cc123d75dd40" providerId="ADAL" clId="{5B4D6357-406E-4AA4-BCA5-103A56F24E0A}" dt="2023-03-21T21:15:59.800" v="3075" actId="1076"/>
          <ac:picMkLst>
            <pc:docMk/>
            <pc:sldMk cId="1784605506" sldId="340"/>
            <ac:picMk id="3" creationId="{6E8C6984-DE51-F20B-CDE9-E7A2FB928EF9}"/>
          </ac:picMkLst>
        </pc:picChg>
        <pc:picChg chg="del">
          <ac:chgData name="Daniel López Gala" userId="a9c128d6-2bf7-4d58-8468-cc123d75dd40" providerId="ADAL" clId="{5B4D6357-406E-4AA4-BCA5-103A56F24E0A}" dt="2023-03-19T17:54:40.528" v="2251" actId="478"/>
          <ac:picMkLst>
            <pc:docMk/>
            <pc:sldMk cId="1784605506" sldId="340"/>
            <ac:picMk id="6" creationId="{69169751-B0F3-FCF1-8F5B-32B40E066BF1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19T18:09:28.225" v="2264" actId="1076"/>
        <pc:sldMkLst>
          <pc:docMk/>
          <pc:sldMk cId="3168987828" sldId="341"/>
        </pc:sldMkLst>
        <pc:picChg chg="add mod">
          <ac:chgData name="Daniel López Gala" userId="a9c128d6-2bf7-4d58-8468-cc123d75dd40" providerId="ADAL" clId="{5B4D6357-406E-4AA4-BCA5-103A56F24E0A}" dt="2023-03-19T18:09:28.225" v="2264" actId="1076"/>
          <ac:picMkLst>
            <pc:docMk/>
            <pc:sldMk cId="3168987828" sldId="341"/>
            <ac:picMk id="3" creationId="{9D5C127B-9814-F3F7-1048-1E20661B43A8}"/>
          </ac:picMkLst>
        </pc:picChg>
        <pc:picChg chg="del">
          <ac:chgData name="Daniel López Gala" userId="a9c128d6-2bf7-4d58-8468-cc123d75dd40" providerId="ADAL" clId="{5B4D6357-406E-4AA4-BCA5-103A56F24E0A}" dt="2023-03-19T17:54:41.662" v="2252" actId="478"/>
          <ac:picMkLst>
            <pc:docMk/>
            <pc:sldMk cId="3168987828" sldId="341"/>
            <ac:picMk id="6" creationId="{69169751-B0F3-FCF1-8F5B-32B40E066BF1}"/>
          </ac:picMkLst>
        </pc:picChg>
      </pc:sldChg>
      <pc:sldChg chg="addSp modSp add mod">
        <pc:chgData name="Daniel López Gala" userId="a9c128d6-2bf7-4d58-8468-cc123d75dd40" providerId="ADAL" clId="{5B4D6357-406E-4AA4-BCA5-103A56F24E0A}" dt="2023-03-21T22:54:23.602" v="5253" actId="14100"/>
        <pc:sldMkLst>
          <pc:docMk/>
          <pc:sldMk cId="552351105" sldId="342"/>
        </pc:sldMkLst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4" creationId="{392DCD99-D095-C061-1D1E-B3914E44B227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6" creationId="{0E6FBBC8-B5AB-A4CA-85C6-C55FC81E012B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7" creationId="{B2EE876C-BD1B-5A58-2432-964EFFC03BD6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8" creationId="{24F532EA-E9B0-DB10-BE23-90BEB60FC473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9" creationId="{FDBC1166-5347-5811-1756-3CE413C253DB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10" creationId="{B4BB1EEB-F477-7731-AD6B-2A521D915303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11" creationId="{C81B04AC-3B72-FC10-AE1C-6EC7CF006976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12" creationId="{B02FE787-8940-4229-8667-E3D88D813912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13" creationId="{13866D65-53DA-6AF0-7A41-ACB7ABD95143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14" creationId="{5650FB6E-EA13-6A69-F4CA-90F0D655B9DA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15" creationId="{5C2FFB6F-B610-A0FB-AD05-A0923BE185C2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16" creationId="{AEAB89C1-422D-FE02-9C79-90AACC6AF627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17" creationId="{6A51A90A-64E6-5147-3AFF-59FEEE7DECEE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18" creationId="{E5CBB6D3-254D-A243-21C5-2FCB7C2F0A4C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19" creationId="{CEE33983-ACEC-898B-85B3-EC9054E0F7C8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20" creationId="{AF469D25-CF9E-43E0-F183-153637B726B4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21" creationId="{61C7DB2A-5F2A-60A5-7B6A-D292905320A7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22" creationId="{04C0CDAD-6B0A-6E78-4650-66AE70D3590C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23" creationId="{546CD59D-9AF4-F2EF-9914-24E9A72ADD49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24" creationId="{B3C4636E-F512-ED31-0B63-1669336E1CDF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25" creationId="{C2189F75-B9DA-3FF5-B031-8FC8696FDA94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26" creationId="{3AA63ABA-A825-2F84-27BF-6A9DF188738D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27" creationId="{9D4624B8-E9D6-EE80-9707-DD950079F5DF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28" creationId="{A5A9BB79-8B6F-E00E-C6F5-0978ECD4A51B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29" creationId="{33905CEB-1BAE-4EAB-432F-7219C637AAFD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30" creationId="{5007C321-1641-CB9B-969C-99366FA405B0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31" creationId="{1318C184-81D8-0CDA-8CAC-8F71208C0C3C}"/>
          </ac:spMkLst>
        </pc:spChg>
        <pc:spChg chg="mod">
          <ac:chgData name="Daniel López Gala" userId="a9c128d6-2bf7-4d58-8468-cc123d75dd40" providerId="ADAL" clId="{5B4D6357-406E-4AA4-BCA5-103A56F24E0A}" dt="2023-03-21T22:54:16.448" v="5248"/>
          <ac:spMkLst>
            <pc:docMk/>
            <pc:sldMk cId="552351105" sldId="342"/>
            <ac:spMk id="12128" creationId="{87F2B493-0BCC-39AB-6481-C3334F4A9900}"/>
          </ac:spMkLst>
        </pc:spChg>
        <pc:grpChg chg="add mod">
          <ac:chgData name="Daniel López Gala" userId="a9c128d6-2bf7-4d58-8468-cc123d75dd40" providerId="ADAL" clId="{5B4D6357-406E-4AA4-BCA5-103A56F24E0A}" dt="2023-03-21T22:54:23.602" v="5253" actId="14100"/>
          <ac:grpSpMkLst>
            <pc:docMk/>
            <pc:sldMk cId="552351105" sldId="342"/>
            <ac:grpSpMk id="2" creationId="{68E9D01E-4376-0D6E-20DA-8FBD67843436}"/>
          </ac:grpSpMkLst>
        </pc:grpChg>
        <pc:picChg chg="add mod">
          <ac:chgData name="Daniel López Gala" userId="a9c128d6-2bf7-4d58-8468-cc123d75dd40" providerId="ADAL" clId="{5B4D6357-406E-4AA4-BCA5-103A56F24E0A}" dt="2023-03-19T18:10:10.636" v="2268" actId="1076"/>
          <ac:picMkLst>
            <pc:docMk/>
            <pc:sldMk cId="552351105" sldId="342"/>
            <ac:picMk id="3" creationId="{8A799972-21F1-09DC-B2C9-E1AEE3694FC8}"/>
          </ac:picMkLst>
        </pc:picChg>
        <pc:picChg chg="add mod">
          <ac:chgData name="Daniel López Gala" userId="a9c128d6-2bf7-4d58-8468-cc123d75dd40" providerId="ADAL" clId="{5B4D6357-406E-4AA4-BCA5-103A56F24E0A}" dt="2023-03-19T18:10:25.349" v="2272" actId="1076"/>
          <ac:picMkLst>
            <pc:docMk/>
            <pc:sldMk cId="552351105" sldId="342"/>
            <ac:picMk id="5" creationId="{FB2138DB-1DAB-8F7B-1315-F439D5EAB486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1T22:21:54.228" v="4121" actId="14100"/>
        <pc:sldMkLst>
          <pc:docMk/>
          <pc:sldMk cId="2102510847" sldId="343"/>
        </pc:sldMkLst>
        <pc:spChg chg="add mod">
          <ac:chgData name="Daniel López Gala" userId="a9c128d6-2bf7-4d58-8468-cc123d75dd40" providerId="ADAL" clId="{5B4D6357-406E-4AA4-BCA5-103A56F24E0A}" dt="2023-03-21T22:21:48.734" v="4118" actId="14100"/>
          <ac:spMkLst>
            <pc:docMk/>
            <pc:sldMk cId="2102510847" sldId="343"/>
            <ac:spMk id="4" creationId="{80377B89-D2EA-3BAE-F47E-EA32BB441BEE}"/>
          </ac:spMkLst>
        </pc:spChg>
        <pc:spChg chg="add mod">
          <ac:chgData name="Daniel López Gala" userId="a9c128d6-2bf7-4d58-8468-cc123d75dd40" providerId="ADAL" clId="{5B4D6357-406E-4AA4-BCA5-103A56F24E0A}" dt="2023-03-21T22:21:54.228" v="4121" actId="14100"/>
          <ac:spMkLst>
            <pc:docMk/>
            <pc:sldMk cId="2102510847" sldId="343"/>
            <ac:spMk id="5" creationId="{EA0C60AE-9CC7-EC7E-CBFC-21F9EF52120A}"/>
          </ac:spMkLst>
        </pc:spChg>
        <pc:picChg chg="add mod">
          <ac:chgData name="Daniel López Gala" userId="a9c128d6-2bf7-4d58-8468-cc123d75dd40" providerId="ADAL" clId="{5B4D6357-406E-4AA4-BCA5-103A56F24E0A}" dt="2023-03-21T21:29:47.384" v="3124" actId="962"/>
          <ac:picMkLst>
            <pc:docMk/>
            <pc:sldMk cId="2102510847" sldId="343"/>
            <ac:picMk id="3" creationId="{166216B2-F214-3EDA-46E7-F7D5EC4EDA52}"/>
          </ac:picMkLst>
        </pc:picChg>
        <pc:picChg chg="del">
          <ac:chgData name="Daniel López Gala" userId="a9c128d6-2bf7-4d58-8468-cc123d75dd40" providerId="ADAL" clId="{5B4D6357-406E-4AA4-BCA5-103A56F24E0A}" dt="2023-03-19T18:10:32.857" v="2275" actId="478"/>
          <ac:picMkLst>
            <pc:docMk/>
            <pc:sldMk cId="2102510847" sldId="343"/>
            <ac:picMk id="3" creationId="{8A799972-21F1-09DC-B2C9-E1AEE3694FC8}"/>
          </ac:picMkLst>
        </pc:picChg>
        <pc:picChg chg="add del mod">
          <ac:chgData name="Daniel López Gala" userId="a9c128d6-2bf7-4d58-8468-cc123d75dd40" providerId="ADAL" clId="{5B4D6357-406E-4AA4-BCA5-103A56F24E0A}" dt="2023-03-19T18:11:11.731" v="2278" actId="21"/>
          <ac:picMkLst>
            <pc:docMk/>
            <pc:sldMk cId="2102510847" sldId="343"/>
            <ac:picMk id="4" creationId="{F5E999D4-DF72-DA3D-0686-2BD022CBF74D}"/>
          </ac:picMkLst>
        </pc:picChg>
        <pc:picChg chg="del">
          <ac:chgData name="Daniel López Gala" userId="a9c128d6-2bf7-4d58-8468-cc123d75dd40" providerId="ADAL" clId="{5B4D6357-406E-4AA4-BCA5-103A56F24E0A}" dt="2023-03-19T18:10:32.511" v="2274" actId="478"/>
          <ac:picMkLst>
            <pc:docMk/>
            <pc:sldMk cId="2102510847" sldId="343"/>
            <ac:picMk id="5" creationId="{FB2138DB-1DAB-8F7B-1315-F439D5EAB486}"/>
          </ac:picMkLst>
        </pc:picChg>
        <pc:picChg chg="add del mod">
          <ac:chgData name="Daniel López Gala" userId="a9c128d6-2bf7-4d58-8468-cc123d75dd40" providerId="ADAL" clId="{5B4D6357-406E-4AA4-BCA5-103A56F24E0A}" dt="2023-03-21T21:17:49.614" v="3085" actId="478"/>
          <ac:picMkLst>
            <pc:docMk/>
            <pc:sldMk cId="2102510847" sldId="343"/>
            <ac:picMk id="7" creationId="{A6E07C9C-DD5D-7D62-CA92-1262C9B55725}"/>
          </ac:picMkLst>
        </pc:picChg>
      </pc:sldChg>
      <pc:sldChg chg="add del">
        <pc:chgData name="Daniel López Gala" userId="a9c128d6-2bf7-4d58-8468-cc123d75dd40" providerId="ADAL" clId="{5B4D6357-406E-4AA4-BCA5-103A56F24E0A}" dt="2023-03-19T18:09:18.789" v="2262"/>
        <pc:sldMkLst>
          <pc:docMk/>
          <pc:sldMk cId="2464229741" sldId="343"/>
        </pc:sldMkLst>
      </pc:sldChg>
      <pc:sldChg chg="addSp delSp modSp add mod">
        <pc:chgData name="Daniel López Gala" userId="a9c128d6-2bf7-4d58-8468-cc123d75dd40" providerId="ADAL" clId="{5B4D6357-406E-4AA4-BCA5-103A56F24E0A}" dt="2023-03-21T23:07:48.974" v="5376" actId="1076"/>
        <pc:sldMkLst>
          <pc:docMk/>
          <pc:sldMk cId="3962888643" sldId="344"/>
        </pc:sldMkLst>
        <pc:spChg chg="add mod">
          <ac:chgData name="Daniel López Gala" userId="a9c128d6-2bf7-4d58-8468-cc123d75dd40" providerId="ADAL" clId="{5B4D6357-406E-4AA4-BCA5-103A56F24E0A}" dt="2023-03-19T18:30:05.386" v="2390" actId="1076"/>
          <ac:spMkLst>
            <pc:docMk/>
            <pc:sldMk cId="3962888643" sldId="344"/>
            <ac:spMk id="3" creationId="{61D49D00-2EFC-960D-7A12-033510E25F11}"/>
          </ac:spMkLst>
        </pc:spChg>
        <pc:spChg chg="mod">
          <ac:chgData name="Daniel López Gala" userId="a9c128d6-2bf7-4d58-8468-cc123d75dd40" providerId="ADAL" clId="{5B4D6357-406E-4AA4-BCA5-103A56F24E0A}" dt="2023-03-19T18:28:52.747" v="2325" actId="20577"/>
          <ac:spMkLst>
            <pc:docMk/>
            <pc:sldMk cId="3962888643" sldId="344"/>
            <ac:spMk id="14268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8:29:10.325" v="2382" actId="20577"/>
          <ac:spMkLst>
            <pc:docMk/>
            <pc:sldMk cId="3962888643" sldId="344"/>
            <ac:spMk id="14269" creationId="{00000000-0000-0000-0000-000000000000}"/>
          </ac:spMkLst>
        </pc:spChg>
        <pc:spChg chg="del">
          <ac:chgData name="Daniel López Gala" userId="a9c128d6-2bf7-4d58-8468-cc123d75dd40" providerId="ADAL" clId="{5B4D6357-406E-4AA4-BCA5-103A56F24E0A}" dt="2023-03-19T18:30:06.648" v="2391" actId="478"/>
          <ac:spMkLst>
            <pc:docMk/>
            <pc:sldMk cId="3962888643" sldId="344"/>
            <ac:spMk id="14270" creationId="{00000000-0000-0000-0000-000000000000}"/>
          </ac:spMkLst>
        </pc:spChg>
        <pc:picChg chg="add del mod">
          <ac:chgData name="Daniel López Gala" userId="a9c128d6-2bf7-4d58-8468-cc123d75dd40" providerId="ADAL" clId="{5B4D6357-406E-4AA4-BCA5-103A56F24E0A}" dt="2023-03-21T22:28:57.120" v="4132" actId="478"/>
          <ac:picMkLst>
            <pc:docMk/>
            <pc:sldMk cId="3962888643" sldId="344"/>
            <ac:picMk id="2" creationId="{95017D7E-A117-1259-CC97-858BDBE86C89}"/>
          </ac:picMkLst>
        </pc:picChg>
        <pc:picChg chg="add mod">
          <ac:chgData name="Daniel López Gala" userId="a9c128d6-2bf7-4d58-8468-cc123d75dd40" providerId="ADAL" clId="{5B4D6357-406E-4AA4-BCA5-103A56F24E0A}" dt="2023-03-21T22:29:03.097" v="4134" actId="1076"/>
          <ac:picMkLst>
            <pc:docMk/>
            <pc:sldMk cId="3962888643" sldId="344"/>
            <ac:picMk id="4" creationId="{E28693C4-FFB2-2CBF-9B5E-7807AF72FBF6}"/>
          </ac:picMkLst>
        </pc:picChg>
        <pc:picChg chg="add mod">
          <ac:chgData name="Daniel López Gala" userId="a9c128d6-2bf7-4d58-8468-cc123d75dd40" providerId="ADAL" clId="{5B4D6357-406E-4AA4-BCA5-103A56F24E0A}" dt="2023-03-21T23:07:48.974" v="5376" actId="1076"/>
          <ac:picMkLst>
            <pc:docMk/>
            <pc:sldMk cId="3962888643" sldId="344"/>
            <ac:picMk id="5" creationId="{6344E64E-77A1-A183-5334-9E40D267768E}"/>
          </ac:picMkLst>
        </pc:picChg>
        <pc:picChg chg="add mod">
          <ac:chgData name="Daniel López Gala" userId="a9c128d6-2bf7-4d58-8468-cc123d75dd40" providerId="ADAL" clId="{5B4D6357-406E-4AA4-BCA5-103A56F24E0A}" dt="2023-03-21T23:07:48.656" v="5375" actId="1076"/>
          <ac:picMkLst>
            <pc:docMk/>
            <pc:sldMk cId="3962888643" sldId="344"/>
            <ac:picMk id="6" creationId="{092695F2-C49E-80E0-2854-2DC3B116BA92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1T21:48:47.658" v="3575" actId="1076"/>
        <pc:sldMkLst>
          <pc:docMk/>
          <pc:sldMk cId="948319248" sldId="345"/>
        </pc:sldMkLst>
        <pc:spChg chg="add mod">
          <ac:chgData name="Daniel López Gala" userId="a9c128d6-2bf7-4d58-8468-cc123d75dd40" providerId="ADAL" clId="{5B4D6357-406E-4AA4-BCA5-103A56F24E0A}" dt="2023-03-21T21:48:46.118" v="3574" actId="1076"/>
          <ac:spMkLst>
            <pc:docMk/>
            <pc:sldMk cId="948319248" sldId="345"/>
            <ac:spMk id="2" creationId="{66754E51-141F-1122-0597-3D981D482D50}"/>
          </ac:spMkLst>
        </pc:spChg>
        <pc:picChg chg="del">
          <ac:chgData name="Daniel López Gala" userId="a9c128d6-2bf7-4d58-8468-cc123d75dd40" providerId="ADAL" clId="{5B4D6357-406E-4AA4-BCA5-103A56F24E0A}" dt="2023-03-21T21:39:58.459" v="3203" actId="478"/>
          <ac:picMkLst>
            <pc:docMk/>
            <pc:sldMk cId="948319248" sldId="345"/>
            <ac:picMk id="3" creationId="{166216B2-F214-3EDA-46E7-F7D5EC4EDA52}"/>
          </ac:picMkLst>
        </pc:picChg>
        <pc:picChg chg="add mod">
          <ac:chgData name="Daniel López Gala" userId="a9c128d6-2bf7-4d58-8468-cc123d75dd40" providerId="ADAL" clId="{5B4D6357-406E-4AA4-BCA5-103A56F24E0A}" dt="2023-03-21T21:48:47.658" v="3575" actId="1076"/>
          <ac:picMkLst>
            <pc:docMk/>
            <pc:sldMk cId="948319248" sldId="345"/>
            <ac:picMk id="5" creationId="{8C198ED3-0531-8CF5-B1B4-446F1BCB2709}"/>
          </ac:picMkLst>
        </pc:picChg>
        <pc:picChg chg="add del mod">
          <ac:chgData name="Daniel López Gala" userId="a9c128d6-2bf7-4d58-8468-cc123d75dd40" providerId="ADAL" clId="{5B4D6357-406E-4AA4-BCA5-103A56F24E0A}" dt="2023-03-21T21:46:24.234" v="3561" actId="478"/>
          <ac:picMkLst>
            <pc:docMk/>
            <pc:sldMk cId="948319248" sldId="345"/>
            <ac:picMk id="1026" creationId="{54F6EFEA-6B5A-B7E0-174C-D4DD37019E51}"/>
          </ac:picMkLst>
        </pc:picChg>
      </pc:sldChg>
      <pc:sldChg chg="modSp add del mod setBg">
        <pc:chgData name="Daniel López Gala" userId="a9c128d6-2bf7-4d58-8468-cc123d75dd40" providerId="ADAL" clId="{5B4D6357-406E-4AA4-BCA5-103A56F24E0A}" dt="2023-03-20T11:00:53.855" v="2452" actId="47"/>
        <pc:sldMkLst>
          <pc:docMk/>
          <pc:sldMk cId="2664273189" sldId="345"/>
        </pc:sldMkLst>
        <pc:spChg chg="mod">
          <ac:chgData name="Daniel López Gala" userId="a9c128d6-2bf7-4d58-8468-cc123d75dd40" providerId="ADAL" clId="{5B4D6357-406E-4AA4-BCA5-103A56F24E0A}" dt="2023-03-19T18:48:14.464" v="2448" actId="113"/>
          <ac:spMkLst>
            <pc:docMk/>
            <pc:sldMk cId="2664273189" sldId="345"/>
            <ac:spMk id="7634" creationId="{00000000-0000-0000-0000-000000000000}"/>
          </ac:spMkLst>
        </pc:spChg>
        <pc:spChg chg="mod">
          <ac:chgData name="Daniel López Gala" userId="a9c128d6-2bf7-4d58-8468-cc123d75dd40" providerId="ADAL" clId="{5B4D6357-406E-4AA4-BCA5-103A56F24E0A}" dt="2023-03-19T18:48:20.712" v="2450" actId="113"/>
          <ac:spMkLst>
            <pc:docMk/>
            <pc:sldMk cId="2664273189" sldId="345"/>
            <ac:spMk id="7635" creationId="{00000000-0000-0000-0000-000000000000}"/>
          </ac:spMkLst>
        </pc:spChg>
        <pc:picChg chg="mod">
          <ac:chgData name="Daniel López Gala" userId="a9c128d6-2bf7-4d58-8468-cc123d75dd40" providerId="ADAL" clId="{5B4D6357-406E-4AA4-BCA5-103A56F24E0A}" dt="2023-03-19T18:48:23.240" v="2451" actId="1076"/>
          <ac:picMkLst>
            <pc:docMk/>
            <pc:sldMk cId="2664273189" sldId="345"/>
            <ac:picMk id="5" creationId="{70A12720-E436-AAA9-216A-CAD714D2E04F}"/>
          </ac:picMkLst>
        </pc:picChg>
        <pc:picChg chg="mod">
          <ac:chgData name="Daniel López Gala" userId="a9c128d6-2bf7-4d58-8468-cc123d75dd40" providerId="ADAL" clId="{5B4D6357-406E-4AA4-BCA5-103A56F24E0A}" dt="2023-03-19T18:46:03.559" v="2440" actId="1076"/>
          <ac:picMkLst>
            <pc:docMk/>
            <pc:sldMk cId="2664273189" sldId="345"/>
            <ac:picMk id="7" creationId="{4795096C-45D4-AFD3-B205-9E876D9C073B}"/>
          </ac:picMkLst>
        </pc:picChg>
        <pc:picChg chg="mod">
          <ac:chgData name="Daniel López Gala" userId="a9c128d6-2bf7-4d58-8468-cc123d75dd40" providerId="ADAL" clId="{5B4D6357-406E-4AA4-BCA5-103A56F24E0A}" dt="2023-03-19T18:45:54.423" v="2436" actId="1076"/>
          <ac:picMkLst>
            <pc:docMk/>
            <pc:sldMk cId="2664273189" sldId="345"/>
            <ac:picMk id="4098" creationId="{91F20083-1935-980D-6128-9FE30D9F7F36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1T22:56:31.438" v="5280" actId="1076"/>
        <pc:sldMkLst>
          <pc:docMk/>
          <pc:sldMk cId="1985814299" sldId="346"/>
        </pc:sldMkLst>
        <pc:spChg chg="mod">
          <ac:chgData name="Daniel López Gala" userId="a9c128d6-2bf7-4d58-8468-cc123d75dd40" providerId="ADAL" clId="{5B4D6357-406E-4AA4-BCA5-103A56F24E0A}" dt="2023-03-21T22:55:05.793" v="5266"/>
          <ac:spMkLst>
            <pc:docMk/>
            <pc:sldMk cId="1985814299" sldId="346"/>
            <ac:spMk id="6" creationId="{97E2F6BB-9E10-44A2-7577-54EDC7679021}"/>
          </ac:spMkLst>
        </pc:spChg>
        <pc:spChg chg="mod">
          <ac:chgData name="Daniel López Gala" userId="a9c128d6-2bf7-4d58-8468-cc123d75dd40" providerId="ADAL" clId="{5B4D6357-406E-4AA4-BCA5-103A56F24E0A}" dt="2023-03-21T22:55:05.793" v="5266"/>
          <ac:spMkLst>
            <pc:docMk/>
            <pc:sldMk cId="1985814299" sldId="346"/>
            <ac:spMk id="7" creationId="{3115AFDF-FEDF-CD11-93A3-5EF02BEDBFA2}"/>
          </ac:spMkLst>
        </pc:spChg>
        <pc:spChg chg="mod">
          <ac:chgData name="Daniel López Gala" userId="a9c128d6-2bf7-4d58-8468-cc123d75dd40" providerId="ADAL" clId="{5B4D6357-406E-4AA4-BCA5-103A56F24E0A}" dt="2023-03-21T22:55:05.793" v="5266"/>
          <ac:spMkLst>
            <pc:docMk/>
            <pc:sldMk cId="1985814299" sldId="346"/>
            <ac:spMk id="8" creationId="{1D3C1618-6D5B-BAB7-CCC1-C2868A44E4F8}"/>
          </ac:spMkLst>
        </pc:spChg>
        <pc:spChg chg="mod">
          <ac:chgData name="Daniel López Gala" userId="a9c128d6-2bf7-4d58-8468-cc123d75dd40" providerId="ADAL" clId="{5B4D6357-406E-4AA4-BCA5-103A56F24E0A}" dt="2023-03-21T22:55:05.793" v="5266"/>
          <ac:spMkLst>
            <pc:docMk/>
            <pc:sldMk cId="1985814299" sldId="346"/>
            <ac:spMk id="9" creationId="{5B7A7B42-992D-72BB-C16E-7C58DCF9A75C}"/>
          </ac:spMkLst>
        </pc:spChg>
        <pc:spChg chg="mod">
          <ac:chgData name="Daniel López Gala" userId="a9c128d6-2bf7-4d58-8468-cc123d75dd40" providerId="ADAL" clId="{5B4D6357-406E-4AA4-BCA5-103A56F24E0A}" dt="2023-03-21T22:55:05.793" v="5266"/>
          <ac:spMkLst>
            <pc:docMk/>
            <pc:sldMk cId="1985814299" sldId="346"/>
            <ac:spMk id="10" creationId="{3FB2D1BD-BAB8-81C0-0BC0-3E92768D9F6B}"/>
          </ac:spMkLst>
        </pc:spChg>
        <pc:spChg chg="mod">
          <ac:chgData name="Daniel López Gala" userId="a9c128d6-2bf7-4d58-8468-cc123d75dd40" providerId="ADAL" clId="{5B4D6357-406E-4AA4-BCA5-103A56F24E0A}" dt="2023-03-21T22:55:05.793" v="5266"/>
          <ac:spMkLst>
            <pc:docMk/>
            <pc:sldMk cId="1985814299" sldId="346"/>
            <ac:spMk id="11" creationId="{C9AC4CA8-DC43-A17C-ADDC-60957CE63954}"/>
          </ac:spMkLst>
        </pc:spChg>
        <pc:spChg chg="mod">
          <ac:chgData name="Daniel López Gala" userId="a9c128d6-2bf7-4d58-8468-cc123d75dd40" providerId="ADAL" clId="{5B4D6357-406E-4AA4-BCA5-103A56F24E0A}" dt="2023-03-21T22:55:05.793" v="5266"/>
          <ac:spMkLst>
            <pc:docMk/>
            <pc:sldMk cId="1985814299" sldId="346"/>
            <ac:spMk id="12" creationId="{AD0B1681-5F3B-0D7D-0F44-458680E270F2}"/>
          </ac:spMkLst>
        </pc:spChg>
        <pc:spChg chg="mod">
          <ac:chgData name="Daniel López Gala" userId="a9c128d6-2bf7-4d58-8468-cc123d75dd40" providerId="ADAL" clId="{5B4D6357-406E-4AA4-BCA5-103A56F24E0A}" dt="2023-03-21T22:55:05.793" v="5266"/>
          <ac:spMkLst>
            <pc:docMk/>
            <pc:sldMk cId="1985814299" sldId="346"/>
            <ac:spMk id="13" creationId="{20B37D32-53F9-1D93-5D1B-235E0436BEE3}"/>
          </ac:spMkLst>
        </pc:spChg>
        <pc:spChg chg="mod">
          <ac:chgData name="Daniel López Gala" userId="a9c128d6-2bf7-4d58-8468-cc123d75dd40" providerId="ADAL" clId="{5B4D6357-406E-4AA4-BCA5-103A56F24E0A}" dt="2023-03-21T22:55:05.793" v="5266"/>
          <ac:spMkLst>
            <pc:docMk/>
            <pc:sldMk cId="1985814299" sldId="346"/>
            <ac:spMk id="14" creationId="{B0BB563A-6B70-0998-376C-B3F6B659F8F2}"/>
          </ac:spMkLst>
        </pc:spChg>
        <pc:spChg chg="mod">
          <ac:chgData name="Daniel López Gala" userId="a9c128d6-2bf7-4d58-8468-cc123d75dd40" providerId="ADAL" clId="{5B4D6357-406E-4AA4-BCA5-103A56F24E0A}" dt="2023-03-21T22:55:05.793" v="5266"/>
          <ac:spMkLst>
            <pc:docMk/>
            <pc:sldMk cId="1985814299" sldId="346"/>
            <ac:spMk id="15" creationId="{7F209F8D-3911-B6C9-1A62-1D013724B43C}"/>
          </ac:spMkLst>
        </pc:spChg>
        <pc:spChg chg="mod">
          <ac:chgData name="Daniel López Gala" userId="a9c128d6-2bf7-4d58-8468-cc123d75dd40" providerId="ADAL" clId="{5B4D6357-406E-4AA4-BCA5-103A56F24E0A}" dt="2023-03-21T22:55:10.869" v="5268"/>
          <ac:spMkLst>
            <pc:docMk/>
            <pc:sldMk cId="1985814299" sldId="346"/>
            <ac:spMk id="17" creationId="{AA70AC29-FAF5-C1FA-BBB7-56F77C5E14EC}"/>
          </ac:spMkLst>
        </pc:spChg>
        <pc:spChg chg="mod">
          <ac:chgData name="Daniel López Gala" userId="a9c128d6-2bf7-4d58-8468-cc123d75dd40" providerId="ADAL" clId="{5B4D6357-406E-4AA4-BCA5-103A56F24E0A}" dt="2023-03-21T22:55:10.869" v="5268"/>
          <ac:spMkLst>
            <pc:docMk/>
            <pc:sldMk cId="1985814299" sldId="346"/>
            <ac:spMk id="18" creationId="{A6F1CBC6-6039-EF9D-9774-54BEB66B3D34}"/>
          </ac:spMkLst>
        </pc:spChg>
        <pc:spChg chg="mod">
          <ac:chgData name="Daniel López Gala" userId="a9c128d6-2bf7-4d58-8468-cc123d75dd40" providerId="ADAL" clId="{5B4D6357-406E-4AA4-BCA5-103A56F24E0A}" dt="2023-03-21T22:55:10.869" v="5268"/>
          <ac:spMkLst>
            <pc:docMk/>
            <pc:sldMk cId="1985814299" sldId="346"/>
            <ac:spMk id="19" creationId="{4AAF3F24-DFF4-CE11-2AD5-47B5887234CD}"/>
          </ac:spMkLst>
        </pc:spChg>
        <pc:spChg chg="mod">
          <ac:chgData name="Daniel López Gala" userId="a9c128d6-2bf7-4d58-8468-cc123d75dd40" providerId="ADAL" clId="{5B4D6357-406E-4AA4-BCA5-103A56F24E0A}" dt="2023-03-21T22:55:10.869" v="5268"/>
          <ac:spMkLst>
            <pc:docMk/>
            <pc:sldMk cId="1985814299" sldId="346"/>
            <ac:spMk id="20" creationId="{CBD41BAF-38DE-58FB-1747-128E29C05C2D}"/>
          </ac:spMkLst>
        </pc:spChg>
        <pc:spChg chg="mod">
          <ac:chgData name="Daniel López Gala" userId="a9c128d6-2bf7-4d58-8468-cc123d75dd40" providerId="ADAL" clId="{5B4D6357-406E-4AA4-BCA5-103A56F24E0A}" dt="2023-03-21T22:55:10.869" v="5268"/>
          <ac:spMkLst>
            <pc:docMk/>
            <pc:sldMk cId="1985814299" sldId="346"/>
            <ac:spMk id="21" creationId="{CF4AEF79-3EB4-16E9-8331-DD9EF0215AB1}"/>
          </ac:spMkLst>
        </pc:spChg>
        <pc:spChg chg="mod">
          <ac:chgData name="Daniel López Gala" userId="a9c128d6-2bf7-4d58-8468-cc123d75dd40" providerId="ADAL" clId="{5B4D6357-406E-4AA4-BCA5-103A56F24E0A}" dt="2023-03-21T22:55:10.869" v="5268"/>
          <ac:spMkLst>
            <pc:docMk/>
            <pc:sldMk cId="1985814299" sldId="346"/>
            <ac:spMk id="22" creationId="{556495B5-7154-636E-483F-262351CD5C77}"/>
          </ac:spMkLst>
        </pc:spChg>
        <pc:spChg chg="mod">
          <ac:chgData name="Daniel López Gala" userId="a9c128d6-2bf7-4d58-8468-cc123d75dd40" providerId="ADAL" clId="{5B4D6357-406E-4AA4-BCA5-103A56F24E0A}" dt="2023-03-21T22:55:10.869" v="5268"/>
          <ac:spMkLst>
            <pc:docMk/>
            <pc:sldMk cId="1985814299" sldId="346"/>
            <ac:spMk id="23" creationId="{ACF89AA4-6769-D16D-B253-BA43B5AE9716}"/>
          </ac:spMkLst>
        </pc:spChg>
        <pc:spChg chg="mod">
          <ac:chgData name="Daniel López Gala" userId="a9c128d6-2bf7-4d58-8468-cc123d75dd40" providerId="ADAL" clId="{5B4D6357-406E-4AA4-BCA5-103A56F24E0A}" dt="2023-03-21T22:55:10.869" v="5268"/>
          <ac:spMkLst>
            <pc:docMk/>
            <pc:sldMk cId="1985814299" sldId="346"/>
            <ac:spMk id="24" creationId="{5A9C5A18-5916-559B-509B-C9D185B47070}"/>
          </ac:spMkLst>
        </pc:spChg>
        <pc:spChg chg="mod">
          <ac:chgData name="Daniel López Gala" userId="a9c128d6-2bf7-4d58-8468-cc123d75dd40" providerId="ADAL" clId="{5B4D6357-406E-4AA4-BCA5-103A56F24E0A}" dt="2023-03-21T22:55:10.869" v="5268"/>
          <ac:spMkLst>
            <pc:docMk/>
            <pc:sldMk cId="1985814299" sldId="346"/>
            <ac:spMk id="25" creationId="{43334F6C-CE7F-BEA1-539F-7A0BE5D4F043}"/>
          </ac:spMkLst>
        </pc:spChg>
        <pc:spChg chg="mod">
          <ac:chgData name="Daniel López Gala" userId="a9c128d6-2bf7-4d58-8468-cc123d75dd40" providerId="ADAL" clId="{5B4D6357-406E-4AA4-BCA5-103A56F24E0A}" dt="2023-03-21T22:55:10.869" v="5268"/>
          <ac:spMkLst>
            <pc:docMk/>
            <pc:sldMk cId="1985814299" sldId="346"/>
            <ac:spMk id="26" creationId="{972C3CE5-99C9-FFC2-F5A1-AF3571228695}"/>
          </ac:spMkLst>
        </pc:spChg>
        <pc:spChg chg="add del mod">
          <ac:chgData name="Daniel López Gala" userId="a9c128d6-2bf7-4d58-8468-cc123d75dd40" providerId="ADAL" clId="{5B4D6357-406E-4AA4-BCA5-103A56F24E0A}" dt="2023-03-21T22:55:43.858" v="5275"/>
          <ac:spMkLst>
            <pc:docMk/>
            <pc:sldMk cId="1985814299" sldId="346"/>
            <ac:spMk id="27" creationId="{5354B9F1-7670-5467-8514-56B69E63F4BE}"/>
          </ac:spMkLst>
        </pc:spChg>
        <pc:spChg chg="mod">
          <ac:chgData name="Daniel López Gala" userId="a9c128d6-2bf7-4d58-8468-cc123d75dd40" providerId="ADAL" clId="{5B4D6357-406E-4AA4-BCA5-103A56F24E0A}" dt="2023-03-21T22:55:42.961" v="5274"/>
          <ac:spMkLst>
            <pc:docMk/>
            <pc:sldMk cId="1985814299" sldId="346"/>
            <ac:spMk id="29" creationId="{87560A91-8E28-41AA-60CB-8F890D7DD569}"/>
          </ac:spMkLst>
        </pc:spChg>
        <pc:spChg chg="mod">
          <ac:chgData name="Daniel López Gala" userId="a9c128d6-2bf7-4d58-8468-cc123d75dd40" providerId="ADAL" clId="{5B4D6357-406E-4AA4-BCA5-103A56F24E0A}" dt="2023-03-21T22:55:42.961" v="5274"/>
          <ac:spMkLst>
            <pc:docMk/>
            <pc:sldMk cId="1985814299" sldId="346"/>
            <ac:spMk id="30" creationId="{48C7DAEC-656D-9A0A-2320-8661C86342E3}"/>
          </ac:spMkLst>
        </pc:spChg>
        <pc:spChg chg="mod">
          <ac:chgData name="Daniel López Gala" userId="a9c128d6-2bf7-4d58-8468-cc123d75dd40" providerId="ADAL" clId="{5B4D6357-406E-4AA4-BCA5-103A56F24E0A}" dt="2023-03-21T22:55:42.961" v="5274"/>
          <ac:spMkLst>
            <pc:docMk/>
            <pc:sldMk cId="1985814299" sldId="346"/>
            <ac:spMk id="31" creationId="{0C5B934C-3CB6-42B8-D0D1-99EA32FE8F37}"/>
          </ac:spMkLst>
        </pc:spChg>
        <pc:spChg chg="mod">
          <ac:chgData name="Daniel López Gala" userId="a9c128d6-2bf7-4d58-8468-cc123d75dd40" providerId="ADAL" clId="{5B4D6357-406E-4AA4-BCA5-103A56F24E0A}" dt="2023-03-21T22:55:42.961" v="5274"/>
          <ac:spMkLst>
            <pc:docMk/>
            <pc:sldMk cId="1985814299" sldId="346"/>
            <ac:spMk id="12128" creationId="{B03D9265-B080-0F87-0D5B-128DDE99A7DF}"/>
          </ac:spMkLst>
        </pc:spChg>
        <pc:spChg chg="mod">
          <ac:chgData name="Daniel López Gala" userId="a9c128d6-2bf7-4d58-8468-cc123d75dd40" providerId="ADAL" clId="{5B4D6357-406E-4AA4-BCA5-103A56F24E0A}" dt="2023-03-21T22:55:42.961" v="5274"/>
          <ac:spMkLst>
            <pc:docMk/>
            <pc:sldMk cId="1985814299" sldId="346"/>
            <ac:spMk id="12129" creationId="{621B63AE-01F7-8F0B-8652-C372A4E4BFB8}"/>
          </ac:spMkLst>
        </pc:spChg>
        <pc:spChg chg="mod">
          <ac:chgData name="Daniel López Gala" userId="a9c128d6-2bf7-4d58-8468-cc123d75dd40" providerId="ADAL" clId="{5B4D6357-406E-4AA4-BCA5-103A56F24E0A}" dt="2023-03-21T22:55:42.961" v="5274"/>
          <ac:spMkLst>
            <pc:docMk/>
            <pc:sldMk cId="1985814299" sldId="346"/>
            <ac:spMk id="12130" creationId="{60559DD0-ED20-2A4F-E05D-B9F53711DD77}"/>
          </ac:spMkLst>
        </pc:spChg>
        <pc:spChg chg="mod">
          <ac:chgData name="Daniel López Gala" userId="a9c128d6-2bf7-4d58-8468-cc123d75dd40" providerId="ADAL" clId="{5B4D6357-406E-4AA4-BCA5-103A56F24E0A}" dt="2023-03-21T22:55:42.961" v="5274"/>
          <ac:spMkLst>
            <pc:docMk/>
            <pc:sldMk cId="1985814299" sldId="346"/>
            <ac:spMk id="12131" creationId="{75020CC2-B7B6-BC31-FB32-15D5CC80B076}"/>
          </ac:spMkLst>
        </pc:spChg>
        <pc:spChg chg="mod">
          <ac:chgData name="Daniel López Gala" userId="a9c128d6-2bf7-4d58-8468-cc123d75dd40" providerId="ADAL" clId="{5B4D6357-406E-4AA4-BCA5-103A56F24E0A}" dt="2023-03-21T22:55:42.961" v="5274"/>
          <ac:spMkLst>
            <pc:docMk/>
            <pc:sldMk cId="1985814299" sldId="346"/>
            <ac:spMk id="12132" creationId="{56825B27-6611-F916-3858-8868C9C9DC95}"/>
          </ac:spMkLst>
        </pc:spChg>
        <pc:spChg chg="mod">
          <ac:chgData name="Daniel López Gala" userId="a9c128d6-2bf7-4d58-8468-cc123d75dd40" providerId="ADAL" clId="{5B4D6357-406E-4AA4-BCA5-103A56F24E0A}" dt="2023-03-21T22:55:42.961" v="5274"/>
          <ac:spMkLst>
            <pc:docMk/>
            <pc:sldMk cId="1985814299" sldId="346"/>
            <ac:spMk id="12137" creationId="{996D1D78-2F34-C5AD-93EF-9B3DDC38CF07}"/>
          </ac:spMkLst>
        </pc:spChg>
        <pc:spChg chg="mod">
          <ac:chgData name="Daniel López Gala" userId="a9c128d6-2bf7-4d58-8468-cc123d75dd40" providerId="ADAL" clId="{5B4D6357-406E-4AA4-BCA5-103A56F24E0A}" dt="2023-03-21T22:55:42.961" v="5274"/>
          <ac:spMkLst>
            <pc:docMk/>
            <pc:sldMk cId="1985814299" sldId="346"/>
            <ac:spMk id="12138" creationId="{159A9CCE-822C-F823-8EC9-DAEB53C4209D}"/>
          </ac:spMkLst>
        </pc:spChg>
        <pc:spChg chg="add del mod">
          <ac:chgData name="Daniel López Gala" userId="a9c128d6-2bf7-4d58-8468-cc123d75dd40" providerId="ADAL" clId="{5B4D6357-406E-4AA4-BCA5-103A56F24E0A}" dt="2023-03-21T22:55:55.849" v="5277"/>
          <ac:spMkLst>
            <pc:docMk/>
            <pc:sldMk cId="1985814299" sldId="346"/>
            <ac:spMk id="12139" creationId="{B3998BD8-7B95-C5AB-9132-DD05484E4E8B}"/>
          </ac:spMkLst>
        </pc:spChg>
        <pc:spChg chg="add del mod">
          <ac:chgData name="Daniel López Gala" userId="a9c128d6-2bf7-4d58-8468-cc123d75dd40" providerId="ADAL" clId="{5B4D6357-406E-4AA4-BCA5-103A56F24E0A}" dt="2023-03-21T22:55:55.849" v="5277"/>
          <ac:spMkLst>
            <pc:docMk/>
            <pc:sldMk cId="1985814299" sldId="346"/>
            <ac:spMk id="12140" creationId="{3CF929B6-8734-0CB0-A1CC-5A20EAC89C25}"/>
          </ac:spMkLst>
        </pc:spChg>
        <pc:spChg chg="add del mod">
          <ac:chgData name="Daniel López Gala" userId="a9c128d6-2bf7-4d58-8468-cc123d75dd40" providerId="ADAL" clId="{5B4D6357-406E-4AA4-BCA5-103A56F24E0A}" dt="2023-03-21T22:55:55.849" v="5277"/>
          <ac:spMkLst>
            <pc:docMk/>
            <pc:sldMk cId="1985814299" sldId="346"/>
            <ac:spMk id="12141" creationId="{38192E8A-1BA7-9788-22B8-4EAD712CF4C3}"/>
          </ac:spMkLst>
        </pc:spChg>
        <pc:spChg chg="add del mod">
          <ac:chgData name="Daniel López Gala" userId="a9c128d6-2bf7-4d58-8468-cc123d75dd40" providerId="ADAL" clId="{5B4D6357-406E-4AA4-BCA5-103A56F24E0A}" dt="2023-03-21T22:55:55.849" v="5277"/>
          <ac:spMkLst>
            <pc:docMk/>
            <pc:sldMk cId="1985814299" sldId="346"/>
            <ac:spMk id="12142" creationId="{EBEC4144-3A35-E74E-32C2-A0A695F55F01}"/>
          </ac:spMkLst>
        </pc:spChg>
        <pc:spChg chg="mod">
          <ac:chgData name="Daniel López Gala" userId="a9c128d6-2bf7-4d58-8468-cc123d75dd40" providerId="ADAL" clId="{5B4D6357-406E-4AA4-BCA5-103A56F24E0A}" dt="2023-03-21T22:56:03.288" v="5278"/>
          <ac:spMkLst>
            <pc:docMk/>
            <pc:sldMk cId="1985814299" sldId="346"/>
            <ac:spMk id="12144" creationId="{BCCA0BB0-6331-5D2A-A302-64E9C808BA6B}"/>
          </ac:spMkLst>
        </pc:spChg>
        <pc:spChg chg="mod">
          <ac:chgData name="Daniel López Gala" userId="a9c128d6-2bf7-4d58-8468-cc123d75dd40" providerId="ADAL" clId="{5B4D6357-406E-4AA4-BCA5-103A56F24E0A}" dt="2023-03-21T22:56:03.288" v="5278"/>
          <ac:spMkLst>
            <pc:docMk/>
            <pc:sldMk cId="1985814299" sldId="346"/>
            <ac:spMk id="12145" creationId="{3155E56D-BA85-844D-8134-958E980E8D4F}"/>
          </ac:spMkLst>
        </pc:spChg>
        <pc:spChg chg="mod">
          <ac:chgData name="Daniel López Gala" userId="a9c128d6-2bf7-4d58-8468-cc123d75dd40" providerId="ADAL" clId="{5B4D6357-406E-4AA4-BCA5-103A56F24E0A}" dt="2023-03-21T22:56:03.288" v="5278"/>
          <ac:spMkLst>
            <pc:docMk/>
            <pc:sldMk cId="1985814299" sldId="346"/>
            <ac:spMk id="12146" creationId="{EE1EEBB4-5D23-37C4-5353-098230B76BD9}"/>
          </ac:spMkLst>
        </pc:spChg>
        <pc:spChg chg="mod">
          <ac:chgData name="Daniel López Gala" userId="a9c128d6-2bf7-4d58-8468-cc123d75dd40" providerId="ADAL" clId="{5B4D6357-406E-4AA4-BCA5-103A56F24E0A}" dt="2023-03-21T22:56:03.288" v="5278"/>
          <ac:spMkLst>
            <pc:docMk/>
            <pc:sldMk cId="1985814299" sldId="346"/>
            <ac:spMk id="12147" creationId="{5C3D3D92-4577-CBB7-052A-CE0978F34A36}"/>
          </ac:spMkLst>
        </pc:spChg>
        <pc:spChg chg="mod">
          <ac:chgData name="Daniel López Gala" userId="a9c128d6-2bf7-4d58-8468-cc123d75dd40" providerId="ADAL" clId="{5B4D6357-406E-4AA4-BCA5-103A56F24E0A}" dt="2023-03-21T22:56:03.288" v="5278"/>
          <ac:spMkLst>
            <pc:docMk/>
            <pc:sldMk cId="1985814299" sldId="346"/>
            <ac:spMk id="12148" creationId="{E2CCFFF0-D8F6-6C16-7D39-83E55B91C874}"/>
          </ac:spMkLst>
        </pc:spChg>
        <pc:spChg chg="mod">
          <ac:chgData name="Daniel López Gala" userId="a9c128d6-2bf7-4d58-8468-cc123d75dd40" providerId="ADAL" clId="{5B4D6357-406E-4AA4-BCA5-103A56F24E0A}" dt="2023-03-21T22:56:03.288" v="5278"/>
          <ac:spMkLst>
            <pc:docMk/>
            <pc:sldMk cId="1985814299" sldId="346"/>
            <ac:spMk id="12149" creationId="{07CD097C-AA10-5CC8-9BD9-1971DF1EEC4A}"/>
          </ac:spMkLst>
        </pc:spChg>
        <pc:grpChg chg="add del mod">
          <ac:chgData name="Daniel López Gala" userId="a9c128d6-2bf7-4d58-8468-cc123d75dd40" providerId="ADAL" clId="{5B4D6357-406E-4AA4-BCA5-103A56F24E0A}" dt="2023-03-21T22:55:07.479" v="5267"/>
          <ac:grpSpMkLst>
            <pc:docMk/>
            <pc:sldMk cId="1985814299" sldId="346"/>
            <ac:grpSpMk id="5" creationId="{2CE89740-177D-1971-F416-984D348DBADD}"/>
          </ac:grpSpMkLst>
        </pc:grpChg>
        <pc:grpChg chg="add del mod">
          <ac:chgData name="Daniel López Gala" userId="a9c128d6-2bf7-4d58-8468-cc123d75dd40" providerId="ADAL" clId="{5B4D6357-406E-4AA4-BCA5-103A56F24E0A}" dt="2023-03-21T22:55:32.194" v="5273" actId="478"/>
          <ac:grpSpMkLst>
            <pc:docMk/>
            <pc:sldMk cId="1985814299" sldId="346"/>
            <ac:grpSpMk id="16" creationId="{A3D18BA8-5810-DCBD-BCFB-0BF04FE6EA05}"/>
          </ac:grpSpMkLst>
        </pc:grpChg>
        <pc:grpChg chg="add del mod">
          <ac:chgData name="Daniel López Gala" userId="a9c128d6-2bf7-4d58-8468-cc123d75dd40" providerId="ADAL" clId="{5B4D6357-406E-4AA4-BCA5-103A56F24E0A}" dt="2023-03-21T22:55:43.858" v="5275"/>
          <ac:grpSpMkLst>
            <pc:docMk/>
            <pc:sldMk cId="1985814299" sldId="346"/>
            <ac:grpSpMk id="28" creationId="{03250303-5C83-F78B-DD41-62D9C3B18FB5}"/>
          </ac:grpSpMkLst>
        </pc:grpChg>
        <pc:grpChg chg="add mod">
          <ac:chgData name="Daniel López Gala" userId="a9c128d6-2bf7-4d58-8468-cc123d75dd40" providerId="ADAL" clId="{5B4D6357-406E-4AA4-BCA5-103A56F24E0A}" dt="2023-03-21T22:56:31.438" v="5280" actId="1076"/>
          <ac:grpSpMkLst>
            <pc:docMk/>
            <pc:sldMk cId="1985814299" sldId="346"/>
            <ac:grpSpMk id="12143" creationId="{39ABD9BE-2CA0-D73A-C678-B200D7E0F5B9}"/>
          </ac:grpSpMkLst>
        </pc:grpChg>
        <pc:picChg chg="del">
          <ac:chgData name="Daniel López Gala" userId="a9c128d6-2bf7-4d58-8468-cc123d75dd40" providerId="ADAL" clId="{5B4D6357-406E-4AA4-BCA5-103A56F24E0A}" dt="2023-03-21T21:39:54.711" v="3201" actId="478"/>
          <ac:picMkLst>
            <pc:docMk/>
            <pc:sldMk cId="1985814299" sldId="346"/>
            <ac:picMk id="3" creationId="{166216B2-F214-3EDA-46E7-F7D5EC4EDA52}"/>
          </ac:picMkLst>
        </pc:picChg>
        <pc:picChg chg="add mod">
          <ac:chgData name="Daniel López Gala" userId="a9c128d6-2bf7-4d58-8468-cc123d75dd40" providerId="ADAL" clId="{5B4D6357-406E-4AA4-BCA5-103A56F24E0A}" dt="2023-03-21T22:55:13.326" v="5271" actId="1076"/>
          <ac:picMkLst>
            <pc:docMk/>
            <pc:sldMk cId="1985814299" sldId="346"/>
            <ac:picMk id="4" creationId="{2B5BEDBA-6F47-85AE-54DE-9868EDA81E0D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1T21:55:31.943" v="3604" actId="27614"/>
        <pc:sldMkLst>
          <pc:docMk/>
          <pc:sldMk cId="787929968" sldId="347"/>
        </pc:sldMkLst>
        <pc:graphicFrameChg chg="add del mod">
          <ac:chgData name="Daniel López Gala" userId="a9c128d6-2bf7-4d58-8468-cc123d75dd40" providerId="ADAL" clId="{5B4D6357-406E-4AA4-BCA5-103A56F24E0A}" dt="2023-03-21T21:55:16.818" v="3602" actId="478"/>
          <ac:graphicFrameMkLst>
            <pc:docMk/>
            <pc:sldMk cId="787929968" sldId="347"/>
            <ac:graphicFrameMk id="2" creationId="{F75B7D96-A5B0-AA29-4BD7-F308739B1701}"/>
          </ac:graphicFrameMkLst>
        </pc:graphicFrameChg>
        <pc:picChg chg="add mod">
          <ac:chgData name="Daniel López Gala" userId="a9c128d6-2bf7-4d58-8468-cc123d75dd40" providerId="ADAL" clId="{5B4D6357-406E-4AA4-BCA5-103A56F24E0A}" dt="2023-03-21T21:55:31.943" v="3604" actId="27614"/>
          <ac:picMkLst>
            <pc:docMk/>
            <pc:sldMk cId="787929968" sldId="347"/>
            <ac:picMk id="4" creationId="{09B2B847-8AE1-8391-1CB5-5395B5D4EEB2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1T22:54:56.915" v="5265" actId="1076"/>
        <pc:sldMkLst>
          <pc:docMk/>
          <pc:sldMk cId="659488591" sldId="348"/>
        </pc:sldMkLst>
        <pc:spChg chg="del">
          <ac:chgData name="Daniel López Gala" userId="a9c128d6-2bf7-4d58-8468-cc123d75dd40" providerId="ADAL" clId="{5B4D6357-406E-4AA4-BCA5-103A56F24E0A}" dt="2023-03-21T21:49:54.862" v="3578" actId="478"/>
          <ac:spMkLst>
            <pc:docMk/>
            <pc:sldMk cId="659488591" sldId="348"/>
            <ac:spMk id="5" creationId="{3539302A-C3C9-77D4-B3FA-15822D3750E7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8" creationId="{7B91D975-EF79-2019-FC4D-EE1AE78076F2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0" creationId="{01ED0EFF-8C06-6593-99E0-C5EA6ABFCF5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" creationId="{3B4BCB92-4227-C363-F18E-D2E4B0FC130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" creationId="{C77A7956-FA9A-764D-35C7-7E28FC90DDEF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3" creationId="{6C2D51E4-3C64-3C27-3BC1-24E849D322BF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4" creationId="{8CAC5398-CAC9-99BD-F51C-7028AC2DDF9C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5" creationId="{B3BFBB63-06FB-9D24-20B8-BB3F53D23481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6" creationId="{C19AC911-EBEC-ABD6-E4CA-F4B50C095841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7" creationId="{3D1C85FC-36E3-8DDD-EC41-8603DD83CA44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8" creationId="{1B065754-3855-4184-6E1D-30429A8CDB99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27" creationId="{183566F6-615C-104C-3330-11777F68D6FE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28" creationId="{8573545A-7066-9374-9F5D-C2FDEC84A49C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29" creationId="{2243AC6F-EDF9-536E-9433-5D94D9DA2AF5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30" creationId="{C2E762E6-7586-9370-0B26-4CBF6017888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31" creationId="{9319BA1C-A0DD-5571-8E16-EBEE4FCBAA96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60" creationId="{3C36CFC3-4375-38EB-CA2B-A8FD2E6BB9B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61" creationId="{68C1FBF7-F03D-887E-36A7-CBE5D394D9EF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62" creationId="{E9D53F06-3748-4C1C-07D6-80BABD7BACC8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63" creationId="{C3E75627-DEF1-801D-1D63-97BC600AD649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64" creationId="{D397D8EF-6AFA-CC23-8BB8-CFA34930CA50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65" creationId="{FCA826B9-A0DA-52B1-FE53-BA64D025BAED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66" creationId="{5F8F9472-3DA6-E1BE-4B91-3CA492544050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67" creationId="{ABF6C94E-0437-AEA7-7F5B-152ED24A3BF9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68" creationId="{7B062AC3-FDFD-2279-463F-E2EDC4A18FE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69" creationId="{A743EACE-EF29-31EB-890E-288E5A213D71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70" creationId="{F4447956-A306-2841-AAFB-0502E4BA2754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96" creationId="{759794A9-988A-F5DA-EF35-24C409D70780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97" creationId="{9F081E55-64AB-B9E4-DFE3-3B7C63233066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98" creationId="{49C28CD9-D0B4-BB6B-F945-0512F355AEB4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399" creationId="{23C2B088-F35B-7173-77FF-B5B7A8F6D6DF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00" creationId="{4F4FA4AD-C0B9-6EB2-9BF2-A3612B2A7710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01" creationId="{261AAF57-DEA5-ACEE-9106-509E26AAE05F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02" creationId="{93D0478A-D4DC-1294-96AD-D1EFE5EED144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03" creationId="{565BA84D-1871-9E3B-EE7C-3C45A5216A45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04" creationId="{E73279F1-8225-32FA-9C60-057E26F92D1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05" creationId="{593A8DED-BCEC-937A-CC1F-15A93B5ABFC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06" creationId="{10302F17-4F61-263C-A15B-33507CB550CA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07" creationId="{D69118FF-CCB7-2172-4256-261CD6ECA4B0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08" creationId="{43786473-9442-5E70-E2D2-D65293030DCE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09" creationId="{1986C164-8B2D-2AF4-E40E-F3F5DFE11A01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10" creationId="{31089957-D5B2-33B7-6FFC-81E961F6CDFD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11" creationId="{DD87E16A-E6BC-9A46-0D9E-2F34B97303FC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12" creationId="{4E8CAEAB-9D61-4105-F531-4B3B281585E0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13" creationId="{61E7FB66-D354-DDAF-E933-8A9209FEB832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14" creationId="{7F062012-D62B-671B-D3DF-A743897A839D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15" creationId="{730B7F99-3FA8-3B0E-4A39-150085B955D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16" creationId="{006D88EA-A481-9F4B-1BB1-904215704492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17" creationId="{9F2A0D79-A39C-A3BA-C699-D99C51D96954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18" creationId="{EC1878F0-F078-87F7-A865-8D2D9D79C4C6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19" creationId="{5D814927-82DF-BA5C-BC3A-FC065E0E60D8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20" creationId="{76AED4B2-B0F0-BF12-5C3B-98B652003AD6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21" creationId="{FABBAA80-3FB8-EE90-1DCE-7B02046137A2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22" creationId="{943F9F21-DCBC-D8CC-A8ED-EEBCA2BC7680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1423" creationId="{C022FF4A-AD92-1597-0B27-1EC6BF58114F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28" creationId="{D0887734-0A11-89FA-B75A-4BC8398E6D89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29" creationId="{B6718471-A421-66D7-CB10-FCD389497B27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30" creationId="{1B440309-01BF-24EA-05B7-EDFF58EB77F9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31" creationId="{64B74404-1D2B-C6A2-969D-4AB035F95205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32" creationId="{990DDBF4-BFA2-CA80-8C43-C78A4A092FF2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37" creationId="{B1DBDE36-0DD2-37BF-8882-A7718DA44A5E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38" creationId="{04BC401C-8E99-6232-792A-9EF01DD00276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39" creationId="{4F193FB7-DCAC-A13D-8E03-EFF50E4489DF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40" creationId="{720D75EC-16E2-E78C-14D4-F9CD785D612D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41" creationId="{119BA697-D3D2-FCB5-0708-EE85045F02E5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42" creationId="{3B22881B-9310-E596-6044-E7FF41A45C7D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43" creationId="{0350B7D4-A703-619E-798E-F5F16F273A38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44" creationId="{8D26C8FC-2A24-9021-3610-8E9C6FD738F4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45" creationId="{949252F0-D4C9-1726-256C-E6D03E78729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46" creationId="{012994A5-D660-2A30-2ED0-B63F40C2DBEE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47" creationId="{7307081A-601A-3CED-9F07-C808CD703F7C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48" creationId="{C4168BBA-7DD8-238A-8B8B-0FFB1A1AFB58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49" creationId="{5C3FB78A-8771-D406-A699-C2A17ADC5EDA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50" creationId="{0B8DBC88-AB7A-8BE1-3079-A351633D7D7D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51" creationId="{901A7B29-745A-FDB0-A47F-511C3732F486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52" creationId="{5804EF31-97AE-8B04-5D1E-44E4640A7867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53" creationId="{62A8FACC-E2D5-134C-FAD4-EDC8E36E609C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54" creationId="{3F8110FA-E91D-92E7-E5E2-04FC17EB0614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55" creationId="{1359C635-C445-70DE-84EA-66DF1C83D30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56" creationId="{0E48422A-3A3A-F6E9-D811-244620BC713A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57" creationId="{0B94DD11-00AD-3BDC-F629-2C7E0075E446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58" creationId="{0F866D7E-DFB1-648E-010E-FFE35F1976F0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59" creationId="{ABC6E608-B79D-54B4-E690-3DBCE0E49A87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60" creationId="{56AF625A-B939-9D3A-DF54-22B953B70527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61" creationId="{003356C3-F9B6-E534-9526-8347AEF671C8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62" creationId="{3102DA94-2A88-544F-D159-5FC4C52F3392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63" creationId="{305ED26D-2199-896F-0BD4-CAE0AFCA2EF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64" creationId="{9827145A-B31B-5FB2-4D3C-79082848D8AC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65" creationId="{4717A0E0-A260-598F-3A00-6367700AFDDD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66" creationId="{9C884C16-05EA-C952-64C8-1B2AFBFD3F02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67" creationId="{C9993361-07FA-51CF-467D-598577FD7D1C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68" creationId="{068D9734-B82E-D706-CDAB-926D5902650A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69" creationId="{BBCDF818-8B83-E994-790C-F61036BE2E0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70" creationId="{C289B774-3D87-0A3A-7A18-71DA1871CA01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71" creationId="{29BA4AAE-812A-2E5A-CF13-44DD22232B5E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72" creationId="{67D659E9-3CE9-BDE2-F7DD-A8102D1C5B8D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73" creationId="{F4D64001-35E1-F9B8-E5DD-1C85FDB11C01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74" creationId="{2B2E44F0-F973-09EB-F8E8-832304019DF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75" creationId="{C02FD7AA-E026-AA51-EE54-B5AC83B1FF24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76" creationId="{EB0B0DFF-F382-629C-4AB2-6BB5D15195C7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77" creationId="{052D9920-11E7-4009-9F8A-120C4834BAE8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78" creationId="{3A730613-CF08-FDAC-25F1-FDAF44477141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79" creationId="{C6C3B283-8D39-D160-E5CB-66EF960B29DA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80" creationId="{E754FFFB-54C6-EE81-C2E8-1BB040D51D8E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81" creationId="{D3996A15-5FBE-9A33-700D-EA9F76EB0E18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82" creationId="{BFAAB200-3C86-EE1C-2680-99B2A0399F74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83" creationId="{94162307-ED18-4357-D255-55A0F77D1829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84" creationId="{3E8C025C-8947-5827-5A4A-ECB79BF9373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85" creationId="{7C803599-3881-AE5C-2F4E-83D9CE7B1FB0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86" creationId="{0836B2C4-D122-3869-FDF7-9D18779F23B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87" creationId="{EFF4F70E-D211-D11C-F86E-BFF978437A4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88" creationId="{95201D5A-E6D2-6E63-A414-0EFC0D57A33F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89" creationId="{0A468584-C660-B87A-2E46-9773D5BF3CDC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90" creationId="{D5DCFD6B-4BF8-DBBC-B931-2663634D5189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91" creationId="{F146F808-408B-B362-6061-2D38C2EA97C7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92" creationId="{71D7A76B-FE7D-F0C6-0B74-8FA55BE1D8CA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93" creationId="{BEF3C56B-26BD-9CD4-8AAB-1B68EAA84325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94" creationId="{BE761FDB-5E31-E46E-DBD9-B40263A7217D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95" creationId="{03810CF6-06BB-390A-6134-631308B4D5B7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96" creationId="{6705A414-6D33-F65E-6DC1-B9B748EBA094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97" creationId="{401B3E6A-9D73-8FE3-E5FF-A2F20B8BE56A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98" creationId="{9197B87D-3694-486B-595B-53C39D6477D7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199" creationId="{A0476C68-3DB6-6C28-5ECD-30DEC3BDD0F8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00" creationId="{7C57FC79-9A2C-332D-BB20-5DB717191CC2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01" creationId="{F5A481C1-6200-3624-7614-17488572EB76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02" creationId="{C54C0763-DC87-90E1-6F0C-C8D7423F05F6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03" creationId="{CA42F800-A607-4353-1688-FE0E6F24B3BD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04" creationId="{13EFB417-1DCB-C13B-D243-1004A8621E1D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05" creationId="{CCAF4483-09A4-5543-0281-AB8DBC3BE49C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06" creationId="{B1D65111-0906-406E-17A3-DDFE5EBCA01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07" creationId="{7AE9CDEA-90DC-6948-2FA1-8020DEB28BC0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08" creationId="{998C85E0-D734-53AC-D5B6-A444095BFB6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09" creationId="{5FC4B84E-81EC-9B74-B5A6-6DAC7B6383F7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10" creationId="{B3C147BF-4A37-5467-6925-508E2A9E708A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11" creationId="{30CE5D04-77C2-09E4-9506-E7EEA2CE01F9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12" creationId="{C2A300DC-B57E-246C-21B6-0D08CCC0F2A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13" creationId="{F43F2138-2CA5-EEC4-3EB0-F77717FE818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14" creationId="{CF4CA4A7-E1A0-D6CE-96EE-5E6493E69C41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15" creationId="{2D8791A1-2A88-F48F-B3D4-0E0EBFEBA697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16" creationId="{4025AE3D-66DB-AA2F-05E1-6241452F0221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17" creationId="{15DEE27C-832B-5681-E86D-CD73124C9EA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18" creationId="{F2069FF4-176B-7B72-4C7E-FDAEAC0BC19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19" creationId="{F0776D31-0810-F11D-E33B-3789FF0F9639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20" creationId="{6A90FB28-652E-D5F7-4092-B7AAB8B36B24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21" creationId="{6EC79570-3E7E-F9DB-51B6-4F0A2FFF848B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22" creationId="{A6BBD1DB-00D4-4BB5-15C4-EE8746D92543}"/>
          </ac:spMkLst>
        </pc:spChg>
        <pc:spChg chg="mod">
          <ac:chgData name="Daniel López Gala" userId="a9c128d6-2bf7-4d58-8468-cc123d75dd40" providerId="ADAL" clId="{5B4D6357-406E-4AA4-BCA5-103A56F24E0A}" dt="2023-03-21T22:52:46.853" v="5225"/>
          <ac:spMkLst>
            <pc:docMk/>
            <pc:sldMk cId="659488591" sldId="348"/>
            <ac:spMk id="12223" creationId="{D172AF15-75B3-2C51-5570-D9FE9BAA361B}"/>
          </ac:spMkLst>
        </pc:spChg>
        <pc:spChg chg="mod">
          <ac:chgData name="Daniel López Gala" userId="a9c128d6-2bf7-4d58-8468-cc123d75dd40" providerId="ADAL" clId="{5B4D6357-406E-4AA4-BCA5-103A56F24E0A}" dt="2023-03-21T22:54:33.913" v="5254"/>
          <ac:spMkLst>
            <pc:docMk/>
            <pc:sldMk cId="659488591" sldId="348"/>
            <ac:spMk id="12225" creationId="{EADDB10B-930B-620F-F39F-79DC8072D658}"/>
          </ac:spMkLst>
        </pc:spChg>
        <pc:spChg chg="del mod">
          <ac:chgData name="Daniel López Gala" userId="a9c128d6-2bf7-4d58-8468-cc123d75dd40" providerId="ADAL" clId="{5B4D6357-406E-4AA4-BCA5-103A56F24E0A}" dt="2023-03-21T22:54:40.811" v="5257" actId="478"/>
          <ac:spMkLst>
            <pc:docMk/>
            <pc:sldMk cId="659488591" sldId="348"/>
            <ac:spMk id="12226" creationId="{C72934A2-C107-ACFC-193B-AA5686A52AD2}"/>
          </ac:spMkLst>
        </pc:spChg>
        <pc:spChg chg="mod">
          <ac:chgData name="Daniel López Gala" userId="a9c128d6-2bf7-4d58-8468-cc123d75dd40" providerId="ADAL" clId="{5B4D6357-406E-4AA4-BCA5-103A56F24E0A}" dt="2023-03-21T22:54:33.913" v="5254"/>
          <ac:spMkLst>
            <pc:docMk/>
            <pc:sldMk cId="659488591" sldId="348"/>
            <ac:spMk id="12227" creationId="{2E6F5E8E-FA21-BC9B-1272-8BB05739F640}"/>
          </ac:spMkLst>
        </pc:spChg>
        <pc:spChg chg="mod">
          <ac:chgData name="Daniel López Gala" userId="a9c128d6-2bf7-4d58-8468-cc123d75dd40" providerId="ADAL" clId="{5B4D6357-406E-4AA4-BCA5-103A56F24E0A}" dt="2023-03-21T22:54:33.913" v="5254"/>
          <ac:spMkLst>
            <pc:docMk/>
            <pc:sldMk cId="659488591" sldId="348"/>
            <ac:spMk id="12228" creationId="{50E8D342-D9BC-98A2-03AF-8BBBE04217B2}"/>
          </ac:spMkLst>
        </pc:spChg>
        <pc:spChg chg="mod">
          <ac:chgData name="Daniel López Gala" userId="a9c128d6-2bf7-4d58-8468-cc123d75dd40" providerId="ADAL" clId="{5B4D6357-406E-4AA4-BCA5-103A56F24E0A}" dt="2023-03-21T22:54:33.913" v="5254"/>
          <ac:spMkLst>
            <pc:docMk/>
            <pc:sldMk cId="659488591" sldId="348"/>
            <ac:spMk id="12229" creationId="{EDA8C9AF-56A9-4C61-E71D-60AEDBE24B1E}"/>
          </ac:spMkLst>
        </pc:spChg>
        <pc:spChg chg="mod">
          <ac:chgData name="Daniel López Gala" userId="a9c128d6-2bf7-4d58-8468-cc123d75dd40" providerId="ADAL" clId="{5B4D6357-406E-4AA4-BCA5-103A56F24E0A}" dt="2023-03-21T22:54:33.913" v="5254"/>
          <ac:spMkLst>
            <pc:docMk/>
            <pc:sldMk cId="659488591" sldId="348"/>
            <ac:spMk id="12230" creationId="{02A27F67-D7D3-BDD6-8C54-898FED25F06C}"/>
          </ac:spMkLst>
        </pc:spChg>
        <pc:spChg chg="mod">
          <ac:chgData name="Daniel López Gala" userId="a9c128d6-2bf7-4d58-8468-cc123d75dd40" providerId="ADAL" clId="{5B4D6357-406E-4AA4-BCA5-103A56F24E0A}" dt="2023-03-21T22:54:43.668" v="5259"/>
          <ac:spMkLst>
            <pc:docMk/>
            <pc:sldMk cId="659488591" sldId="348"/>
            <ac:spMk id="12232" creationId="{7B104A27-AEA0-3D64-5B94-56F00D80016E}"/>
          </ac:spMkLst>
        </pc:spChg>
        <pc:spChg chg="mod">
          <ac:chgData name="Daniel López Gala" userId="a9c128d6-2bf7-4d58-8468-cc123d75dd40" providerId="ADAL" clId="{5B4D6357-406E-4AA4-BCA5-103A56F24E0A}" dt="2023-03-21T22:54:43.668" v="5259"/>
          <ac:spMkLst>
            <pc:docMk/>
            <pc:sldMk cId="659488591" sldId="348"/>
            <ac:spMk id="12233" creationId="{4771E71C-413C-BBFA-9449-1CB58292C200}"/>
          </ac:spMkLst>
        </pc:spChg>
        <pc:spChg chg="mod">
          <ac:chgData name="Daniel López Gala" userId="a9c128d6-2bf7-4d58-8468-cc123d75dd40" providerId="ADAL" clId="{5B4D6357-406E-4AA4-BCA5-103A56F24E0A}" dt="2023-03-21T22:54:43.668" v="5259"/>
          <ac:spMkLst>
            <pc:docMk/>
            <pc:sldMk cId="659488591" sldId="348"/>
            <ac:spMk id="12234" creationId="{DBFA8E4E-B536-8ECF-72A7-F6C8479E9CA4}"/>
          </ac:spMkLst>
        </pc:spChg>
        <pc:spChg chg="mod">
          <ac:chgData name="Daniel López Gala" userId="a9c128d6-2bf7-4d58-8468-cc123d75dd40" providerId="ADAL" clId="{5B4D6357-406E-4AA4-BCA5-103A56F24E0A}" dt="2023-03-21T22:54:43.668" v="5259"/>
          <ac:spMkLst>
            <pc:docMk/>
            <pc:sldMk cId="659488591" sldId="348"/>
            <ac:spMk id="12235" creationId="{6A47599D-6799-B605-E584-7B29084FDF97}"/>
          </ac:spMkLst>
        </pc:spChg>
        <pc:spChg chg="mod">
          <ac:chgData name="Daniel López Gala" userId="a9c128d6-2bf7-4d58-8468-cc123d75dd40" providerId="ADAL" clId="{5B4D6357-406E-4AA4-BCA5-103A56F24E0A}" dt="2023-03-21T22:54:43.668" v="5259"/>
          <ac:spMkLst>
            <pc:docMk/>
            <pc:sldMk cId="659488591" sldId="348"/>
            <ac:spMk id="12236" creationId="{BB5168AC-DDA4-DD41-C188-89A9C399E79C}"/>
          </ac:spMkLst>
        </pc:spChg>
        <pc:spChg chg="mod">
          <ac:chgData name="Daniel López Gala" userId="a9c128d6-2bf7-4d58-8468-cc123d75dd40" providerId="ADAL" clId="{5B4D6357-406E-4AA4-BCA5-103A56F24E0A}" dt="2023-03-21T22:54:43.668" v="5259"/>
          <ac:spMkLst>
            <pc:docMk/>
            <pc:sldMk cId="659488591" sldId="348"/>
            <ac:spMk id="12237" creationId="{436DDB1E-DE6F-2045-EC8C-FC86AC14A01E}"/>
          </ac:spMkLst>
        </pc:spChg>
        <pc:spChg chg="mod">
          <ac:chgData name="Daniel López Gala" userId="a9c128d6-2bf7-4d58-8468-cc123d75dd40" providerId="ADAL" clId="{5B4D6357-406E-4AA4-BCA5-103A56F24E0A}" dt="2023-03-21T22:54:43.668" v="5259"/>
          <ac:spMkLst>
            <pc:docMk/>
            <pc:sldMk cId="659488591" sldId="348"/>
            <ac:spMk id="12238" creationId="{68A417FF-78B1-B8E0-4CBB-22605F0C7CA4}"/>
          </ac:spMkLst>
        </pc:spChg>
        <pc:spChg chg="mod">
          <ac:chgData name="Daniel López Gala" userId="a9c128d6-2bf7-4d58-8468-cc123d75dd40" providerId="ADAL" clId="{5B4D6357-406E-4AA4-BCA5-103A56F24E0A}" dt="2023-03-21T22:54:43.668" v="5259"/>
          <ac:spMkLst>
            <pc:docMk/>
            <pc:sldMk cId="659488591" sldId="348"/>
            <ac:spMk id="12239" creationId="{8498B9F4-6279-4A48-BA92-ED3419F06AC9}"/>
          </ac:spMkLst>
        </pc:spChg>
        <pc:spChg chg="mod">
          <ac:chgData name="Daniel López Gala" userId="a9c128d6-2bf7-4d58-8468-cc123d75dd40" providerId="ADAL" clId="{5B4D6357-406E-4AA4-BCA5-103A56F24E0A}" dt="2023-03-21T22:54:43.668" v="5259"/>
          <ac:spMkLst>
            <pc:docMk/>
            <pc:sldMk cId="659488591" sldId="348"/>
            <ac:spMk id="12240" creationId="{59067A08-5BEC-CD6B-0668-6E91546FE1AF}"/>
          </ac:spMkLst>
        </pc:spChg>
        <pc:grpChg chg="add mod">
          <ac:chgData name="Daniel López Gala" userId="a9c128d6-2bf7-4d58-8468-cc123d75dd40" providerId="ADAL" clId="{5B4D6357-406E-4AA4-BCA5-103A56F24E0A}" dt="2023-03-21T22:54:56.915" v="5265" actId="1076"/>
          <ac:grpSpMkLst>
            <pc:docMk/>
            <pc:sldMk cId="659488591" sldId="348"/>
            <ac:grpSpMk id="6" creationId="{647BCE77-5BF4-02C1-CCF8-2D2B5D24DB19}"/>
          </ac:grpSpMkLst>
        </pc:grpChg>
        <pc:grpChg chg="add del mod">
          <ac:chgData name="Daniel López Gala" userId="a9c128d6-2bf7-4d58-8468-cc123d75dd40" providerId="ADAL" clId="{5B4D6357-406E-4AA4-BCA5-103A56F24E0A}" dt="2023-03-21T22:54:41.354" v="5258" actId="478"/>
          <ac:grpSpMkLst>
            <pc:docMk/>
            <pc:sldMk cId="659488591" sldId="348"/>
            <ac:grpSpMk id="12224" creationId="{E582F697-3B9E-4DC8-AFFC-F979B5BA406E}"/>
          </ac:grpSpMkLst>
        </pc:grpChg>
        <pc:grpChg chg="add mod">
          <ac:chgData name="Daniel López Gala" userId="a9c128d6-2bf7-4d58-8468-cc123d75dd40" providerId="ADAL" clId="{5B4D6357-406E-4AA4-BCA5-103A56F24E0A}" dt="2023-03-21T22:54:49.102" v="5260" actId="1076"/>
          <ac:grpSpMkLst>
            <pc:docMk/>
            <pc:sldMk cId="659488591" sldId="348"/>
            <ac:grpSpMk id="12231" creationId="{6440F431-E2BB-4AB7-FE28-97E54EF51050}"/>
          </ac:grpSpMkLst>
        </pc:grpChg>
        <pc:picChg chg="add mod">
          <ac:chgData name="Daniel López Gala" userId="a9c128d6-2bf7-4d58-8468-cc123d75dd40" providerId="ADAL" clId="{5B4D6357-406E-4AA4-BCA5-103A56F24E0A}" dt="2023-03-21T22:20:47.660" v="4101" actId="27614"/>
          <ac:picMkLst>
            <pc:docMk/>
            <pc:sldMk cId="659488591" sldId="348"/>
            <ac:picMk id="3" creationId="{FB7DD97C-7207-F325-4835-FC4DCEF9DD21}"/>
          </ac:picMkLst>
        </pc:picChg>
        <pc:picChg chg="del">
          <ac:chgData name="Daniel López Gala" userId="a9c128d6-2bf7-4d58-8468-cc123d75dd40" providerId="ADAL" clId="{5B4D6357-406E-4AA4-BCA5-103A56F24E0A}" dt="2023-03-21T21:49:54.144" v="3577" actId="478"/>
          <ac:picMkLst>
            <pc:docMk/>
            <pc:sldMk cId="659488591" sldId="348"/>
            <ac:picMk id="4" creationId="{6F302089-1C5A-7E78-CBCB-0CE1C57E991F}"/>
          </ac:picMkLst>
        </pc:picChg>
        <pc:picChg chg="del">
          <ac:chgData name="Daniel López Gala" userId="a9c128d6-2bf7-4d58-8468-cc123d75dd40" providerId="ADAL" clId="{5B4D6357-406E-4AA4-BCA5-103A56F24E0A}" dt="2023-03-21T21:49:55.825" v="3579" actId="478"/>
          <ac:picMkLst>
            <pc:docMk/>
            <pc:sldMk cId="659488591" sldId="348"/>
            <ac:picMk id="7" creationId="{F55964EB-5EB2-F9F3-EBCC-D4F7953BECFB}"/>
          </ac:picMkLst>
        </pc:picChg>
        <pc:inkChg chg="del">
          <ac:chgData name="Daniel López Gala" userId="a9c128d6-2bf7-4d58-8468-cc123d75dd40" providerId="ADAL" clId="{5B4D6357-406E-4AA4-BCA5-103A56F24E0A}" dt="2023-03-21T21:50:03.780" v="3588" actId="478"/>
          <ac:inkMkLst>
            <pc:docMk/>
            <pc:sldMk cId="659488591" sldId="348"/>
            <ac:inkMk id="19" creationId="{08BF4E81-7E8A-1CD7-A1C6-93ACCD5EFFAF}"/>
          </ac:inkMkLst>
        </pc:inkChg>
        <pc:inkChg chg="del">
          <ac:chgData name="Daniel López Gala" userId="a9c128d6-2bf7-4d58-8468-cc123d75dd40" providerId="ADAL" clId="{5B4D6357-406E-4AA4-BCA5-103A56F24E0A}" dt="2023-03-21T21:50:02.775" v="3587" actId="478"/>
          <ac:inkMkLst>
            <pc:docMk/>
            <pc:sldMk cId="659488591" sldId="348"/>
            <ac:inkMk id="20" creationId="{A9701926-A081-C010-9787-CC647888C891}"/>
          </ac:inkMkLst>
        </pc:inkChg>
        <pc:inkChg chg="del">
          <ac:chgData name="Daniel López Gala" userId="a9c128d6-2bf7-4d58-8468-cc123d75dd40" providerId="ADAL" clId="{5B4D6357-406E-4AA4-BCA5-103A56F24E0A}" dt="2023-03-21T21:49:56.797" v="3581" actId="478"/>
          <ac:inkMkLst>
            <pc:docMk/>
            <pc:sldMk cId="659488591" sldId="348"/>
            <ac:inkMk id="21" creationId="{5B973F87-0B67-8DD8-D80F-C43D7477D2E6}"/>
          </ac:inkMkLst>
        </pc:inkChg>
        <pc:inkChg chg="del">
          <ac:chgData name="Daniel López Gala" userId="a9c128d6-2bf7-4d58-8468-cc123d75dd40" providerId="ADAL" clId="{5B4D6357-406E-4AA4-BCA5-103A56F24E0A}" dt="2023-03-21T21:50:00.509" v="3585" actId="478"/>
          <ac:inkMkLst>
            <pc:docMk/>
            <pc:sldMk cId="659488591" sldId="348"/>
            <ac:inkMk id="22" creationId="{F7E2EE95-BD7E-6190-D112-A20CEBF941E8}"/>
          </ac:inkMkLst>
        </pc:inkChg>
        <pc:inkChg chg="del">
          <ac:chgData name="Daniel López Gala" userId="a9c128d6-2bf7-4d58-8468-cc123d75dd40" providerId="ADAL" clId="{5B4D6357-406E-4AA4-BCA5-103A56F24E0A}" dt="2023-03-21T21:49:59.121" v="3583" actId="478"/>
          <ac:inkMkLst>
            <pc:docMk/>
            <pc:sldMk cId="659488591" sldId="348"/>
            <ac:inkMk id="23" creationId="{2E476E4D-B6CF-FB6B-A2AD-1A2CBE3E0408}"/>
          </ac:inkMkLst>
        </pc:inkChg>
        <pc:inkChg chg="del">
          <ac:chgData name="Daniel López Gala" userId="a9c128d6-2bf7-4d58-8468-cc123d75dd40" providerId="ADAL" clId="{5B4D6357-406E-4AA4-BCA5-103A56F24E0A}" dt="2023-03-21T21:49:58.107" v="3582" actId="478"/>
          <ac:inkMkLst>
            <pc:docMk/>
            <pc:sldMk cId="659488591" sldId="348"/>
            <ac:inkMk id="24" creationId="{4D0C5DD4-62B8-FD68-9F10-2255416B164C}"/>
          </ac:inkMkLst>
        </pc:inkChg>
        <pc:inkChg chg="del">
          <ac:chgData name="Daniel López Gala" userId="a9c128d6-2bf7-4d58-8468-cc123d75dd40" providerId="ADAL" clId="{5B4D6357-406E-4AA4-BCA5-103A56F24E0A}" dt="2023-03-21T21:50:01.731" v="3586" actId="478"/>
          <ac:inkMkLst>
            <pc:docMk/>
            <pc:sldMk cId="659488591" sldId="348"/>
            <ac:inkMk id="25" creationId="{1076ED0B-F4F2-0899-8700-B3D285CE4656}"/>
          </ac:inkMkLst>
        </pc:inkChg>
        <pc:inkChg chg="del">
          <ac:chgData name="Daniel López Gala" userId="a9c128d6-2bf7-4d58-8468-cc123d75dd40" providerId="ADAL" clId="{5B4D6357-406E-4AA4-BCA5-103A56F24E0A}" dt="2023-03-21T21:49:59.551" v="3584" actId="478"/>
          <ac:inkMkLst>
            <pc:docMk/>
            <pc:sldMk cId="659488591" sldId="348"/>
            <ac:inkMk id="26" creationId="{360302E9-B7B3-C6C6-C7F4-2493EBDA3E20}"/>
          </ac:inkMkLst>
        </pc:inkChg>
        <pc:cxnChg chg="del">
          <ac:chgData name="Daniel López Gala" userId="a9c128d6-2bf7-4d58-8468-cc123d75dd40" providerId="ADAL" clId="{5B4D6357-406E-4AA4-BCA5-103A56F24E0A}" dt="2023-03-21T21:49:56.378" v="3580" actId="478"/>
          <ac:cxnSpMkLst>
            <pc:docMk/>
            <pc:sldMk cId="659488591" sldId="348"/>
            <ac:cxnSpMk id="9" creationId="{49F26456-79E8-1FDB-9CA5-DC9B3EA88175}"/>
          </ac:cxnSpMkLst>
        </pc:cxnChg>
      </pc:sldChg>
      <pc:sldChg chg="addSp modSp add mod">
        <pc:chgData name="Daniel López Gala" userId="a9c128d6-2bf7-4d58-8468-cc123d75dd40" providerId="ADAL" clId="{5B4D6357-406E-4AA4-BCA5-103A56F24E0A}" dt="2023-03-21T22:21:23.155" v="4114" actId="1582"/>
        <pc:sldMkLst>
          <pc:docMk/>
          <pc:sldMk cId="3100601954" sldId="349"/>
        </pc:sldMkLst>
        <pc:picChg chg="add mod">
          <ac:chgData name="Daniel López Gala" userId="a9c128d6-2bf7-4d58-8468-cc123d75dd40" providerId="ADAL" clId="{5B4D6357-406E-4AA4-BCA5-103A56F24E0A}" dt="2023-03-21T22:20:55.093" v="4106" actId="1076"/>
          <ac:picMkLst>
            <pc:docMk/>
            <pc:sldMk cId="3100601954" sldId="349"/>
            <ac:picMk id="3" creationId="{246B0B2D-1874-491E-41D9-C86B08290628}"/>
          </ac:picMkLst>
        </pc:picChg>
        <pc:picChg chg="add mod">
          <ac:chgData name="Daniel López Gala" userId="a9c128d6-2bf7-4d58-8468-cc123d75dd40" providerId="ADAL" clId="{5B4D6357-406E-4AA4-BCA5-103A56F24E0A}" dt="2023-03-21T22:21:23.155" v="4114" actId="1582"/>
          <ac:picMkLst>
            <pc:docMk/>
            <pc:sldMk cId="3100601954" sldId="349"/>
            <ac:picMk id="5" creationId="{760CDF77-EC80-033E-2190-214915D14DDC}"/>
          </ac:picMkLst>
        </pc:picChg>
      </pc:sldChg>
      <pc:sldChg chg="addSp modSp add mod">
        <pc:chgData name="Daniel López Gala" userId="a9c128d6-2bf7-4d58-8468-cc123d75dd40" providerId="ADAL" clId="{5B4D6357-406E-4AA4-BCA5-103A56F24E0A}" dt="2023-03-21T21:58:08.098" v="3618" actId="1076"/>
        <pc:sldMkLst>
          <pc:docMk/>
          <pc:sldMk cId="4209771997" sldId="350"/>
        </pc:sldMkLst>
        <pc:picChg chg="add mod">
          <ac:chgData name="Daniel López Gala" userId="a9c128d6-2bf7-4d58-8468-cc123d75dd40" providerId="ADAL" clId="{5B4D6357-406E-4AA4-BCA5-103A56F24E0A}" dt="2023-03-21T21:58:08.098" v="3618" actId="1076"/>
          <ac:picMkLst>
            <pc:docMk/>
            <pc:sldMk cId="4209771997" sldId="350"/>
            <ac:picMk id="3" creationId="{CBD387AC-90BA-3C58-6188-C046FCF5FDB0}"/>
          </ac:picMkLst>
        </pc:picChg>
      </pc:sldChg>
      <pc:sldChg chg="addSp modSp add mod">
        <pc:chgData name="Daniel López Gala" userId="a9c128d6-2bf7-4d58-8468-cc123d75dd40" providerId="ADAL" clId="{5B4D6357-406E-4AA4-BCA5-103A56F24E0A}" dt="2023-03-21T22:00:02.029" v="3623" actId="962"/>
        <pc:sldMkLst>
          <pc:docMk/>
          <pc:sldMk cId="56251326" sldId="351"/>
        </pc:sldMkLst>
        <pc:picChg chg="add mod">
          <ac:chgData name="Daniel López Gala" userId="a9c128d6-2bf7-4d58-8468-cc123d75dd40" providerId="ADAL" clId="{5B4D6357-406E-4AA4-BCA5-103A56F24E0A}" dt="2023-03-21T22:00:02.029" v="3623" actId="962"/>
          <ac:picMkLst>
            <pc:docMk/>
            <pc:sldMk cId="56251326" sldId="351"/>
            <ac:picMk id="3" creationId="{7503D01A-E4F0-A41D-1109-8F885235C90C}"/>
          </ac:picMkLst>
        </pc:picChg>
      </pc:sldChg>
      <pc:sldChg chg="addSp delSp modSp add mod ord delAnim modAnim">
        <pc:chgData name="Daniel López Gala" userId="a9c128d6-2bf7-4d58-8468-cc123d75dd40" providerId="ADAL" clId="{5B4D6357-406E-4AA4-BCA5-103A56F24E0A}" dt="2023-03-21T23:05:29.033" v="5342" actId="21"/>
        <pc:sldMkLst>
          <pc:docMk/>
          <pc:sldMk cId="2762151868" sldId="352"/>
        </pc:sldMkLst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5" creationId="{5671E6BA-0141-BD7F-F398-32E85C26F55E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6" creationId="{AAD4A9E1-4CAF-FCF7-5E8F-EE89DEE84E40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7" creationId="{646438F6-82D5-37D7-2752-C890882F2E1D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8" creationId="{60A713F1-8D04-01E0-85C1-A7646B577B52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9" creationId="{653DC7BE-D1A0-FDC8-6025-98F20EBFDF58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0" creationId="{EEDC1F54-E1FB-31AB-8594-539DFC2C6F00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1" creationId="{EF9CBDE8-0BE1-2B3B-AF30-36DEAA968BCA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" creationId="{09A47767-76BA-8EF6-6BC0-AC460424099C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3" creationId="{1C8E6384-E7E2-5819-4797-8BE9EC2A05A9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4" creationId="{8BA8D425-9532-4FD8-8A1B-CA5654C1A5D3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5" creationId="{9822B5E8-5AFA-A297-8652-5A139ED955B6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6" creationId="{19B36F40-3E6F-DE0C-2FEC-F6A0D88B1630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7" creationId="{DE1F0063-0E37-A119-D8FD-EC0FC32F03B8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8" creationId="{402D32E3-4777-48CB-1879-10EA191163E6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9" creationId="{3326EE61-28B6-920E-D27F-35165255A7AE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20" creationId="{867383AF-3606-E0B9-E577-81E390EA94E7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21" creationId="{BDA48668-6225-02FA-D5C1-8D7CA3D17EC4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22" creationId="{9601A081-4A40-9CE9-301A-6D0686F04DFE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23" creationId="{E236BA4D-3B6F-C04D-3FEB-03A357EB2B65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24" creationId="{271DC880-58A7-D44C-2C33-63EF098EE28B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25" creationId="{F7AAD55B-E818-3E75-5285-BEB786323CF3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26" creationId="{1F14348B-EEFB-F502-82F2-F84348AD7E3A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27" creationId="{5A926D40-0A9F-7898-1390-41D4C55528BB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28" creationId="{260C90C3-EFD2-A662-B5B1-F771761DD566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29" creationId="{284C6C39-CB3F-47EB-6631-F55BF6AD2E6E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30" creationId="{70722F08-0AC8-9F63-FCD2-27EACF180475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31" creationId="{51710B9D-A3DA-6C1B-A3AE-90A2E358FF98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60" creationId="{A288C2D8-B422-0BEF-E8C9-D312C3612F10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62" creationId="{158E8F96-0D7E-6602-32C9-75A61041249F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63" creationId="{D411D580-4D79-28C9-845A-EA8053625D1B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64" creationId="{DA064F25-6688-1323-63A6-25B922C89275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65" creationId="{BEF605C8-E022-B15E-165F-D69A386970E5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66" creationId="{6C795602-655A-3A65-99A0-00298CDC9613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67" creationId="{CF0C767E-0641-6F0C-1715-A056E9238658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68" creationId="{FBB70D5E-43A2-3F3B-45B6-E624F3D02DC2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69" creationId="{77B4539F-71C3-65EE-6F91-2372901F11A3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70" creationId="{59644B05-3BCB-A5F6-50AC-3042B805D00F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96" creationId="{31FDCDB4-9C8B-B627-5490-F104AB6B2F80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97" creationId="{6C0CAA73-F08B-8D74-C469-6376CCDFE91E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98" creationId="{8A8035AA-80DC-CE7D-A56A-C39E215B8FAB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399" creationId="{781F0FFB-E390-68C1-1550-30F20C7C8B62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400" creationId="{BC7913A5-FBA4-8CDC-4DC9-CAFF845E94D2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1401" creationId="{0F03BA14-9AD7-E3D4-1019-C9F9D4352536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28" creationId="{0C493DBB-3848-2464-0D2A-425509FB7A85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29" creationId="{F7226B7E-734D-F09E-E4F1-B7B7B79C15D3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30" creationId="{5B81EA89-0AC1-C53C-79CB-3FCE9CA434DF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31" creationId="{0DEB0573-8C87-1BF1-35FC-3898F3FC8AD6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32" creationId="{E1983E21-16BF-6956-EA70-8063A83FE847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37" creationId="{F081F2A4-7FAA-12CF-F3FC-C361C4A9C058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38" creationId="{02E7BE3A-897B-237C-F621-3A3507856745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39" creationId="{D3751689-D71D-61A5-79FF-03DEDBF199A9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40" creationId="{5A6F3BA2-ABB8-AA7C-38C1-7BBF91CA9A81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41" creationId="{CF8C1D9D-27EF-CD13-E17C-4662FBA54D24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42" creationId="{35715402-3BEB-BB69-0677-66301880052B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43" creationId="{373A9AB7-5B19-CEF4-5E73-26FC92067E34}"/>
          </ac:spMkLst>
        </pc:spChg>
        <pc:spChg chg="mod">
          <ac:chgData name="Daniel López Gala" userId="a9c128d6-2bf7-4d58-8468-cc123d75dd40" providerId="ADAL" clId="{5B4D6357-406E-4AA4-BCA5-103A56F24E0A}" dt="2023-03-21T23:04:40.212" v="5338"/>
          <ac:spMkLst>
            <pc:docMk/>
            <pc:sldMk cId="2762151868" sldId="352"/>
            <ac:spMk id="12144" creationId="{50FC3A37-4C22-FCFA-71C4-40E9EC0D0AA3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46" creationId="{EA969010-68B0-3404-E04C-2F60577E30E2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47" creationId="{32C451C6-9085-50D0-D07E-E5333D6C4907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48" creationId="{88590627-7B50-6E51-4516-B83CCF325071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49" creationId="{2EBFC202-0BBD-BD67-A0BF-47348AA599A8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50" creationId="{61895355-A271-811B-E275-EE5E0A1D4DD9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51" creationId="{4F37A811-18AB-2F14-4A68-421C989145FC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52" creationId="{7F967EBD-AF63-8044-B5C5-5FF96571D054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53" creationId="{75AE2B99-93EB-61CF-E716-E1B67E0CCC27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54" creationId="{99218979-8728-664F-AFBF-9A1A150AD1AB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55" creationId="{04F14486-6FC9-F406-648B-59E7C40D7547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56" creationId="{8594D5C7-F5FB-3BE6-CF18-AA1E01A5437A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57" creationId="{DA691502-BD53-09BA-068B-93C589F1B6BE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58" creationId="{42241AC0-EFED-BD06-DB84-E671C9C1AA52}"/>
          </ac:spMkLst>
        </pc:spChg>
        <pc:spChg chg="mod">
          <ac:chgData name="Daniel López Gala" userId="a9c128d6-2bf7-4d58-8468-cc123d75dd40" providerId="ADAL" clId="{5B4D6357-406E-4AA4-BCA5-103A56F24E0A}" dt="2023-03-21T23:05:24.311" v="5340"/>
          <ac:spMkLst>
            <pc:docMk/>
            <pc:sldMk cId="2762151868" sldId="352"/>
            <ac:spMk id="12159" creationId="{8B0F7CF7-2F1B-C25C-EF00-7548E68D7E04}"/>
          </ac:spMkLst>
        </pc:spChg>
        <pc:grpChg chg="add mod">
          <ac:chgData name="Daniel López Gala" userId="a9c128d6-2bf7-4d58-8468-cc123d75dd40" providerId="ADAL" clId="{5B4D6357-406E-4AA4-BCA5-103A56F24E0A}" dt="2023-03-21T23:04:42.898" v="5339" actId="1076"/>
          <ac:grpSpMkLst>
            <pc:docMk/>
            <pc:sldMk cId="2762151868" sldId="352"/>
            <ac:grpSpMk id="4" creationId="{F50AB797-F830-8EA8-E02E-2EBAB5106114}"/>
          </ac:grpSpMkLst>
        </pc:grpChg>
        <pc:grpChg chg="add del mod">
          <ac:chgData name="Daniel López Gala" userId="a9c128d6-2bf7-4d58-8468-cc123d75dd40" providerId="ADAL" clId="{5B4D6357-406E-4AA4-BCA5-103A56F24E0A}" dt="2023-03-21T23:05:29.033" v="5342" actId="21"/>
          <ac:grpSpMkLst>
            <pc:docMk/>
            <pc:sldMk cId="2762151868" sldId="352"/>
            <ac:grpSpMk id="11361" creationId="{5C8EABCE-0176-3BD0-3B4C-E2450E5B2794}"/>
          </ac:grpSpMkLst>
        </pc:grpChg>
        <pc:grpChg chg="add del mod">
          <ac:chgData name="Daniel López Gala" userId="a9c128d6-2bf7-4d58-8468-cc123d75dd40" providerId="ADAL" clId="{5B4D6357-406E-4AA4-BCA5-103A56F24E0A}" dt="2023-03-21T23:05:29.033" v="5342" actId="21"/>
          <ac:grpSpMkLst>
            <pc:docMk/>
            <pc:sldMk cId="2762151868" sldId="352"/>
            <ac:grpSpMk id="12145" creationId="{F557F6B3-ADA0-29D9-95D3-8BF69DCFD9E0}"/>
          </ac:grpSpMkLst>
        </pc:grpChg>
        <pc:picChg chg="add mod">
          <ac:chgData name="Daniel López Gala" userId="a9c128d6-2bf7-4d58-8468-cc123d75dd40" providerId="ADAL" clId="{5B4D6357-406E-4AA4-BCA5-103A56F24E0A}" dt="2023-03-21T22:03:14.766" v="3628" actId="1076"/>
          <ac:picMkLst>
            <pc:docMk/>
            <pc:sldMk cId="2762151868" sldId="352"/>
            <ac:picMk id="3" creationId="{E6F8C830-D4D7-1070-DEA0-2749002C619D}"/>
          </ac:picMkLst>
        </pc:picChg>
      </pc:sldChg>
      <pc:sldChg chg="addSp delSp modSp add mod ord">
        <pc:chgData name="Daniel López Gala" userId="a9c128d6-2bf7-4d58-8468-cc123d75dd40" providerId="ADAL" clId="{5B4D6357-406E-4AA4-BCA5-103A56F24E0A}" dt="2023-03-21T23:03:39.551" v="5337" actId="120"/>
        <pc:sldMkLst>
          <pc:docMk/>
          <pc:sldMk cId="2602800515" sldId="353"/>
        </pc:sldMkLst>
        <pc:spChg chg="add mod">
          <ac:chgData name="Daniel López Gala" userId="a9c128d6-2bf7-4d58-8468-cc123d75dd40" providerId="ADAL" clId="{5B4D6357-406E-4AA4-BCA5-103A56F24E0A}" dt="2023-03-21T23:03:39.551" v="5337" actId="120"/>
          <ac:spMkLst>
            <pc:docMk/>
            <pc:sldMk cId="2602800515" sldId="353"/>
            <ac:spMk id="2" creationId="{91FBD0CA-B278-FC08-DE89-374FD088B05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4" creationId="{FC1C05DD-8102-7AA5-FA72-1749398DD13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5" creationId="{AB4540FB-3C64-CDA0-4D55-15470C61EC6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6" creationId="{A71247A2-14E8-14EE-F1A6-902CFD55CB0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7" creationId="{96976489-BA22-5155-7A1B-96675DE61EA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8" creationId="{3EA26E0B-5E85-8047-8BA8-9496E74FAB1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9" creationId="{ABABB6C7-87F8-DDE3-B502-6CEBCA3313C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0" creationId="{FAF8D0F7-BD5C-427B-125B-3D5042B9685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" creationId="{EB9FD95C-5410-CADB-C760-F51F0820CE5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" creationId="{40014901-1BD1-B13C-6D5C-ED8E7EAF5A1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3" creationId="{A16C90C1-518D-D33E-5763-A7DDDAEDBB1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4" creationId="{626DE5C0-1E3D-988A-4BB1-427382630AD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5" creationId="{77CFABC8-3E47-D75D-4D32-43C2A24E8F8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6" creationId="{2B4CDFDA-1C5A-2E1E-3772-F483E89AD02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7" creationId="{9A98BB8D-8E3C-03EB-A343-F5F3E3A85B5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8" creationId="{72F8FBB1-3C17-C200-9544-FEC5F0A6B5A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9" creationId="{05B70C3C-A4FE-756C-10DF-90B328470A1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" creationId="{4CB850FE-79D9-83C4-87A6-D1B35EDEB66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1" creationId="{4ED36BD0-6BD5-7873-A72B-E57E93BD6DF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2" creationId="{74C7905B-4D32-8003-757C-78D6E1A0F03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3" creationId="{EC3B8170-B122-947E-013D-9307522AA8B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4" creationId="{60140827-85E5-781A-0774-AA43359F56B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5" creationId="{8DAB8011-1C3A-9811-B820-8C862B4A0CF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6" creationId="{E28FF200-A22B-78BA-12AC-EBB66B58055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7" creationId="{165A76DC-6680-D054-14AC-B1C650D6EB4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8" creationId="{DCCA741C-065C-7BA7-026A-E6533BF07D1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9" creationId="{A1A4347B-1289-54B6-A716-830120D4DF4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30" creationId="{FD09DCF5-4EC0-8CF2-BE97-5B98D09742C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31" creationId="{9EEA50C7-2FC2-E332-E6D0-C4FF8D11EB0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48" creationId="{4C39B805-ADB6-B964-2689-50A94355E58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49" creationId="{49815350-20F8-3720-10B9-0768F451001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51" creationId="{D998594C-BCF0-C780-690E-29462336DA6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53" creationId="{D66C8DDC-42B6-9C13-C28F-9FA2A9281AD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54" creationId="{FEAE67C4-5431-1225-AA16-B164311CEB5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55" creationId="{7798217D-AEFC-2497-910F-EA182B05ED0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56" creationId="{B072411D-5821-B709-6509-070F21E660C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57" creationId="{42CE2D5B-EDB1-91CA-62B5-7D70EA39EBB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58" creationId="{13130B36-49AD-062F-4CCE-982BBA0D93A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59" creationId="{6397B0E5-1CC6-FCE5-5CEA-0501E5C93DD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60" creationId="{EF186C22-21E7-2E42-B974-351B463001C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61" creationId="{C8642CC5-CE0A-E945-E2C2-388E0B2B3EE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62" creationId="{D0B159B4-B8EF-3721-9D64-529E049EC12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63" creationId="{D9A96977-AE5E-88F1-D330-BADCB5B32DD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64" creationId="{FD0F96E4-DEFD-18BE-1B2A-6485251AF14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65" creationId="{74E4D170-2DDA-1D7F-D423-2EC14706F6B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66" creationId="{F5F04BEB-DB51-EEF6-8C6E-162FBD173E7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67" creationId="{176C4CF5-DCD6-BE13-FD8D-C7CB5A54071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68" creationId="{A87B3C4C-B703-A9AE-954D-7DF01B7192A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69" creationId="{0799C029-1526-F4D3-9A36-18F2592C2BC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70" creationId="{2E5F9D35-57C6-E8B7-5F5F-240AB8F10C2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71" creationId="{5CC6EFB3-5EC1-A9C0-B8C5-66537CF9B4C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72" creationId="{19A3E78E-B109-8FB0-A1F1-FE4BF676DD6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73" creationId="{36963F00-3B2E-7647-0FCA-4B290A27DFB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74" creationId="{46C723EB-C0AC-D24D-FEA0-4EC004703E4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75" creationId="{69C3560A-07FF-3B9D-AB51-E670F858764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76" creationId="{4921289F-CAFC-6134-6406-88FFB18EB77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77" creationId="{5D7598EB-584F-DB62-A30A-947E88CCB3C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78" creationId="{F9BB612A-0911-1491-4B04-B9F79CB9623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2079" creationId="{0070E82F-83D5-0E44-12B8-E2B0F1B8A0B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60" creationId="{B09E4C80-07CE-D14B-143A-39C4E6259A3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61" creationId="{3639D48B-F151-673B-398E-326A3993657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62" creationId="{A4124994-70CB-0F5D-0CED-AD753E50CF3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63" creationId="{6A0D133F-D9E9-307B-3528-BA06ED44DC8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64" creationId="{C069669F-5257-DC9A-DCA0-7DDE79C8254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65" creationId="{64410AEA-A956-6FB5-75AF-A103356EECC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66" creationId="{F314DE2D-136E-0F3F-7A46-C01BCED780D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67" creationId="{A504DBBC-6710-951C-5E5E-1BA88C2A5FA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68" creationId="{CE666FE7-76D0-B90F-EC4E-1AC02A7F6DC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69" creationId="{9148500E-1394-28D9-0A01-5736A931014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70" creationId="{298448D0-850F-217F-AF7F-6A099953B7B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96" creationId="{D2F60CBD-5F22-B3DC-E816-9022FB0688E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98" creationId="{0FDFAB0E-1A9D-8A93-08AE-2F70AB55AD3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399" creationId="{198AE40C-32FB-9BBD-AF27-F1A3A85B404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00" creationId="{A9264D90-DCFD-F06F-2C22-9386B3E4472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01" creationId="{CD647541-F033-C9A6-36B6-1DA14D077AC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02" creationId="{95BE6716-FC30-EF1A-4C7D-EC3F509CF45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03" creationId="{AD597E69-0496-6113-A680-EF204FA29B9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04" creationId="{5D79D5BA-EED2-398E-EBF1-92656448E05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05" creationId="{5FB1FDB1-D106-1C7C-1678-8280ADC1A49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06" creationId="{A1EEE4C2-9647-CBAF-2371-826F1F4D3EA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07" creationId="{5031DA0F-B1B1-F6CB-60C2-8DC8498078E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08" creationId="{5DE261EF-D668-7392-1577-675E55FC49A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09" creationId="{DF0C8CAE-BBAB-AC1E-9B8D-FBCBF586139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10" creationId="{DED76B1B-01A6-2FFB-4772-6C0D5E8052E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11" creationId="{AF7391A5-C2EB-A72E-8EEB-620525E2156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12" creationId="{AF968E60-778A-75F5-85AC-0DAAE46B981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13" creationId="{1C36D6A4-2013-C919-83C6-A692431C979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14" creationId="{5344CB92-C46A-5399-580E-4401481BA32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15" creationId="{BF07E1DF-E220-0F22-3262-9A0E72D4B7A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16" creationId="{42FDE08A-E7C3-5863-8804-F1D8B84B13F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17" creationId="{96FBF463-8E34-5D03-801A-698E6A249B0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18" creationId="{FD3A056C-39AA-AA71-64A9-6D2CE1E5E58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19" creationId="{3D00EA30-037D-3111-9717-E3802C24CB9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20" creationId="{B21BBA24-798A-7E52-3CD5-A8ADB480759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21" creationId="{D162DD4D-B7FC-0059-6C4D-910CD441336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22" creationId="{91553829-9469-826A-4D97-D2DDABCC29B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1423" creationId="{C1D2D698-BC72-A215-CAB4-C43D785E15A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28" creationId="{AA9EA477-B206-A6A9-D944-9579E5F4A1C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29" creationId="{3F328428-C4BC-2772-0CCE-ED0CB445CEE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30" creationId="{A8EE373C-0EBD-0398-7A5D-E833E395F06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31" creationId="{E57B5CBD-7A98-A0F3-2843-64C1E58149C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32" creationId="{1D34671B-8B2A-B268-4AF2-6F486DE5B4B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37" creationId="{18662130-2F4F-1593-0DAC-6AA1AC72471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38" creationId="{05A9DA1E-61DF-3149-53AC-3A7C28C92F4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39" creationId="{5AEE6CE4-8A91-E84B-ED1A-090390243B0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40" creationId="{21275160-D069-59DA-65E6-F2F044E5381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41" creationId="{4B8E6CE0-2E28-CA2F-5888-3B76C95F69B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42" creationId="{8123CD99-87EC-C5E0-A215-C9E9442752E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43" creationId="{C15A27AE-EDF4-843F-2DAC-26BBDC29B8F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44" creationId="{B166CDDB-0165-0663-F763-658A0C9D961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45" creationId="{5D9F0C9F-CA24-5E2D-CD2D-26EFACF9240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46" creationId="{D93D017C-1D46-76C6-32CA-0A938A2ADA0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47" creationId="{D3E80D9F-653C-0CC5-8D05-927A51F3F57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48" creationId="{D60F8CE3-2896-ACBE-33BC-B04CF5F50FC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49" creationId="{8AD46691-1B30-68D2-62A5-A4F95ECB754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50" creationId="{0EB3DE68-7DD7-55AD-E699-CA724038841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51" creationId="{47F784D2-4304-B911-7EAC-DC0C1F824FE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52" creationId="{49334BF0-79AA-8CFF-43F4-CF274CBAE4B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53" creationId="{7AB6F25C-2136-2A77-B732-E02BAD4EA4E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54" creationId="{C24E9B79-2A87-CEF4-8F35-4C9C17426DA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55" creationId="{1B818A67-8864-FCE5-B617-DCFE3F11D27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56" creationId="{44B0AB27-9673-C9B6-EAE8-618A706D296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57" creationId="{FD29F0D5-3618-AD4E-3BDF-8115D9B5D2F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58" creationId="{4DB6782C-4C85-FD86-0D79-BD3B172FE5A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59" creationId="{0BEE8C45-34B1-A50F-47C5-CD92F3AC683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60" creationId="{0FA62765-4262-F79A-CDDC-1CE2B563131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61" creationId="{38242D1F-8985-B5F2-3754-DA39571B142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62" creationId="{6BE38415-81D3-CB26-9298-F78C04B1FF6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63" creationId="{C3F2DE56-F90E-15C8-1324-DCF97822466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64" creationId="{16527C7A-8875-56BB-F92A-3EBCAA63C96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65" creationId="{3FE59D37-F0E2-B7AF-ED48-C18881A5FCA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66" creationId="{10E35D9C-7CE1-52DA-B93D-F0AAB608BD1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67" creationId="{7C852F2A-F908-C72C-ECB9-A105F6AD822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68" creationId="{48B6E68B-49B8-FD6D-D737-9AFE3E74C1E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69" creationId="{C41C49FF-DF47-6509-1F6E-44696222D8A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70" creationId="{592AF118-F18A-549A-826F-8AD0461A8C7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71" creationId="{3F4CAF73-569F-6CBB-467F-0CDF183CB14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72" creationId="{70281C0A-EB77-E6E1-5D8C-D3B27F04063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73" creationId="{FD81E52A-2F80-FF88-42F6-0F0E3DEEF7F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74" creationId="{DAAC8E38-AA92-DCD2-97D9-AC378CD1CBC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75" creationId="{82B668C5-2277-BBF6-205B-E219EF86047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76" creationId="{D3D953D9-1EAA-BAF7-9F66-D98D3E30EB2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77" creationId="{2CF58CBF-4AB2-9C26-8AD5-A5FF6B9A2F6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78" creationId="{864EACC7-355E-3D07-DD2E-AA971D1C3C3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79" creationId="{E7B7FE17-C2D1-903B-6B3C-D8CA771B1DA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80" creationId="{5552C981-5BA9-D0BF-991C-5C87E307F41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81" creationId="{94FD0363-8F4E-CE76-C40F-C1A9E14FE8C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82" creationId="{5F6FF673-B068-C851-3131-754846A7C00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83" creationId="{A1AD96D9-BD40-DDBA-69DC-57714B125A0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84" creationId="{045D47C0-91FD-E45E-8DD0-97D2A59730E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85" creationId="{69F847EE-4338-D31B-04F9-3FAA965FAC2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86" creationId="{AE9E9EEE-87AF-33BF-5371-7CE7BA4FCD4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87" creationId="{47030CA7-C3C2-88C2-08D1-9F4572376C4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88" creationId="{8A49DED0-FE29-E8F2-491D-BFA0368DC1A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89" creationId="{44AE3105-47DD-CC37-08EB-66F0FB43FAB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90" creationId="{3FFCAE11-6A7B-1768-3C02-CCE93D09E39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91" creationId="{627B6C13-B857-4296-A0FF-04E45EAC73A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92" creationId="{2FF9CE55-2376-DC7D-A3DE-3DD77E23342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93" creationId="{146C30A5-59B4-B964-34DC-46C8019C0FB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94" creationId="{B13BB15F-D4B0-2B04-763F-5DD22896C66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95" creationId="{8AEF2730-2ACD-B3F5-E129-F1E2607C4AB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96" creationId="{E31DF672-3107-2711-9B3A-D12F28DD4A0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97" creationId="{D185E5E6-7CEA-0984-5750-31377442AB8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98" creationId="{87A9A3A8-94A9-FA46-28AB-B316BAF6932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199" creationId="{2F15543B-6401-0234-93E5-3503BE07453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00" creationId="{C9C314A1-6694-8359-5D81-BBBE53EA5DC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01" creationId="{743CA476-4F8C-746B-6D7C-8670D7521F5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02" creationId="{BCA389D0-EB0A-8E17-6EAB-57BB694B634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03" creationId="{6D659DC9-B9E1-573D-8367-EF03F2A72BB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04" creationId="{112EBE2D-9750-5909-0C14-9716E2B57D2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05" creationId="{FE23309F-656E-F68A-FE01-AE6A3D094CE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06" creationId="{8188B5E5-0F04-BB6C-638C-BAB9BC78EC2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07" creationId="{89AED2EF-3F2F-5A13-59B9-15582F5EB70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08" creationId="{E343E9B7-69E8-0787-7B8E-CACB16869A0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09" creationId="{2E41CA2D-B851-B62D-9FB6-91A9A839591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10" creationId="{CF894469-4F79-3ED2-5AC9-BB68A5FD58A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11" creationId="{1427B530-00F3-BAB0-2F98-2B355473BDE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12" creationId="{9D51A41A-05C3-E9BA-2D6A-D16AF12AE09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13" creationId="{F9DFDB15-DC31-C773-A0F2-620979244E4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14" creationId="{3901619B-FE5F-A288-33D4-FEEE18CB008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15" creationId="{7EB2293E-6EDE-F241-9502-08E338ED38A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16" creationId="{DA077383-9A31-B0D8-9968-8B4352157C2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17" creationId="{8E2A334E-45E0-FE10-2C54-C8B7EAFA2C5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18" creationId="{99A7D847-08F6-F9BF-4F61-C9FD2A4AB90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19" creationId="{8588F71E-C445-6E08-2084-7EA012EC1FD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20" creationId="{CA2DF6B0-0D33-E83B-9665-08C481CEAD0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21" creationId="{ECB15157-377A-666C-C5B9-59AFE93F773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22" creationId="{083AC3EA-5B96-ACB1-F08D-DB762556D9A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23" creationId="{70827CE7-678C-5839-A2A5-8EAD202C1F9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24" creationId="{EF6AAEC7-AC0F-ACB7-7996-8FD91269AB9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25" creationId="{00F2C23B-AE95-4D41-7DE6-3DF6740A796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26" creationId="{80548490-83E9-790F-F8E4-ED7C91056C8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27" creationId="{89B18B91-F3EB-EDDA-29D3-264A07F18C6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28" creationId="{E9428BE6-1416-BE84-41A4-5B1E7D15CBC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29" creationId="{AD182EE9-F61D-46D2-35A4-DFACFC452C6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30" creationId="{43FF4868-0685-D7C2-9C9E-F5636EF0DD9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31" creationId="{F9D7D9E5-696A-401E-7553-C3F2B308CCF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33" creationId="{332BBACE-1EF6-FFE9-0A05-6D68D83FC85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34" creationId="{79E6943A-15EB-E09A-BE3C-3FEDF695105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35" creationId="{F61723B5-B468-6578-E9F9-EF1404143A8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36" creationId="{1B626DDF-7BA6-D1DF-278A-DAFC6141822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37" creationId="{2A84F74B-EA41-3169-51AE-0392B41CB49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38" creationId="{929A807A-7262-7254-5F00-26827A43FEE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39" creationId="{CC0B2CAF-6828-33CF-FB58-84C6FA1295F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40" creationId="{DC648677-2610-2668-3899-56159D001C4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41" creationId="{A220E92D-12B5-5FAE-A46B-1B780AD0AF3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42" creationId="{4AEFD483-47D5-F387-2E4A-A3B1B05C171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43" creationId="{ECAA816C-D260-EC85-6D6E-0AAC0A25212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44" creationId="{2DC6572F-1F06-AAB1-B60F-7BC9D8F5CE7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45" creationId="{552A96D5-F17C-1EF3-12E1-5B3340B32A2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46" creationId="{288BF90C-D3C6-E97F-A0A6-6FE2F99F952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47" creationId="{B7A30C49-323B-9DAA-B425-B47FC43D2D8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48" creationId="{0023C016-1FE8-8BE6-7121-22C1B698545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49" creationId="{ACFBE126-3564-6B33-CC33-72830019EDB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50" creationId="{EAD75493-C97E-DD69-93F6-0476C85A868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51" creationId="{69B3A46E-B532-B0F3-6B6D-A414A92A344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52" creationId="{65594734-093B-9F3A-09CA-6FA6E325B5C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53" creationId="{1F1B85F7-0E76-9FDD-483C-66E16D22F69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54" creationId="{C72B2477-B664-B665-0432-D00FC1D46BF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55" creationId="{40401B0A-06E3-6332-3CB9-55DBF0B1967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56" creationId="{0578BFB7-F9AA-D40F-F20D-FFD99381C07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57" creationId="{87E75204-438F-F3F7-EF84-515D42303B3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58" creationId="{1D275582-A895-749F-5CF3-B47FF4B29BD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59" creationId="{3198BA66-E235-47B8-0172-D6B30797839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60" creationId="{BF37D41B-8F8A-41CF-311F-1F365356F0A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61" creationId="{FA010D02-683C-4F18-443B-B8FA4ECD146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62" creationId="{7AB15F21-6DCD-9986-DAA8-E1913DE34BF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63" creationId="{B40E2FAF-8519-EA1A-07E8-218BBD90502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64" creationId="{477AF60C-8093-6285-EEB3-6E0B44503D8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65" creationId="{CA0B5C68-3A49-EAB9-E4C3-3DA98E68B91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66" creationId="{6D2C0285-6FA1-D9F7-FB95-4E1454ECB92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67" creationId="{10F6F862-D69C-715D-EA91-509B9C15CE3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68" creationId="{7565EDBF-5DE7-8769-110F-014251C2595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69" creationId="{75DB2A6A-4D62-69BA-7DC6-DF19933A943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70" creationId="{433BDDA2-9107-4D93-E0F8-09694865CF1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71" creationId="{90C3E1EF-1760-5196-4D0E-C6F088C85EE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72" creationId="{2B21A6C3-5454-EDE6-3DD9-D9054BD4A6C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73" creationId="{EC8DAEFD-C0D0-4CC7-9A46-08BD5C864A2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74" creationId="{806A0E55-AFDB-4CD1-A6F1-C9DAA61938F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75" creationId="{CF64F38E-7E72-5F1F-44A4-4045436909E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76" creationId="{7943554C-D277-38CB-5C04-8F258C23159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77" creationId="{B13F9489-8D38-8EA1-A2BB-2D5D88A2013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78" creationId="{8C5BC813-83FD-674B-B203-3F19D91C512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79" creationId="{4543BC56-89A1-0EF7-2335-487C36504FC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80" creationId="{9A178AEF-47C3-A7F2-5627-74F19D8FF9B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81" creationId="{769275B9-8822-3B3F-BF58-29045A7BDE6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82" creationId="{FA0DE12E-85DE-0716-A4F8-EE090E05825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83" creationId="{3E22AF71-CE84-974C-FB54-25A967A3F00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84" creationId="{3426C076-B589-B352-1C68-E67A71DEC82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85" creationId="{291E0338-08FE-0826-668E-A52483B8B01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86" creationId="{9C4A5D37-BCC6-B779-EEFB-7A1CB95046C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87" creationId="{62CDCE42-EF11-8ADB-B420-C21F4B7A4CC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88" creationId="{829540F1-98EF-BB58-35BE-956EBA7EC85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89" creationId="{42C6754D-A57E-54BD-4AE7-EC4B62F0BED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90" creationId="{A7C45AAA-520C-59B6-A691-E72D887D03E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91" creationId="{BAE81735-C5D2-8DD2-8F3D-CC6AA02191D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92" creationId="{31A242EB-5DF2-A502-D05F-C3266F131D1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93" creationId="{6937977A-4143-C6ED-A98A-CEFEC4B4AC3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94" creationId="{C2AA7145-17A8-3B7E-363C-F7B0D2BCF6F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95" creationId="{5A47FA6D-49AF-60BB-1BCE-B99D5C5C2C7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96" creationId="{68977C16-31E4-9C84-92A2-C3C0CC90495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97" creationId="{192AEF29-9E50-5210-75E2-8982A7C7454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98" creationId="{CB4CC8F7-E587-8478-CD80-541EF6C62AD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299" creationId="{59BBC3E8-6567-F67A-BEC7-C6BEECA462E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00" creationId="{E2ABDA87-E456-6C18-CF89-1B458401597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01" creationId="{184BEF6F-D3CE-DEA9-74D7-0B516C379B4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02" creationId="{B64557BB-D76D-71B0-33C2-AFF46F323E2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03" creationId="{3B90A993-2D04-CCF1-986F-E51521ADEB5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04" creationId="{69054E0B-513F-2B8E-AD61-06EC807EB69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05" creationId="{C417E470-50D6-BB24-06D1-E5C5CFD3942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06" creationId="{DFC0EBCE-9906-D81B-E41B-E3514F068FF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07" creationId="{C5833041-EB76-F6A3-E51E-33BD1B695341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08" creationId="{69ABC964-D7CE-7695-9699-8AE8C4CF9DAC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09" creationId="{D8FA928A-B430-02CE-9C86-329519D128EB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10" creationId="{6EB01540-8FC2-6D3B-BC6E-8B740074E50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11" creationId="{F04A60C1-8BF0-2A27-C3AA-C5F17457035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12" creationId="{84172503-6983-1B10-FDAA-E8C31CB1027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13" creationId="{D364A288-B8FC-285C-A6BD-E306896CF2A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14" creationId="{7570ED70-A0BD-6D51-600A-B7CC8FAA9D3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15" creationId="{799F3E68-5A15-9071-E4AA-920DAE049970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16" creationId="{591882B0-2B47-1612-E67F-28112112D4A7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17" creationId="{419AF569-86F8-A6B8-1BE8-B9DE080F9A09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18" creationId="{64C449DE-D4AD-ECB9-E0AF-91E30C51AA5D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19" creationId="{EE6657DE-46A1-8191-0D5A-77167172FEB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20" creationId="{7F128E10-0292-226B-C542-26481A01D24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21" creationId="{EBB80719-7968-B4B9-FC14-5B9A2D053B7A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22" creationId="{3C74BFAA-6AA9-4E6F-A91E-7887677098A3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23" creationId="{A8517BD0-F11A-B18C-3995-014EA4D785A4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24" creationId="{8E1EEE3C-7D39-7CC9-3E4E-42F5BFC3B80E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25" creationId="{327133C6-C750-BF10-F9D9-95E2237FAF85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26" creationId="{88DA2C8D-5C2C-1343-BE3B-F8AB696C1446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27" creationId="{7C122097-3692-A248-0416-5481CDA13F3F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28" creationId="{7BF2275D-69AB-86EC-6BD1-1A477772A7C2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29" creationId="{D2077A8B-A481-1B11-5BEB-7D219E311E78}"/>
          </ac:spMkLst>
        </pc:spChg>
        <pc:spChg chg="mod">
          <ac:chgData name="Daniel López Gala" userId="a9c128d6-2bf7-4d58-8468-cc123d75dd40" providerId="ADAL" clId="{5B4D6357-406E-4AA4-BCA5-103A56F24E0A}" dt="2023-03-21T23:03:27.057" v="5333"/>
          <ac:spMkLst>
            <pc:docMk/>
            <pc:sldMk cId="2602800515" sldId="353"/>
            <ac:spMk id="12330" creationId="{3407FD50-42F5-31FA-1043-3685A1EE189F}"/>
          </ac:spMkLst>
        </pc:spChg>
        <pc:grpChg chg="add mod">
          <ac:chgData name="Daniel López Gala" userId="a9c128d6-2bf7-4d58-8468-cc123d75dd40" providerId="ADAL" clId="{5B4D6357-406E-4AA4-BCA5-103A56F24E0A}" dt="2023-03-21T23:03:28.633" v="5334" actId="1076"/>
          <ac:grpSpMkLst>
            <pc:docMk/>
            <pc:sldMk cId="2602800515" sldId="353"/>
            <ac:grpSpMk id="3" creationId="{5907076E-4B4B-2F5F-44B4-6FE76DE531C2}"/>
          </ac:grpSpMkLst>
        </pc:grpChg>
        <pc:grpChg chg="add mod">
          <ac:chgData name="Daniel López Gala" userId="a9c128d6-2bf7-4d58-8468-cc123d75dd40" providerId="ADAL" clId="{5B4D6357-406E-4AA4-BCA5-103A56F24E0A}" dt="2023-03-21T23:03:31.691" v="5336" actId="1076"/>
          <ac:grpSpMkLst>
            <pc:docMk/>
            <pc:sldMk cId="2602800515" sldId="353"/>
            <ac:grpSpMk id="11397" creationId="{200739CB-2670-9AD1-6B3C-43D793D58D26}"/>
          </ac:grpSpMkLst>
        </pc:grpChg>
        <pc:grpChg chg="add mod">
          <ac:chgData name="Daniel López Gala" userId="a9c128d6-2bf7-4d58-8468-cc123d75dd40" providerId="ADAL" clId="{5B4D6357-406E-4AA4-BCA5-103A56F24E0A}" dt="2023-03-21T23:03:30.448" v="5335" actId="1076"/>
          <ac:grpSpMkLst>
            <pc:docMk/>
            <pc:sldMk cId="2602800515" sldId="353"/>
            <ac:grpSpMk id="12232" creationId="{7E24DC8B-5963-0DDE-8C30-5B2F67D187E7}"/>
          </ac:grpSpMkLst>
        </pc:grpChg>
        <pc:picChg chg="add mod">
          <ac:chgData name="Daniel López Gala" userId="a9c128d6-2bf7-4d58-8468-cc123d75dd40" providerId="ADAL" clId="{5B4D6357-406E-4AA4-BCA5-103A56F24E0A}" dt="2023-03-21T23:02:36.691" v="5332" actId="1076"/>
          <ac:picMkLst>
            <pc:docMk/>
            <pc:sldMk cId="2602800515" sldId="353"/>
            <ac:picMk id="2050" creationId="{CD3E9CD2-81D5-80F5-BAC9-7C61CD08BC3C}"/>
          </ac:picMkLst>
        </pc:picChg>
        <pc:picChg chg="add del mod">
          <ac:chgData name="Daniel López Gala" userId="a9c128d6-2bf7-4d58-8468-cc123d75dd40" providerId="ADAL" clId="{5B4D6357-406E-4AA4-BCA5-103A56F24E0A}" dt="2023-03-21T23:02:28.210" v="5326" actId="478"/>
          <ac:picMkLst>
            <pc:docMk/>
            <pc:sldMk cId="2602800515" sldId="353"/>
            <ac:picMk id="2052" creationId="{3D55C5BC-A468-5E53-E052-C90CEDE4C278}"/>
          </ac:picMkLst>
        </pc:picChg>
      </pc:sldChg>
      <pc:sldChg chg="addSp delSp modSp add mod modAnim">
        <pc:chgData name="Daniel López Gala" userId="a9c128d6-2bf7-4d58-8468-cc123d75dd40" providerId="ADAL" clId="{5B4D6357-406E-4AA4-BCA5-103A56F24E0A}" dt="2023-03-21T23:05:56.513" v="5347" actId="1076"/>
        <pc:sldMkLst>
          <pc:docMk/>
          <pc:sldMk cId="3546807910" sldId="354"/>
        </pc:sldMkLst>
        <pc:spChg chg="add mod">
          <ac:chgData name="Daniel López Gala" userId="a9c128d6-2bf7-4d58-8468-cc123d75dd40" providerId="ADAL" clId="{5B4D6357-406E-4AA4-BCA5-103A56F24E0A}" dt="2023-03-21T23:05:56.513" v="5347" actId="1076"/>
          <ac:spMkLst>
            <pc:docMk/>
            <pc:sldMk cId="3546807910" sldId="354"/>
            <ac:spMk id="5" creationId="{32CCC052-192C-EC17-C37A-0E51F9E54DC5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7" creationId="{040E33BF-A140-649B-B026-16C3E27068B2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8" creationId="{4CEE729B-AB20-A28C-6292-C7AF05688F98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9" creationId="{274E449D-FB9C-428D-3DBA-3345E2075E9B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0" creationId="{C7BADF42-7AFE-3BA0-FFBB-89E9D38C949E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1" creationId="{49313928-0EBB-FCAF-9F25-B6DD919EF1F1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2" creationId="{454CD708-347F-CA26-ABBB-4839714BB320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3" creationId="{2470DC91-2020-1C43-C147-E204A64829A3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4" creationId="{2519DCCB-39C7-4355-8F0D-D938F0BADF58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5" creationId="{29C78BF9-1C31-7E69-8318-9EDD8E12247C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6" creationId="{E5E35F88-7351-B609-DDF3-FE1FD15D6C3D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7" creationId="{A2D346A2-2E9C-8E41-9FF5-AE4CDB515DCF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8" creationId="{F0499D0B-3C62-677B-C4B5-202445B7C28E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9" creationId="{E77C4285-157D-85AC-7DF9-3C1F988A6658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20" creationId="{6651DD11-E294-E2A2-3F99-0DE7AC4BDB6A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21" creationId="{7B964542-7AC8-8C68-FF67-3E1C392910C7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23" creationId="{2958F2BC-7A4B-ED74-C39A-AA9FC2A796C9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24" creationId="{F22B0479-C21A-EC19-06BF-E8C3FC192328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25" creationId="{460FE5DF-47C9-FECD-40EA-067E646B41EC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26" creationId="{E9B45709-AEA3-F2A9-E3A1-6A95F25690F9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27" creationId="{EAFC5456-256D-49B2-37CC-0470F7D64886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28" creationId="{4D5CF39A-8E15-ADEE-8F83-C86C106E2727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29" creationId="{F66B898E-1FFF-F709-01AE-309F7E56079F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30" creationId="{745BCA44-13DF-D3A7-26E8-232F5A0AD53C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31" creationId="{8F5E4AC9-3825-A421-2A30-7779548FA18D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2128" creationId="{79FDDED4-48AC-FC10-55BA-8DAE69D27B51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2129" creationId="{506A06E2-B9AA-025F-8B10-620D5A11EA8E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2130" creationId="{8355EFF0-6AE7-6194-6C17-AD988F2D253D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2131" creationId="{348115C6-752F-1530-D168-1553E565C50E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2132" creationId="{75A1C95E-F39F-1F23-4EAA-44BD6680D9F8}"/>
          </ac:spMkLst>
        </pc:spChg>
        <pc:spChg chg="mod">
          <ac:chgData name="Daniel López Gala" userId="a9c128d6-2bf7-4d58-8468-cc123d75dd40" providerId="ADAL" clId="{5B4D6357-406E-4AA4-BCA5-103A56F24E0A}" dt="2023-03-21T23:05:31.340" v="5343"/>
          <ac:spMkLst>
            <pc:docMk/>
            <pc:sldMk cId="3546807910" sldId="354"/>
            <ac:spMk id="12137" creationId="{EEE4DC15-D006-3747-D33A-15658134AE7D}"/>
          </ac:spMkLst>
        </pc:spChg>
        <pc:grpChg chg="add mod">
          <ac:chgData name="Daniel López Gala" userId="a9c128d6-2bf7-4d58-8468-cc123d75dd40" providerId="ADAL" clId="{5B4D6357-406E-4AA4-BCA5-103A56F24E0A}" dt="2023-03-21T23:05:35.035" v="5345" actId="1076"/>
          <ac:grpSpMkLst>
            <pc:docMk/>
            <pc:sldMk cId="3546807910" sldId="354"/>
            <ac:grpSpMk id="6" creationId="{A04BA3E5-CCD2-225D-B2D8-B89D9CDCA2F4}"/>
          </ac:grpSpMkLst>
        </pc:grpChg>
        <pc:grpChg chg="add mod">
          <ac:chgData name="Daniel López Gala" userId="a9c128d6-2bf7-4d58-8468-cc123d75dd40" providerId="ADAL" clId="{5B4D6357-406E-4AA4-BCA5-103A56F24E0A}" dt="2023-03-21T23:05:37.889" v="5346" actId="1076"/>
          <ac:grpSpMkLst>
            <pc:docMk/>
            <pc:sldMk cId="3546807910" sldId="354"/>
            <ac:grpSpMk id="22" creationId="{249C7FBC-59B9-26FF-3C91-8D85A01DE9F1}"/>
          </ac:grpSpMkLst>
        </pc:grpChg>
        <pc:picChg chg="del">
          <ac:chgData name="Daniel López Gala" userId="a9c128d6-2bf7-4d58-8468-cc123d75dd40" providerId="ADAL" clId="{5B4D6357-406E-4AA4-BCA5-103A56F24E0A}" dt="2023-03-21T22:08:05.721" v="3778" actId="478"/>
          <ac:picMkLst>
            <pc:docMk/>
            <pc:sldMk cId="3546807910" sldId="354"/>
            <ac:picMk id="3" creationId="{E6F8C830-D4D7-1070-DEA0-2749002C619D}"/>
          </ac:picMkLst>
        </pc:picChg>
        <pc:picChg chg="add mod">
          <ac:chgData name="Daniel López Gala" userId="a9c128d6-2bf7-4d58-8468-cc123d75dd40" providerId="ADAL" clId="{5B4D6357-406E-4AA4-BCA5-103A56F24E0A}" dt="2023-03-21T22:12:00.723" v="4044" actId="1076"/>
          <ac:picMkLst>
            <pc:docMk/>
            <pc:sldMk cId="3546807910" sldId="354"/>
            <ac:picMk id="4" creationId="{E11F300E-E778-A598-BE93-CA737CEE5F7C}"/>
          </ac:picMkLst>
        </pc:picChg>
      </pc:sldChg>
      <pc:sldChg chg="addSp delSp modSp add mod modAnim">
        <pc:chgData name="Daniel López Gala" userId="a9c128d6-2bf7-4d58-8468-cc123d75dd40" providerId="ADAL" clId="{5B4D6357-406E-4AA4-BCA5-103A56F24E0A}" dt="2023-03-21T22:58:26.343" v="5301" actId="1076"/>
        <pc:sldMkLst>
          <pc:docMk/>
          <pc:sldMk cId="1881380546" sldId="355"/>
        </pc:sldMkLst>
        <pc:spChg chg="add mod">
          <ac:chgData name="Daniel López Gala" userId="a9c128d6-2bf7-4d58-8468-cc123d75dd40" providerId="ADAL" clId="{5B4D6357-406E-4AA4-BCA5-103A56F24E0A}" dt="2023-03-21T22:58:20.235" v="5300" actId="207"/>
          <ac:spMkLst>
            <pc:docMk/>
            <pc:sldMk cId="1881380546" sldId="355"/>
            <ac:spMk id="6" creationId="{DC1CE73B-0C05-20D3-15E8-80927282B62A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8" creationId="{53ED8E4A-C95B-9FFB-2851-4A78048C085B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9" creationId="{48B28CF4-7F55-2267-34BD-3716C0082CF2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0" creationId="{B3329CD9-476B-93B9-04C7-783C09569FD7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1" creationId="{261BC4B1-8B04-F01C-3F4F-D84F07E97D7B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2" creationId="{50A4EE93-1BE6-14E2-4E11-EF9C070D63DA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3" creationId="{27975B6D-C9C7-A2CA-D639-BA51BC3F74F1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4" creationId="{906A581D-491B-CFDD-11E0-7863820BF944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5" creationId="{2DD72577-D778-9C27-8AC3-2EB6AE2E94AF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6" creationId="{0022721A-EC77-6E7A-926B-B4BFAA920688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7" creationId="{64308A99-9A92-8FD3-5225-4CB638BC2E7D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8" creationId="{CA577B16-A923-6349-F3E8-212B04D378FF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9" creationId="{77984C30-C142-B0CF-D169-33912C492E33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20" creationId="{9B666E86-4330-AC91-6DC9-6177278619B9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21" creationId="{9A414F21-950D-95DD-757B-19AD9791FE41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22" creationId="{2F2C87FE-D811-905B-7903-5A42DD96F969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23" creationId="{8A78DC1D-8AED-748D-261F-5DAA5CD7E75E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24" creationId="{D52F86CC-ECC0-FFE8-269B-2DF8ABB19755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25" creationId="{FFFAA858-2441-63A8-6438-3A56063EEE1A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26" creationId="{03288A96-69BA-8C32-C278-B6F680BA1F1F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27" creationId="{915F8BF1-E381-53BE-C5CD-3870DA38B27C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28" creationId="{B556D4C5-E78F-5AFA-6307-E1E4DC8966A7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29" creationId="{F7C7FF8B-8214-D290-204B-E95502DFE117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30" creationId="{82F86D48-810E-D6B2-9E48-C47166F42263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31" creationId="{5407BAC4-D6A0-CD67-13EF-FF8D0111468E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2128" creationId="{EEB50D9D-A007-D7BD-E7BA-4ED78C815F6F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2129" creationId="{21F47324-9F09-18AB-C9AB-127CCABBB540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2130" creationId="{12155AA7-6BF0-6A51-AECF-A431EEDC3253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2131" creationId="{F6A1B8B2-4760-1DA1-5CD1-456A4242089F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2132" creationId="{749E63CC-9631-CDDA-C722-88258916D88C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2137" creationId="{EBAA4E3C-B120-2712-F36C-1FEC55271AC7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2138" creationId="{6248C503-F178-1205-1E0F-CF39D370FDBB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2139" creationId="{A80BB3DC-CE8F-9D78-465E-CFA79437278A}"/>
          </ac:spMkLst>
        </pc:spChg>
        <pc:spChg chg="mod">
          <ac:chgData name="Daniel López Gala" userId="a9c128d6-2bf7-4d58-8468-cc123d75dd40" providerId="ADAL" clId="{5B4D6357-406E-4AA4-BCA5-103A56F24E0A}" dt="2023-03-21T22:57:50.504" v="5286"/>
          <ac:spMkLst>
            <pc:docMk/>
            <pc:sldMk cId="1881380546" sldId="355"/>
            <ac:spMk id="12140" creationId="{E437A6D4-8D25-40B6-8EA3-CE898DBD0614}"/>
          </ac:spMkLst>
        </pc:spChg>
        <pc:grpChg chg="add mod">
          <ac:chgData name="Daniel López Gala" userId="a9c128d6-2bf7-4d58-8468-cc123d75dd40" providerId="ADAL" clId="{5B4D6357-406E-4AA4-BCA5-103A56F24E0A}" dt="2023-03-21T22:58:26.343" v="5301" actId="1076"/>
          <ac:grpSpMkLst>
            <pc:docMk/>
            <pc:sldMk cId="1881380546" sldId="355"/>
            <ac:grpSpMk id="7" creationId="{9A1878DD-2D9B-802B-322C-2741BB51873D}"/>
          </ac:grpSpMkLst>
        </pc:grpChg>
        <pc:picChg chg="add mod">
          <ac:chgData name="Daniel López Gala" userId="a9c128d6-2bf7-4d58-8468-cc123d75dd40" providerId="ADAL" clId="{5B4D6357-406E-4AA4-BCA5-103A56F24E0A}" dt="2023-03-21T22:13:43.651" v="4056" actId="1076"/>
          <ac:picMkLst>
            <pc:docMk/>
            <pc:sldMk cId="1881380546" sldId="355"/>
            <ac:picMk id="3" creationId="{CAB3F62D-32C6-0DFC-9433-319FCC6546DB}"/>
          </ac:picMkLst>
        </pc:picChg>
        <pc:picChg chg="add mod">
          <ac:chgData name="Daniel López Gala" userId="a9c128d6-2bf7-4d58-8468-cc123d75dd40" providerId="ADAL" clId="{5B4D6357-406E-4AA4-BCA5-103A56F24E0A}" dt="2023-03-21T22:58:10.560" v="5296" actId="1076"/>
          <ac:picMkLst>
            <pc:docMk/>
            <pc:sldMk cId="1881380546" sldId="355"/>
            <ac:picMk id="5" creationId="{3054EBBF-DDD7-7CE3-D9F8-30C9A5CF7801}"/>
          </ac:picMkLst>
        </pc:picChg>
        <pc:picChg chg="add del mod">
          <ac:chgData name="Daniel López Gala" userId="a9c128d6-2bf7-4d58-8468-cc123d75dd40" providerId="ADAL" clId="{5B4D6357-406E-4AA4-BCA5-103A56F24E0A}" dt="2023-03-21T22:25:38.007" v="4125" actId="478"/>
          <ac:picMkLst>
            <pc:docMk/>
            <pc:sldMk cId="1881380546" sldId="355"/>
            <ac:picMk id="3074" creationId="{918BC392-4938-BEE0-6FAD-54D7B9C9BB0C}"/>
          </ac:picMkLst>
        </pc:picChg>
      </pc:sldChg>
      <pc:sldChg chg="addSp delSp modSp add mod delAnim modAnim">
        <pc:chgData name="Daniel López Gala" userId="a9c128d6-2bf7-4d58-8468-cc123d75dd40" providerId="ADAL" clId="{5B4D6357-406E-4AA4-BCA5-103A56F24E0A}" dt="2023-03-21T22:57:47.711" v="5285" actId="21"/>
        <pc:sldMkLst>
          <pc:docMk/>
          <pc:sldMk cId="3327228463" sldId="356"/>
        </pc:sldMkLst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6" creationId="{A20D71FC-BC74-7381-8B96-410F2EA3EADE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7" creationId="{A3136373-9938-AA18-BAFF-3F2B8DBF1955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8" creationId="{D10D432B-CB8E-3D90-5324-709FE093A65F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9" creationId="{C4CCDD65-4CE2-71D5-FA21-79068943C52B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0" creationId="{B815C8A8-61CB-920C-E19F-D8961DC08CC5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1" creationId="{C5763D53-E1DE-8AC4-7B7D-2E8A6E24DDF1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2" creationId="{EA1368F8-4F46-24D3-215E-79BCA09A0BF7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3" creationId="{D596410C-B4BC-F263-7D60-04F21A10E90C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4" creationId="{5749BB96-4A99-ECB4-B3B3-71D78E4FBCE7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5" creationId="{77233B8E-5803-7FD7-4425-2CB75100F2A2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6" creationId="{09D7277C-78C9-5AE7-CC0A-0E6EFCA75E9D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7" creationId="{0946E661-535B-F5D9-3CD7-E258AA91004C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8" creationId="{B79D632F-0760-C2AF-D29D-A1129291D129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9" creationId="{9E902956-A84B-26E0-B625-F3FF92B8DE16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20" creationId="{E3732552-4462-6E4C-E771-24489B37C3F7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21" creationId="{FAD11BA5-C5BC-20B4-1EDA-68212B5B9C65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22" creationId="{D102B5A2-B947-C8C3-E051-81930990F556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23" creationId="{3C3A1E82-1A44-A044-6085-677CE8223B2F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24" creationId="{582EC35A-1E37-2A94-8461-FADB3D0F0920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25" creationId="{72A17E24-D10F-8500-2982-DDDEBE5917CB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26" creationId="{64B0F969-806D-C472-1EE6-C4AE47F5AF67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27" creationId="{B6446FDC-D050-BFBF-3697-41D4B9A2CB59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28" creationId="{523BBC6C-C412-DE6C-2176-F21B88960E1C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29" creationId="{88E3302F-B42C-C89B-F88C-510F129D9A27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30" creationId="{11C4D646-3B88-E7D5-B1CE-44F6305A63F0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31" creationId="{487BA88C-010B-6C99-CCE6-FEC7DF216952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2128" creationId="{BE863164-5914-9821-6DDE-89824F2742FC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2129" creationId="{47E05ED6-499E-3D1F-0EA5-A0329E8EE5F7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2130" creationId="{FC570019-6484-E6A4-4D82-B71E69577CAC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2131" creationId="{D77E51EC-A915-3EF4-0610-6370DA053635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2132" creationId="{D81F7247-8FCC-4F46-F48B-C6646B499E62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2137" creationId="{D445C2DB-4F88-F2E9-AD80-947377BA99ED}"/>
          </ac:spMkLst>
        </pc:spChg>
        <pc:spChg chg="mod">
          <ac:chgData name="Daniel López Gala" userId="a9c128d6-2bf7-4d58-8468-cc123d75dd40" providerId="ADAL" clId="{5B4D6357-406E-4AA4-BCA5-103A56F24E0A}" dt="2023-03-21T22:57:39.158" v="5281"/>
          <ac:spMkLst>
            <pc:docMk/>
            <pc:sldMk cId="3327228463" sldId="356"/>
            <ac:spMk id="12138" creationId="{1D1A14F8-7DC5-C6D2-7010-69797CC82575}"/>
          </ac:spMkLst>
        </pc:spChg>
        <pc:grpChg chg="add del mod">
          <ac:chgData name="Daniel López Gala" userId="a9c128d6-2bf7-4d58-8468-cc123d75dd40" providerId="ADAL" clId="{5B4D6357-406E-4AA4-BCA5-103A56F24E0A}" dt="2023-03-21T22:57:47.711" v="5285" actId="21"/>
          <ac:grpSpMkLst>
            <pc:docMk/>
            <pc:sldMk cId="3327228463" sldId="356"/>
            <ac:grpSpMk id="5" creationId="{15B21C4D-4B62-7735-F560-E1C723347B9F}"/>
          </ac:grpSpMkLst>
        </pc:grpChg>
        <pc:picChg chg="del">
          <ac:chgData name="Daniel López Gala" userId="a9c128d6-2bf7-4d58-8468-cc123d75dd40" providerId="ADAL" clId="{5B4D6357-406E-4AA4-BCA5-103A56F24E0A}" dt="2023-03-21T22:14:06.735" v="4094" actId="478"/>
          <ac:picMkLst>
            <pc:docMk/>
            <pc:sldMk cId="3327228463" sldId="356"/>
            <ac:picMk id="3" creationId="{E6F8C830-D4D7-1070-DEA0-2749002C619D}"/>
          </ac:picMkLst>
        </pc:picChg>
        <pc:picChg chg="add mod">
          <ac:chgData name="Daniel López Gala" userId="a9c128d6-2bf7-4d58-8468-cc123d75dd40" providerId="ADAL" clId="{5B4D6357-406E-4AA4-BCA5-103A56F24E0A}" dt="2023-03-21T22:16:21.778" v="4096" actId="1076"/>
          <ac:picMkLst>
            <pc:docMk/>
            <pc:sldMk cId="3327228463" sldId="356"/>
            <ac:picMk id="4" creationId="{28131D02-F6B5-42B5-7ADC-F14990817980}"/>
          </ac:picMkLst>
        </pc:picChg>
      </pc:sldChg>
      <pc:sldChg chg="addSp delSp modSp add mod ord">
        <pc:chgData name="Daniel López Gala" userId="a9c128d6-2bf7-4d58-8468-cc123d75dd40" providerId="ADAL" clId="{5B4D6357-406E-4AA4-BCA5-103A56F24E0A}" dt="2023-03-21T22:47:33.703" v="5198" actId="20577"/>
        <pc:sldMkLst>
          <pc:docMk/>
          <pc:sldMk cId="1453162978" sldId="357"/>
        </pc:sldMkLst>
        <pc:spChg chg="add mod">
          <ac:chgData name="Daniel López Gala" userId="a9c128d6-2bf7-4d58-8468-cc123d75dd40" providerId="ADAL" clId="{5B4D6357-406E-4AA4-BCA5-103A56F24E0A}" dt="2023-03-21T22:47:33.703" v="5198" actId="20577"/>
          <ac:spMkLst>
            <pc:docMk/>
            <pc:sldMk cId="1453162978" sldId="357"/>
            <ac:spMk id="2" creationId="{9081203B-09DC-42CC-602B-5FB062EEC441}"/>
          </ac:spMkLst>
        </pc:spChg>
        <pc:spChg chg="mod">
          <ac:chgData name="Daniel López Gala" userId="a9c128d6-2bf7-4d58-8468-cc123d75dd40" providerId="ADAL" clId="{5B4D6357-406E-4AA4-BCA5-103A56F24E0A}" dt="2023-03-21T22:29:40.724" v="4165" actId="20577"/>
          <ac:spMkLst>
            <pc:docMk/>
            <pc:sldMk cId="1453162978" sldId="357"/>
            <ac:spMk id="11371" creationId="{00000000-0000-0000-0000-000000000000}"/>
          </ac:spMkLst>
        </pc:spChg>
        <pc:picChg chg="del">
          <ac:chgData name="Daniel López Gala" userId="a9c128d6-2bf7-4d58-8468-cc123d75dd40" providerId="ADAL" clId="{5B4D6357-406E-4AA4-BCA5-103A56F24E0A}" dt="2023-03-21T22:17:42.732" v="4098" actId="478"/>
          <ac:picMkLst>
            <pc:docMk/>
            <pc:sldMk cId="1453162978" sldId="357"/>
            <ac:picMk id="4" creationId="{28131D02-F6B5-42B5-7ADC-F14990817980}"/>
          </ac:picMkLst>
        </pc:picChg>
        <pc:picChg chg="add mod">
          <ac:chgData name="Daniel López Gala" userId="a9c128d6-2bf7-4d58-8468-cc123d75dd40" providerId="ADAL" clId="{5B4D6357-406E-4AA4-BCA5-103A56F24E0A}" dt="2023-03-21T22:47:20.024" v="5194" actId="1076"/>
          <ac:picMkLst>
            <pc:docMk/>
            <pc:sldMk cId="1453162978" sldId="357"/>
            <ac:picMk id="5122" creationId="{F2CEEFC1-6348-4A96-D8B2-366404C90ED7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1T22:38:59.805" v="5156" actId="113"/>
        <pc:sldMkLst>
          <pc:docMk/>
          <pc:sldMk cId="3656246667" sldId="358"/>
        </pc:sldMkLst>
        <pc:spChg chg="mod">
          <ac:chgData name="Daniel López Gala" userId="a9c128d6-2bf7-4d58-8468-cc123d75dd40" providerId="ADAL" clId="{5B4D6357-406E-4AA4-BCA5-103A56F24E0A}" dt="2023-03-21T22:38:59.805" v="5156" actId="113"/>
          <ac:spMkLst>
            <pc:docMk/>
            <pc:sldMk cId="3656246667" sldId="358"/>
            <ac:spMk id="2" creationId="{9081203B-09DC-42CC-602B-5FB062EEC441}"/>
          </ac:spMkLst>
        </pc:spChg>
        <pc:picChg chg="add mod">
          <ac:chgData name="Daniel López Gala" userId="a9c128d6-2bf7-4d58-8468-cc123d75dd40" providerId="ADAL" clId="{5B4D6357-406E-4AA4-BCA5-103A56F24E0A}" dt="2023-03-21T22:36:21.733" v="4807" actId="14100"/>
          <ac:picMkLst>
            <pc:docMk/>
            <pc:sldMk cId="3656246667" sldId="358"/>
            <ac:picMk id="4" creationId="{1880F91C-2929-9E47-C518-4547D2084EE6}"/>
          </ac:picMkLst>
        </pc:picChg>
        <pc:picChg chg="del">
          <ac:chgData name="Daniel López Gala" userId="a9c128d6-2bf7-4d58-8468-cc123d75dd40" providerId="ADAL" clId="{5B4D6357-406E-4AA4-BCA5-103A56F24E0A}" dt="2023-03-21T22:34:15.497" v="4574" actId="478"/>
          <ac:picMkLst>
            <pc:docMk/>
            <pc:sldMk cId="3656246667" sldId="358"/>
            <ac:picMk id="5122" creationId="{F2CEEFC1-6348-4A96-D8B2-366404C90ED7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2T22:19:39.249" v="5448" actId="20577"/>
        <pc:sldMkLst>
          <pc:docMk/>
          <pc:sldMk cId="2791402517" sldId="359"/>
        </pc:sldMkLst>
        <pc:spChg chg="mod">
          <ac:chgData name="Daniel López Gala" userId="a9c128d6-2bf7-4d58-8468-cc123d75dd40" providerId="ADAL" clId="{5B4D6357-406E-4AA4-BCA5-103A56F24E0A}" dt="2023-03-22T22:19:39.249" v="5448" actId="20577"/>
          <ac:spMkLst>
            <pc:docMk/>
            <pc:sldMk cId="2791402517" sldId="359"/>
            <ac:spMk id="2" creationId="{9081203B-09DC-42CC-602B-5FB062EEC441}"/>
          </ac:spMkLst>
        </pc:spChg>
        <pc:spChg chg="add mod">
          <ac:chgData name="Daniel López Gala" userId="a9c128d6-2bf7-4d58-8468-cc123d75dd40" providerId="ADAL" clId="{5B4D6357-406E-4AA4-BCA5-103A56F24E0A}" dt="2023-03-21T22:38:29.738" v="5124" actId="14100"/>
          <ac:spMkLst>
            <pc:docMk/>
            <pc:sldMk cId="2791402517" sldId="359"/>
            <ac:spMk id="6" creationId="{B04BA7AF-192D-A57A-A81F-3318D2D4E2F2}"/>
          </ac:spMkLst>
        </pc:spChg>
        <pc:picChg chg="del">
          <ac:chgData name="Daniel López Gala" userId="a9c128d6-2bf7-4d58-8468-cc123d75dd40" providerId="ADAL" clId="{5B4D6357-406E-4AA4-BCA5-103A56F24E0A}" dt="2023-03-21T22:36:30.556" v="4810" actId="478"/>
          <ac:picMkLst>
            <pc:docMk/>
            <pc:sldMk cId="2791402517" sldId="359"/>
            <ac:picMk id="4" creationId="{1880F91C-2929-9E47-C518-4547D2084EE6}"/>
          </ac:picMkLst>
        </pc:picChg>
        <pc:picChg chg="add mod">
          <ac:chgData name="Daniel López Gala" userId="a9c128d6-2bf7-4d58-8468-cc123d75dd40" providerId="ADAL" clId="{5B4D6357-406E-4AA4-BCA5-103A56F24E0A}" dt="2023-03-21T22:47:03.441" v="5191" actId="14100"/>
          <ac:picMkLst>
            <pc:docMk/>
            <pc:sldMk cId="2791402517" sldId="359"/>
            <ac:picMk id="5" creationId="{040754A7-FAEC-D36D-728D-FD526DB48F73}"/>
          </ac:picMkLst>
        </pc:picChg>
      </pc:sldChg>
      <pc:sldChg chg="addSp delSp modSp add mod">
        <pc:chgData name="Daniel López Gala" userId="a9c128d6-2bf7-4d58-8468-cc123d75dd40" providerId="ADAL" clId="{5B4D6357-406E-4AA4-BCA5-103A56F24E0A}" dt="2023-03-21T22:46:55.632" v="5190" actId="1076"/>
        <pc:sldMkLst>
          <pc:docMk/>
          <pc:sldMk cId="1219033676" sldId="360"/>
        </pc:sldMkLst>
        <pc:spChg chg="mod">
          <ac:chgData name="Daniel López Gala" userId="a9c128d6-2bf7-4d58-8468-cc123d75dd40" providerId="ADAL" clId="{5B4D6357-406E-4AA4-BCA5-103A56F24E0A}" dt="2023-03-21T22:45:56.264" v="5170" actId="14100"/>
          <ac:spMkLst>
            <pc:docMk/>
            <pc:sldMk cId="1219033676" sldId="360"/>
            <ac:spMk id="2" creationId="{9081203B-09DC-42CC-602B-5FB062EEC441}"/>
          </ac:spMkLst>
        </pc:spChg>
        <pc:spChg chg="del">
          <ac:chgData name="Daniel López Gala" userId="a9c128d6-2bf7-4d58-8468-cc123d75dd40" providerId="ADAL" clId="{5B4D6357-406E-4AA4-BCA5-103A56F24E0A}" dt="2023-03-21T22:39:40.505" v="5163" actId="478"/>
          <ac:spMkLst>
            <pc:docMk/>
            <pc:sldMk cId="1219033676" sldId="360"/>
            <ac:spMk id="6" creationId="{B04BA7AF-192D-A57A-A81F-3318D2D4E2F2}"/>
          </ac:spMkLst>
        </pc:spChg>
        <pc:picChg chg="add mod">
          <ac:chgData name="Daniel López Gala" userId="a9c128d6-2bf7-4d58-8468-cc123d75dd40" providerId="ADAL" clId="{5B4D6357-406E-4AA4-BCA5-103A56F24E0A}" dt="2023-03-21T22:46:48.067" v="5184" actId="1076"/>
          <ac:picMkLst>
            <pc:docMk/>
            <pc:sldMk cId="1219033676" sldId="360"/>
            <ac:picMk id="4" creationId="{5EA49CE3-B729-9CE9-3A37-8D41DAC13E9B}"/>
          </ac:picMkLst>
        </pc:picChg>
        <pc:picChg chg="del">
          <ac:chgData name="Daniel López Gala" userId="a9c128d6-2bf7-4d58-8468-cc123d75dd40" providerId="ADAL" clId="{5B4D6357-406E-4AA4-BCA5-103A56F24E0A}" dt="2023-03-21T22:39:38.525" v="5162" actId="478"/>
          <ac:picMkLst>
            <pc:docMk/>
            <pc:sldMk cId="1219033676" sldId="360"/>
            <ac:picMk id="5" creationId="{040754A7-FAEC-D36D-728D-FD526DB48F73}"/>
          </ac:picMkLst>
        </pc:picChg>
        <pc:picChg chg="add mod">
          <ac:chgData name="Daniel López Gala" userId="a9c128d6-2bf7-4d58-8468-cc123d75dd40" providerId="ADAL" clId="{5B4D6357-406E-4AA4-BCA5-103A56F24E0A}" dt="2023-03-21T22:46:55.632" v="5190" actId="1076"/>
          <ac:picMkLst>
            <pc:docMk/>
            <pc:sldMk cId="1219033676" sldId="360"/>
            <ac:picMk id="8" creationId="{265FF4F5-3EA7-27BE-6CDB-FC83B6578BA1}"/>
          </ac:picMkLst>
        </pc:picChg>
      </pc:sldChg>
      <pc:sldMasterChg chg="delSldLayout">
        <pc:chgData name="Daniel López Gala" userId="a9c128d6-2bf7-4d58-8468-cc123d75dd40" providerId="ADAL" clId="{5B4D6357-406E-4AA4-BCA5-103A56F24E0A}" dt="2023-03-19T18:21:06.179" v="2287" actId="47"/>
        <pc:sldMasterMkLst>
          <pc:docMk/>
          <pc:sldMasterMk cId="0" sldId="2147483674"/>
        </pc:sldMasterMkLst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49"/>
          </pc:sldLayoutMkLst>
        </pc:sldLayoutChg>
        <pc:sldLayoutChg chg="del">
          <pc:chgData name="Daniel López Gala" userId="a9c128d6-2bf7-4d58-8468-cc123d75dd40" providerId="ADAL" clId="{5B4D6357-406E-4AA4-BCA5-103A56F24E0A}" dt="2023-03-16T21:25:29.367" v="106" actId="47"/>
          <pc:sldLayoutMkLst>
            <pc:docMk/>
            <pc:sldMasterMk cId="0" sldId="2147483674"/>
            <pc:sldLayoutMk cId="0" sldId="2147483650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51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54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55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56"/>
          </pc:sldLayoutMkLst>
        </pc:sldLayoutChg>
        <pc:sldLayoutChg chg="del">
          <pc:chgData name="Daniel López Gala" userId="a9c128d6-2bf7-4d58-8468-cc123d75dd40" providerId="ADAL" clId="{5B4D6357-406E-4AA4-BCA5-103A56F24E0A}" dt="2023-03-19T18:21:06.179" v="2287" actId="47"/>
          <pc:sldLayoutMkLst>
            <pc:docMk/>
            <pc:sldMasterMk cId="0" sldId="2147483674"/>
            <pc:sldLayoutMk cId="0" sldId="2147483660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61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64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66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67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68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69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70"/>
          </pc:sldLayoutMkLst>
        </pc:sldLayoutChg>
        <pc:sldLayoutChg chg="del">
          <pc:chgData name="Daniel López Gala" userId="a9c128d6-2bf7-4d58-8468-cc123d75dd40" providerId="ADAL" clId="{5B4D6357-406E-4AA4-BCA5-103A56F24E0A}" dt="2023-03-19T18:19:12.897" v="2285" actId="47"/>
          <pc:sldLayoutMkLst>
            <pc:docMk/>
            <pc:sldMasterMk cId="0" sldId="2147483674"/>
            <pc:sldLayoutMk cId="0" sldId="2147483671"/>
          </pc:sldLayoutMkLst>
        </pc:sldLayoutChg>
      </pc:sldMasterChg>
      <pc:sldMasterChg chg="del delSldLayout">
        <pc:chgData name="Daniel López Gala" userId="a9c128d6-2bf7-4d58-8468-cc123d75dd40" providerId="ADAL" clId="{5B4D6357-406E-4AA4-BCA5-103A56F24E0A}" dt="2023-03-19T18:27:12.747" v="2312" actId="47"/>
        <pc:sldMasterMkLst>
          <pc:docMk/>
          <pc:sldMasterMk cId="0" sldId="2147483675"/>
        </pc:sldMasterMkLst>
        <pc:sldLayoutChg chg="del">
          <pc:chgData name="Daniel López Gala" userId="a9c128d6-2bf7-4d58-8468-cc123d75dd40" providerId="ADAL" clId="{5B4D6357-406E-4AA4-BCA5-103A56F24E0A}" dt="2023-03-19T18:27:12.747" v="2312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1T21:35:06.7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1T21:35:07.0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0,'4'0,"4"0,5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1T21:35:08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22,'37'2,"-1"1,44 9,107 6,-128-11,1-3,110-5,-57-1,3760 2,-3848 1,46 9,-46-6,45 3,1475-8,-1526 0,0-1,27-6,-26 4,-1 1,27-1,102-9,-64 4,-8 0,-44 4,52-2,-26 8,-23 1,-1-2,1-2,65-10,-81 8,0 1,0 2,20-1,-21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1T21:35:08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1T21:35:14.3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1T21:35:15.0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23,'28'-1,"48"-9,-47 5,50-1,408 7,-469-1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1T21:35:15.4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1,'3'0,"6"0,0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1T21:35:15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  <inkml:trace contextRef="#ctx0" brushRef="#br0" timeOffset="1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1" name="Google Shape;76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2" name="Google Shape;76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4" name="Google Shape;8884;ga5475f15f3_2_7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5" name="Google Shape;8885;ga5475f15f3_2_7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587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4" name="Google Shape;8884;ga5475f15f3_2_7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5" name="Google Shape;8885;ga5475f15f3_2_7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828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4" name="Google Shape;8884;ga5475f15f3_2_7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5" name="Google Shape;8885;ga5475f15f3_2_7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935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6" name="Google Shape;770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921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" name="Google Shape;8314;ga2365f23b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5" name="Google Shape;8315;ga2365f23b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067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791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306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189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93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38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6" name="Google Shape;770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513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885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954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297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157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912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23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220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761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27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5" name="Google Shape;7645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988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856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565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959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646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884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036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383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684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336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828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675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507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642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7306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605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5517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9022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6497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373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74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0" name="Google Shape;9680;ga5475f15f3_2_8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1" name="Google Shape;9681;ga5475f15f3_2_8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269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170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168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5" name="Google Shape;14265;ga5475f15f3_2_1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6" name="Google Shape;14266;ga5475f15f3_2_1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124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5" name="Google Shape;14265;ga5475f15f3_2_1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6" name="Google Shape;14266;ga5475f15f3_2_1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999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96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1" name="Google Shape;8761;ga5475f15f3_2_5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2" name="Google Shape;8762;ga5475f15f3_2_5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47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1" name="Shape 6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2" name="Google Shape;6612;p26"/>
          <p:cNvSpPr txBox="1">
            <a:spLocks noGrp="1"/>
          </p:cNvSpPr>
          <p:nvPr>
            <p:ph type="title"/>
          </p:nvPr>
        </p:nvSpPr>
        <p:spPr>
          <a:xfrm>
            <a:off x="2759625" y="614786"/>
            <a:ext cx="36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613" name="Google Shape;6613;p26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4" name="Google Shape;6614;p26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5" name="Google Shape;6615;p26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6" name="Google Shape;6616;p26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7" name="Google Shape;6617;p26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6618" name="Google Shape;6618;p26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6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6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6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6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6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6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6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6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6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6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6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6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6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6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6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6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6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6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6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6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6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6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6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6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6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6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6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6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6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6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6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6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1" name="Google Shape;6651;p26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2" name="Google Shape;6652;p26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3" name="Google Shape;6653;p26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4" name="Google Shape;6654;p26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6655" name="Google Shape;6655;p26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6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6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6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6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6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6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6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6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6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6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6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6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6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6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6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6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6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6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6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6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6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6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6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6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6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6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6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6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6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6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6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6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6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6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6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6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6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6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6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6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6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6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6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6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6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6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6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6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6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6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6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6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6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6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6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6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6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6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6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6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6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6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6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6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6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6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6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6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6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6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6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6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6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6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6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6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6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6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6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6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6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6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6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6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6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6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6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6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6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6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6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6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6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6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6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6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6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6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6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6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6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6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6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6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6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6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6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6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6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6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6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6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6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6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6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6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6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6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6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6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6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6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6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6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6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6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6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6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6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6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6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6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6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6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6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6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6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6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6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6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6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6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6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6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6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6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6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6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6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6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6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6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6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6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6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6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6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6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6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6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6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6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6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6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6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6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6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6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6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6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6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6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6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6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6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6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6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6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6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6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6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7" name="Google Shape;6837;p26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8" name="Google Shape;6838;p26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9" name="Google Shape;6839;p26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0" name="Google Shape;6840;p26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1" name="Google Shape;6841;p26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2" name="Google Shape;6842;p26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3" name="Google Shape;6843;p26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4" name="Google Shape;6844;p26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5" name="Google Shape;6845;p26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6846" name="Google Shape;6846;p26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6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6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6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0" name="Google Shape;6850;p26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6851" name="Google Shape;6851;p2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2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7" name="Google Shape;6887;p26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8" name="Google Shape;6888;p26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9" name="Google Shape;6889;p26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6890" name="Google Shape;6890;p26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6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6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6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6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6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6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6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6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6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6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6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6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6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6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6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6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6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6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6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6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6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6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6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6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6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6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6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6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6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6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6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6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6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6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6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6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6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6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6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6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6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6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6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6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6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6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6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6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6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6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6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6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6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6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6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6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6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6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6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6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6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6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6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6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6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6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6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6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6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6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6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6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6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6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6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6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6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6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6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6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6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6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6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6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6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6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6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6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6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6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6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6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6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6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6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6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6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6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6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6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6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6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6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6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6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6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6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6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6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6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6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6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6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6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6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6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6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6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6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6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6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6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6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6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6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6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6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6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6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6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6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6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6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6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6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6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6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6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6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6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6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6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6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6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6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6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6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6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6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6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6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6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26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6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6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6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6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6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6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6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6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6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6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6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6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6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6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6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6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6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6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6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26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6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6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6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6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6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6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6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6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6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6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6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6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6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6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6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6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6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6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6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6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6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6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6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6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6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6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6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6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6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6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6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6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6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6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6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6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6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6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6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6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6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6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6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6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6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6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6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6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6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6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6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6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6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6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6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6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6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6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6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6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6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6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6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6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6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6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6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6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6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6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6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6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6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6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6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6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6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6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6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6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6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6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6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6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6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6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6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6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6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6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6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6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6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6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6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6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6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6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6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6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6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6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6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6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6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6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6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6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6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6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6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6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6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6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6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6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6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6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6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6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6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6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6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6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6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6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6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6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6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6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6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6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6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6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6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6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6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6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6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6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6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6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6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6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6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6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6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6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6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6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6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6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6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6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6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6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6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6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6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6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6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6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6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6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6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6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6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6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6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6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6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6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6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6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6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6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6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6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6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6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6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6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6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6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6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6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6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6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6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6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6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6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6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6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6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6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6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6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6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6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6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6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6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6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6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6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6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6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6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6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6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6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6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6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6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6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6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6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6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6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6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6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6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6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6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6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6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6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6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6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6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6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6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6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6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6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6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6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6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6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6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6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6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6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6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6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6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6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6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6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6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6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6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6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6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6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6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6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6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6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6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6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6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6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6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6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6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6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6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6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6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6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6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6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6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6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6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6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6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6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6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6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6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6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6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6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6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6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6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6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6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6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6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6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6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6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6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6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6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6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6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6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6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6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6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6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6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6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6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6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6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6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6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6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6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6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6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6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6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6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6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6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6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6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6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6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6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6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6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6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6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6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6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6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6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6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6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6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6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6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6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6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6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6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6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6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6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6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6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6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6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6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6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6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6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6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6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6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6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6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6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6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6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6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6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6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6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6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6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6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6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6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6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6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6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6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6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6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6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6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6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6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26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6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6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6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6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6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6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6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6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6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6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6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6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6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6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6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6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6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6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6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6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6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6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6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6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6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6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6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6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6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6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6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6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6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6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6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6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6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6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6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6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6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6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6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6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6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6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6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6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6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6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6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6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6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6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6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6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6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6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6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6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6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6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6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6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6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6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6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6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6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6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6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6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6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6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6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6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6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6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6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6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6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6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6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6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6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6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6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6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6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6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6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6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6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6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6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6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6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6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6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6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6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6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6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6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6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6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6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6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6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6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6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6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6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6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6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6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6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6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4" name="Google Shape;7624;p26"/>
          <p:cNvSpPr txBox="1">
            <a:spLocks noGrp="1"/>
          </p:cNvSpPr>
          <p:nvPr>
            <p:ph type="subTitle" idx="1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7625" name="Google Shape;7625;p26"/>
          <p:cNvSpPr txBox="1"/>
          <p:nvPr/>
        </p:nvSpPr>
        <p:spPr>
          <a:xfrm>
            <a:off x="2572250" y="3559112"/>
            <a:ext cx="39996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CREDITS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2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"/>
          <p:cNvSpPr txBox="1">
            <a:spLocks noGrp="1"/>
          </p:cNvSpPr>
          <p:nvPr>
            <p:ph type="body" idx="1"/>
          </p:nvPr>
        </p:nvSpPr>
        <p:spPr>
          <a:xfrm>
            <a:off x="3190775" y="3172975"/>
            <a:ext cx="27627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8" name="Google Shape;2558;p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2" name="Google Shape;2562;p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63" name="Google Shape;2563;p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6" name="Google Shape;2596;p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9" name="Google Shape;2599;p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600" name="Google Shape;2600;p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2" name="Google Shape;2782;p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0" name="Google Shape;2790;p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91" name="Google Shape;2791;p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96" name="Google Shape;2796;p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2" name="Google Shape;2832;p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35" name="Google Shape;2835;p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9" name="Google Shape;3569;p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p11"/>
          <p:cNvSpPr txBox="1">
            <a:spLocks noGrp="1"/>
          </p:cNvSpPr>
          <p:nvPr>
            <p:ph type="title" hasCustomPrompt="1"/>
          </p:nvPr>
        </p:nvSpPr>
        <p:spPr>
          <a:xfrm>
            <a:off x="722375" y="2339175"/>
            <a:ext cx="7699200" cy="118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Font typeface="Poppins SemiBold"/>
              <a:buNone/>
              <a:defRPr sz="72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80" name="Google Shape;3580;p11"/>
          <p:cNvSpPr txBox="1">
            <a:spLocks noGrp="1"/>
          </p:cNvSpPr>
          <p:nvPr>
            <p:ph type="body" idx="1"/>
          </p:nvPr>
        </p:nvSpPr>
        <p:spPr>
          <a:xfrm>
            <a:off x="722375" y="3599900"/>
            <a:ext cx="7699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9">
    <p:spTree>
      <p:nvGrpSpPr>
        <p:cNvPr id="1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p16"/>
          <p:cNvSpPr txBox="1">
            <a:spLocks noGrp="1"/>
          </p:cNvSpPr>
          <p:nvPr>
            <p:ph type="body" idx="1"/>
          </p:nvPr>
        </p:nvSpPr>
        <p:spPr>
          <a:xfrm>
            <a:off x="5560800" y="3189071"/>
            <a:ext cx="2860800" cy="12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97" name="Google Shape;4397;p16"/>
          <p:cNvSpPr txBox="1">
            <a:spLocks noGrp="1"/>
          </p:cNvSpPr>
          <p:nvPr>
            <p:ph type="title"/>
          </p:nvPr>
        </p:nvSpPr>
        <p:spPr>
          <a:xfrm>
            <a:off x="5560825" y="2579179"/>
            <a:ext cx="28608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p17"/>
          <p:cNvSpPr txBox="1">
            <a:spLocks noGrp="1"/>
          </p:cNvSpPr>
          <p:nvPr>
            <p:ph type="title"/>
          </p:nvPr>
        </p:nvSpPr>
        <p:spPr>
          <a:xfrm>
            <a:off x="722375" y="2656075"/>
            <a:ext cx="28608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00" name="Google Shape;4400;p17"/>
          <p:cNvSpPr txBox="1">
            <a:spLocks noGrp="1"/>
          </p:cNvSpPr>
          <p:nvPr>
            <p:ph type="subTitle" idx="1"/>
          </p:nvPr>
        </p:nvSpPr>
        <p:spPr>
          <a:xfrm>
            <a:off x="733000" y="3370158"/>
            <a:ext cx="28380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p19"/>
          <p:cNvSpPr txBox="1">
            <a:spLocks noGrp="1"/>
          </p:cNvSpPr>
          <p:nvPr>
            <p:ph type="subTitle" idx="1"/>
          </p:nvPr>
        </p:nvSpPr>
        <p:spPr>
          <a:xfrm>
            <a:off x="6677972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453" name="Google Shape;4453;p19"/>
          <p:cNvSpPr txBox="1">
            <a:spLocks noGrp="1"/>
          </p:cNvSpPr>
          <p:nvPr>
            <p:ph type="subTitle" idx="2"/>
          </p:nvPr>
        </p:nvSpPr>
        <p:spPr>
          <a:xfrm>
            <a:off x="6677972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54" name="Google Shape;4454;p19"/>
          <p:cNvSpPr txBox="1">
            <a:spLocks noGrp="1"/>
          </p:cNvSpPr>
          <p:nvPr>
            <p:ph type="subTitle" idx="3"/>
          </p:nvPr>
        </p:nvSpPr>
        <p:spPr>
          <a:xfrm>
            <a:off x="4692769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455" name="Google Shape;4455;p19"/>
          <p:cNvSpPr txBox="1">
            <a:spLocks noGrp="1"/>
          </p:cNvSpPr>
          <p:nvPr>
            <p:ph type="subTitle" idx="4"/>
          </p:nvPr>
        </p:nvSpPr>
        <p:spPr>
          <a:xfrm>
            <a:off x="4692769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56" name="Google Shape;4456;p19"/>
          <p:cNvSpPr txBox="1">
            <a:spLocks noGrp="1"/>
          </p:cNvSpPr>
          <p:nvPr>
            <p:ph type="subTitle" idx="5"/>
          </p:nvPr>
        </p:nvSpPr>
        <p:spPr>
          <a:xfrm>
            <a:off x="2707578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457" name="Google Shape;4457;p19"/>
          <p:cNvSpPr txBox="1">
            <a:spLocks noGrp="1"/>
          </p:cNvSpPr>
          <p:nvPr>
            <p:ph type="subTitle" idx="6"/>
          </p:nvPr>
        </p:nvSpPr>
        <p:spPr>
          <a:xfrm>
            <a:off x="2707578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58" name="Google Shape;4458;p19"/>
          <p:cNvSpPr txBox="1">
            <a:spLocks noGrp="1"/>
          </p:cNvSpPr>
          <p:nvPr>
            <p:ph type="subTitle" idx="7"/>
          </p:nvPr>
        </p:nvSpPr>
        <p:spPr>
          <a:xfrm>
            <a:off x="722375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459" name="Google Shape;4459;p19"/>
          <p:cNvSpPr txBox="1">
            <a:spLocks noGrp="1"/>
          </p:cNvSpPr>
          <p:nvPr>
            <p:ph type="subTitle" idx="8"/>
          </p:nvPr>
        </p:nvSpPr>
        <p:spPr>
          <a:xfrm>
            <a:off x="722375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60" name="Google Shape;4460;p19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4461" name="Google Shape;4461;p19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4462" name="Google Shape;4462;p19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9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4" name="Google Shape;4464;p19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4465" name="Google Shape;4465;p19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9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9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9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9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9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9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9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9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9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9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9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9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9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9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9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9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9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9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9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9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9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9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9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9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9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9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9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9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9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9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19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19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9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9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9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7" r:id="rId4"/>
    <p:sldLayoutId id="2147483658" r:id="rId5"/>
    <p:sldLayoutId id="2147483659" r:id="rId6"/>
    <p:sldLayoutId id="2147483662" r:id="rId7"/>
    <p:sldLayoutId id="2147483663" r:id="rId8"/>
    <p:sldLayoutId id="2147483665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42.png"/><Relationship Id="rId18" Type="http://schemas.openxmlformats.org/officeDocument/2006/relationships/image" Target="../media/image44.png"/><Relationship Id="rId3" Type="http://schemas.openxmlformats.org/officeDocument/2006/relationships/slide" Target="slide3.xml"/><Relationship Id="rId7" Type="http://schemas.openxmlformats.org/officeDocument/2006/relationships/image" Target="../media/image390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5" Type="http://schemas.openxmlformats.org/officeDocument/2006/relationships/customXml" Target="../ink/ink6.xml"/><Relationship Id="rId10" Type="http://schemas.openxmlformats.org/officeDocument/2006/relationships/customXml" Target="../ink/ink3.xml"/><Relationship Id="rId19" Type="http://schemas.openxmlformats.org/officeDocument/2006/relationships/customXml" Target="../ink/ink8.xml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customXml" Target="../ink/ink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4" name="Google Shape;7634;p29"/>
          <p:cNvSpPr txBox="1">
            <a:spLocks noGrp="1"/>
          </p:cNvSpPr>
          <p:nvPr>
            <p:ph type="ctrTitle"/>
          </p:nvPr>
        </p:nvSpPr>
        <p:spPr>
          <a:xfrm>
            <a:off x="2112815" y="787562"/>
            <a:ext cx="491836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Web Scraping:</a:t>
            </a:r>
            <a:br>
              <a:rPr lang="es-ES" dirty="0"/>
            </a:br>
            <a:r>
              <a:rPr lang="es-ES" dirty="0"/>
              <a:t>Recuperando datos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5" name="Google Shape;7635;p29"/>
          <p:cNvSpPr txBox="1">
            <a:spLocks noGrp="1"/>
          </p:cNvSpPr>
          <p:nvPr>
            <p:ph type="subTitle" idx="1"/>
          </p:nvPr>
        </p:nvSpPr>
        <p:spPr>
          <a:xfrm>
            <a:off x="1705920" y="2269066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Daniel López Gala – Hack&amp;Beers Gijón ‘23</a:t>
            </a:r>
            <a:endParaRPr dirty="0"/>
          </a:p>
        </p:txBody>
      </p:sp>
      <p:pic>
        <p:nvPicPr>
          <p:cNvPr id="4098" name="Picture 2" descr="Hack &amp; Beers">
            <a:extLst>
              <a:ext uri="{FF2B5EF4-FFF2-40B4-BE49-F238E27FC236}">
                <a16:creationId xmlns:a16="http://schemas.microsoft.com/office/drawing/2014/main" id="{91F20083-1935-980D-6128-9FE30D9F7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2" y="3169539"/>
            <a:ext cx="29146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70A12720-E436-AAA9-216A-CAD714D2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649" y="2453053"/>
            <a:ext cx="2783351" cy="21501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95096C-45D4-AFD3-B205-9E876D9C0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22" y="3402570"/>
            <a:ext cx="2054796" cy="3626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7" name="Google Shape;8887;p41"/>
          <p:cNvSpPr/>
          <p:nvPr/>
        </p:nvSpPr>
        <p:spPr>
          <a:xfrm>
            <a:off x="823657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8" name="Google Shape;8888;p41"/>
          <p:cNvGrpSpPr/>
          <p:nvPr/>
        </p:nvGrpSpPr>
        <p:grpSpPr>
          <a:xfrm>
            <a:off x="365397" y="-590117"/>
            <a:ext cx="8606675" cy="2237194"/>
            <a:chOff x="365397" y="-590117"/>
            <a:chExt cx="8606675" cy="2237194"/>
          </a:xfrm>
        </p:grpSpPr>
        <p:sp>
          <p:nvSpPr>
            <p:cNvPr id="8889" name="Google Shape;8889;p41"/>
            <p:cNvSpPr/>
            <p:nvPr/>
          </p:nvSpPr>
          <p:spPr>
            <a:xfrm rot="10800000">
              <a:off x="8392684" y="798896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41"/>
            <p:cNvSpPr/>
            <p:nvPr/>
          </p:nvSpPr>
          <p:spPr>
            <a:xfrm rot="10800000">
              <a:off x="7724137" y="224038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41"/>
            <p:cNvSpPr/>
            <p:nvPr/>
          </p:nvSpPr>
          <p:spPr>
            <a:xfrm rot="10800000">
              <a:off x="7072075" y="-174412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41"/>
            <p:cNvSpPr/>
            <p:nvPr/>
          </p:nvSpPr>
          <p:spPr>
            <a:xfrm>
              <a:off x="2747875" y="503164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41"/>
            <p:cNvSpPr/>
            <p:nvPr/>
          </p:nvSpPr>
          <p:spPr>
            <a:xfrm>
              <a:off x="365397" y="1394591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4" name="Google Shape;8894;p41"/>
            <p:cNvGrpSpPr/>
            <p:nvPr/>
          </p:nvGrpSpPr>
          <p:grpSpPr>
            <a:xfrm>
              <a:off x="5580655" y="621156"/>
              <a:ext cx="1019815" cy="944312"/>
              <a:chOff x="2113525" y="2880575"/>
              <a:chExt cx="609500" cy="564375"/>
            </a:xfrm>
          </p:grpSpPr>
          <p:sp>
            <p:nvSpPr>
              <p:cNvPr id="8895" name="Google Shape;8895;p41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41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41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41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9" name="Google Shape;8899;p41"/>
            <p:cNvGrpSpPr/>
            <p:nvPr/>
          </p:nvGrpSpPr>
          <p:grpSpPr>
            <a:xfrm rot="5400000">
              <a:off x="3907774" y="-580108"/>
              <a:ext cx="349968" cy="2052568"/>
              <a:chOff x="1037125" y="2236325"/>
              <a:chExt cx="149100" cy="874475"/>
            </a:xfrm>
          </p:grpSpPr>
          <p:sp>
            <p:nvSpPr>
              <p:cNvPr id="8900" name="Google Shape;8900;p41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41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41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41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41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41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41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41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41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41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41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41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41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41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41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41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41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41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41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41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41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41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41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41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41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41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41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41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41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41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41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41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41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41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41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41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36" name="Google Shape;8936;p41"/>
            <p:cNvSpPr/>
            <p:nvPr/>
          </p:nvSpPr>
          <p:spPr>
            <a:xfrm>
              <a:off x="685875" y="-572802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41"/>
            <p:cNvSpPr/>
            <p:nvPr/>
          </p:nvSpPr>
          <p:spPr>
            <a:xfrm>
              <a:off x="950250" y="-590117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38" name="Google Shape;8938;p41"/>
            <p:cNvGrpSpPr/>
            <p:nvPr/>
          </p:nvGrpSpPr>
          <p:grpSpPr>
            <a:xfrm>
              <a:off x="1013089" y="-232687"/>
              <a:ext cx="1236640" cy="1210852"/>
              <a:chOff x="236475" y="527300"/>
              <a:chExt cx="1124525" cy="1101075"/>
            </a:xfrm>
          </p:grpSpPr>
          <p:sp>
            <p:nvSpPr>
              <p:cNvPr id="8939" name="Google Shape;8939;p41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41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41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41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41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41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41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41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41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41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41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41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41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2" name="Google Shape;8952;p41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41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41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41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41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41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41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41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41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41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41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41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41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41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41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41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41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41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41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41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41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41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41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41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41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41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41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41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41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41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41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3" name="Google Shape;8983;p41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4" name="Google Shape;8984;p41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5" name="Google Shape;8985;p41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41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7" name="Google Shape;8987;p41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8" name="Google Shape;8988;p41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41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0" name="Google Shape;8990;p41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1" name="Google Shape;8991;p41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41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3" name="Google Shape;8993;p41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4" name="Google Shape;8994;p41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41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6" name="Google Shape;8996;p41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7" name="Google Shape;8997;p41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41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41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41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41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41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41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41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41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41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41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41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41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41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1" name="Google Shape;9011;p41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41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41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41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41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41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41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41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9" name="Google Shape;9019;p41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41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41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41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3" name="Google Shape;9023;p41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4" name="Google Shape;9024;p41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41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6" name="Google Shape;9026;p41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7" name="Google Shape;9027;p41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41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9" name="Google Shape;9029;p41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0" name="Google Shape;9030;p41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41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2" name="Google Shape;9032;p41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3" name="Google Shape;9033;p41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4" name="Google Shape;9034;p41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5" name="Google Shape;9035;p41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6" name="Google Shape;9036;p41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41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8" name="Google Shape;9038;p41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9" name="Google Shape;9039;p41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41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1" name="Google Shape;9041;p41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2" name="Google Shape;9042;p41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41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4" name="Google Shape;9044;p41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5" name="Google Shape;9045;p41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41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7" name="Google Shape;9047;p41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8" name="Google Shape;9048;p41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9" name="Google Shape;9049;p41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0" name="Google Shape;9050;p41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1" name="Google Shape;9051;p41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2" name="Google Shape;9052;p41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3" name="Google Shape;9053;p41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4" name="Google Shape;9054;p41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5" name="Google Shape;9055;p41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6" name="Google Shape;9056;p41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7" name="Google Shape;9057;p41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8" name="Google Shape;9058;p41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9" name="Google Shape;9059;p41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41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41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41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41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41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41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41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41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41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41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41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41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41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41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41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41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41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41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41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41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0" name="Google Shape;9080;p41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1" name="Google Shape;9081;p41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41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41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41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41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41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41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41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41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41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41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41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41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41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41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41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41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41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41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41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41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41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41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104;p41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105;p41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41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41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41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41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41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41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41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113;p41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114;p41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41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41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41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41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41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41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41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41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41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41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41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41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41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41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41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41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41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41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41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41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41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6" name="Google Shape;9136;p41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7" name="Google Shape;9137;p41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8" name="Google Shape;9138;p41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9" name="Google Shape;9139;p41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0" name="Google Shape;9140;p41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1" name="Google Shape;9141;p41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2" name="Google Shape;9142;p41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3" name="Google Shape;9143;p41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4" name="Google Shape;9144;p41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41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41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41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41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9" name="Google Shape;9149;p41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0" name="Google Shape;9150;p41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41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41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41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41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5" name="Google Shape;9155;p41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6" name="Google Shape;9156;p41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41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41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41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41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1" name="Google Shape;9161;p41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2" name="Google Shape;9162;p41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41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41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41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41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7" name="Google Shape;9167;p41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8" name="Google Shape;9168;p41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41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0" name="Google Shape;9170;p41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41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41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41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41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41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41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41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41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41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41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1" name="Google Shape;9181;p41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41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41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41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41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41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41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41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41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41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41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41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3" name="Google Shape;9193;p41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4" name="Google Shape;9194;p41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5" name="Google Shape;9195;p41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41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41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41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9" name="Google Shape;9199;p41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0" name="Google Shape;9200;p41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1" name="Google Shape;9201;p41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41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41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41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5" name="Google Shape;9205;p41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6" name="Google Shape;9206;p41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7" name="Google Shape;9207;p41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41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41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41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41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41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3" name="Google Shape;9213;p41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4" name="Google Shape;9214;p41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41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41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41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8" name="Google Shape;9218;p41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9" name="Google Shape;9219;p41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41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41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2" name="Google Shape;9222;p41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3" name="Google Shape;9223;p41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41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41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41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41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41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9" name="Google Shape;9229;p41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0" name="Google Shape;9230;p41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1" name="Google Shape;9231;p41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41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3" name="Google Shape;9233;p41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4" name="Google Shape;9234;p41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41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6" name="Google Shape;9236;p41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7" name="Google Shape;9237;p41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41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9" name="Google Shape;9239;p41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0" name="Google Shape;9240;p41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41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2" name="Google Shape;9242;p41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3" name="Google Shape;9243;p41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4" name="Google Shape;9244;p41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5" name="Google Shape;9245;p41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6" name="Google Shape;9246;p41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7" name="Google Shape;9247;p41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8" name="Google Shape;9248;p41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9" name="Google Shape;9249;p41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0" name="Google Shape;9250;p41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1" name="Google Shape;9251;p41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2" name="Google Shape;9252;p41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3" name="Google Shape;9253;p41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4" name="Google Shape;9254;p41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5" name="Google Shape;9255;p41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6" name="Google Shape;9256;p41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7" name="Google Shape;9257;p41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8" name="Google Shape;9258;p41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9" name="Google Shape;9259;p41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0" name="Google Shape;9260;p41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1" name="Google Shape;9261;p41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2" name="Google Shape;9262;p41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3" name="Google Shape;9263;p41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4" name="Google Shape;9264;p41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5" name="Google Shape;9265;p41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6" name="Google Shape;9266;p41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7" name="Google Shape;9267;p41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8" name="Google Shape;9268;p41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9" name="Google Shape;9269;p41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0" name="Google Shape;9270;p41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1" name="Google Shape;9271;p41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2" name="Google Shape;9272;p41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3" name="Google Shape;9273;p41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4" name="Google Shape;9274;p41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5" name="Google Shape;9275;p41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6" name="Google Shape;9276;p41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7" name="Google Shape;9277;p41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8" name="Google Shape;9278;p41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9" name="Google Shape;9279;p41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0" name="Google Shape;9280;p41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1" name="Google Shape;9281;p41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2" name="Google Shape;9282;p41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3" name="Google Shape;9283;p41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41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5" name="Google Shape;9285;p41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41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41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41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41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41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1" name="Google Shape;9291;p41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2" name="Google Shape;9292;p41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3" name="Google Shape;9293;p41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4" name="Google Shape;9294;p41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5" name="Google Shape;9295;p41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6" name="Google Shape;9296;p41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7" name="Google Shape;9297;p41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41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41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41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41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41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3" name="Google Shape;9303;p41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4" name="Google Shape;9304;p41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5" name="Google Shape;9305;p41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6" name="Google Shape;9306;p41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7" name="Google Shape;9307;p41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41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9" name="Google Shape;9309;p41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0" name="Google Shape;9310;p41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41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41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41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41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5" name="Google Shape;9315;p41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6" name="Google Shape;9316;p41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41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41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9" name="Google Shape;9319;p41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0" name="Google Shape;9320;p41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1" name="Google Shape;9321;p41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2" name="Google Shape;9322;p41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3" name="Google Shape;9323;p41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41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41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6" name="Google Shape;9326;p41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7" name="Google Shape;9327;p41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8" name="Google Shape;9328;p41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9" name="Google Shape;9329;p41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0" name="Google Shape;9330;p41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1" name="Google Shape;9331;p41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2" name="Google Shape;9332;p41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3" name="Google Shape;9333;p41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4" name="Google Shape;9334;p41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5" name="Google Shape;9335;p41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6" name="Google Shape;9336;p41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7" name="Google Shape;9337;p41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8" name="Google Shape;9338;p41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41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0" name="Google Shape;9340;p41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41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41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41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41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41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6" name="Google Shape;9346;p41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7" name="Google Shape;9347;p41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41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9" name="Google Shape;9349;p41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0" name="Google Shape;9350;p41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1" name="Google Shape;9351;p41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41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41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41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41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6" name="Google Shape;9356;p41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7" name="Google Shape;9357;p41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41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41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41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41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41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41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41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41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41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41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41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41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41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41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41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41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41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41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41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41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41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41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41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41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41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41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41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41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41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41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41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41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41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41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41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41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41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41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41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41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41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41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41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41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41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41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41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41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41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41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41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41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41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41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41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41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41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41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41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41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41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41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41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41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41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41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41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41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6" name="Google Shape;9426;p41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7" name="Google Shape;9427;p41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8" name="Google Shape;9428;p41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9" name="Google Shape;9429;p41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0" name="Google Shape;9430;p41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1" name="Google Shape;9431;p41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2" name="Google Shape;9432;p41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3" name="Google Shape;9433;p41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4" name="Google Shape;9434;p41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41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6" name="Google Shape;9436;p41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7" name="Google Shape;9437;p41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8" name="Google Shape;9438;p41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9" name="Google Shape;9439;p41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0" name="Google Shape;9440;p41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1" name="Google Shape;9441;p41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2" name="Google Shape;9442;p41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3" name="Google Shape;9443;p41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4" name="Google Shape;9444;p41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5" name="Google Shape;9445;p41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6" name="Google Shape;9446;p41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7" name="Google Shape;9447;p41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8" name="Google Shape;9448;p41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9" name="Google Shape;9449;p41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0" name="Google Shape;9450;p41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41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41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41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41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41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41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41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41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41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0" name="Google Shape;9460;p41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1" name="Google Shape;9461;p41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41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3" name="Google Shape;9463;p41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4" name="Google Shape;9464;p41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5" name="Google Shape;9465;p41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41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41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41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41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41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1" name="Google Shape;9471;p41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2" name="Google Shape;9472;p41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3" name="Google Shape;9473;p41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4" name="Google Shape;9474;p41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5" name="Google Shape;9475;p41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41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41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41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41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41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41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2" name="Google Shape;9482;p41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3" name="Google Shape;9483;p41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41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41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41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41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41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41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41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41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41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3" name="Google Shape;9493;p41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4" name="Google Shape;9494;p41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41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41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41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41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41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41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41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41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41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4" name="Google Shape;9504;p41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5" name="Google Shape;9505;p41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41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41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41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41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41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41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41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41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41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5" name="Google Shape;9515;p41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41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41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41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41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41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41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41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41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41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41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6" name="Google Shape;9526;p41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7" name="Google Shape;9527;p41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41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41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41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41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41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41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41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41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41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41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41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41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41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41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41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41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41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41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41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41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8" name="Google Shape;9548;p41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9" name="Google Shape;9549;p41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41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41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41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41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41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41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41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41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41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41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41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41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41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41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41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41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41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41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41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41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41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41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41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41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41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41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41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41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8" name="Google Shape;9578;p41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9" name="Google Shape;9579;p41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41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1" name="Google Shape;9581;p41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41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41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41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41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41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7" name="Google Shape;9587;p41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8" name="Google Shape;9588;p41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9" name="Google Shape;9589;p41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0" name="Google Shape;9590;p41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1" name="Google Shape;9591;p41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2" name="Google Shape;9592;p41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3" name="Google Shape;9593;p41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4" name="Google Shape;9594;p41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5" name="Google Shape;9595;p41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6" name="Google Shape;9596;p41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7" name="Google Shape;9597;p41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8" name="Google Shape;9598;p41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9" name="Google Shape;9599;p41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0" name="Google Shape;9600;p41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1" name="Google Shape;9601;p41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2" name="Google Shape;9602;p41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3" name="Google Shape;9603;p41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41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41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6" name="Google Shape;9606;p41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7" name="Google Shape;9607;p41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41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41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0" name="Google Shape;9610;p41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1" name="Google Shape;9611;p41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2" name="Google Shape;9612;p41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3" name="Google Shape;9613;p41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4" name="Google Shape;9614;p41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5" name="Google Shape;9615;p41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41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7" name="Google Shape;9617;p41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8" name="Google Shape;9618;p41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9" name="Google Shape;9619;p41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0" name="Google Shape;9620;p41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1" name="Google Shape;9621;p41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2" name="Google Shape;9622;p41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3" name="Google Shape;9623;p41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4" name="Google Shape;9624;p41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5" name="Google Shape;9625;p41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6" name="Google Shape;9626;p41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7" name="Google Shape;9627;p41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8" name="Google Shape;9628;p41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9" name="Google Shape;9629;p41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0" name="Google Shape;9630;p41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1" name="Google Shape;9631;p41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2" name="Google Shape;9632;p41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3" name="Google Shape;9633;p41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4" name="Google Shape;9634;p41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5" name="Google Shape;9635;p41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6" name="Google Shape;9636;p41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7" name="Google Shape;9637;p41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8" name="Google Shape;9638;p41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9" name="Google Shape;9639;p41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0" name="Google Shape;9640;p41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1" name="Google Shape;9641;p41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41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3" name="Google Shape;9643;p41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4" name="Google Shape;9644;p41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41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6" name="Google Shape;9646;p41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7" name="Google Shape;9647;p41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41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41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0" name="Google Shape;9650;p41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1" name="Google Shape;9651;p41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41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41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41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41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41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41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41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41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41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1" name="Google Shape;9661;p41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2" name="Google Shape;9662;p41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41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41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41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41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41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41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41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41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41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2" name="Google Shape;9672;p41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73" name="Google Shape;9673;p41"/>
          <p:cNvSpPr txBox="1">
            <a:spLocks noGrp="1"/>
          </p:cNvSpPr>
          <p:nvPr>
            <p:ph type="title"/>
          </p:nvPr>
        </p:nvSpPr>
        <p:spPr>
          <a:xfrm>
            <a:off x="722375" y="2339175"/>
            <a:ext cx="7699200" cy="118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533.313.128</a:t>
            </a:r>
          </a:p>
        </p:txBody>
      </p:sp>
      <p:sp>
        <p:nvSpPr>
          <p:cNvPr id="9674" name="Google Shape;9674;p41"/>
          <p:cNvSpPr txBox="1">
            <a:spLocks noGrp="1"/>
          </p:cNvSpPr>
          <p:nvPr>
            <p:ph type="body" idx="1"/>
          </p:nvPr>
        </p:nvSpPr>
        <p:spPr>
          <a:xfrm>
            <a:off x="722375" y="3599900"/>
            <a:ext cx="7699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Un scraper vendió información de casi 540M de usuarios incluyendo números de teléfono, direcciones de correo electrónico, y datos personales.</a:t>
            </a:r>
            <a:endParaRPr dirty="0"/>
          </a:p>
        </p:txBody>
      </p:sp>
      <p:sp>
        <p:nvSpPr>
          <p:cNvPr id="9675" name="Google Shape;9675;p4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6" name="Google Shape;9676;p4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677" name="Google Shape;9677;p4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678" name="Google Shape;9678;p4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E48A4B-216D-5905-8D8B-63342A87E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329" y="225065"/>
            <a:ext cx="6138090" cy="18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7" name="Google Shape;8887;p41"/>
          <p:cNvSpPr/>
          <p:nvPr/>
        </p:nvSpPr>
        <p:spPr>
          <a:xfrm>
            <a:off x="818624" y="1756028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8" name="Google Shape;8888;p41"/>
          <p:cNvGrpSpPr/>
          <p:nvPr/>
        </p:nvGrpSpPr>
        <p:grpSpPr>
          <a:xfrm>
            <a:off x="365397" y="-590117"/>
            <a:ext cx="8606675" cy="2237194"/>
            <a:chOff x="365397" y="-590117"/>
            <a:chExt cx="8606675" cy="2237194"/>
          </a:xfrm>
        </p:grpSpPr>
        <p:sp>
          <p:nvSpPr>
            <p:cNvPr id="8889" name="Google Shape;8889;p41"/>
            <p:cNvSpPr/>
            <p:nvPr/>
          </p:nvSpPr>
          <p:spPr>
            <a:xfrm rot="10800000">
              <a:off x="8392684" y="798896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41"/>
            <p:cNvSpPr/>
            <p:nvPr/>
          </p:nvSpPr>
          <p:spPr>
            <a:xfrm rot="10800000">
              <a:off x="7724137" y="224038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41"/>
            <p:cNvSpPr/>
            <p:nvPr/>
          </p:nvSpPr>
          <p:spPr>
            <a:xfrm rot="10800000">
              <a:off x="7072075" y="-174412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41"/>
            <p:cNvSpPr/>
            <p:nvPr/>
          </p:nvSpPr>
          <p:spPr>
            <a:xfrm>
              <a:off x="2747875" y="503164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41"/>
            <p:cNvSpPr/>
            <p:nvPr/>
          </p:nvSpPr>
          <p:spPr>
            <a:xfrm>
              <a:off x="365397" y="1394591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4" name="Google Shape;8894;p41"/>
            <p:cNvGrpSpPr/>
            <p:nvPr/>
          </p:nvGrpSpPr>
          <p:grpSpPr>
            <a:xfrm>
              <a:off x="5580655" y="621156"/>
              <a:ext cx="1019815" cy="944312"/>
              <a:chOff x="2113525" y="2880575"/>
              <a:chExt cx="609500" cy="564375"/>
            </a:xfrm>
          </p:grpSpPr>
          <p:sp>
            <p:nvSpPr>
              <p:cNvPr id="8895" name="Google Shape;8895;p41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41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41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41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9" name="Google Shape;8899;p41"/>
            <p:cNvGrpSpPr/>
            <p:nvPr/>
          </p:nvGrpSpPr>
          <p:grpSpPr>
            <a:xfrm rot="5400000">
              <a:off x="3907774" y="-580108"/>
              <a:ext cx="349968" cy="2052568"/>
              <a:chOff x="1037125" y="2236325"/>
              <a:chExt cx="149100" cy="874475"/>
            </a:xfrm>
          </p:grpSpPr>
          <p:sp>
            <p:nvSpPr>
              <p:cNvPr id="8900" name="Google Shape;8900;p41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41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41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41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41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41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41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41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41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41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41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41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41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41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41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41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41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41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41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41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41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41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41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41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41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41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41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41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41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41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41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41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41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41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41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41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36" name="Google Shape;8936;p41"/>
            <p:cNvSpPr/>
            <p:nvPr/>
          </p:nvSpPr>
          <p:spPr>
            <a:xfrm>
              <a:off x="685875" y="-572802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41"/>
            <p:cNvSpPr/>
            <p:nvPr/>
          </p:nvSpPr>
          <p:spPr>
            <a:xfrm>
              <a:off x="950250" y="-590117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38" name="Google Shape;8938;p41"/>
            <p:cNvGrpSpPr/>
            <p:nvPr/>
          </p:nvGrpSpPr>
          <p:grpSpPr>
            <a:xfrm>
              <a:off x="1013089" y="-232687"/>
              <a:ext cx="1236640" cy="1210852"/>
              <a:chOff x="236475" y="527300"/>
              <a:chExt cx="1124525" cy="1101075"/>
            </a:xfrm>
          </p:grpSpPr>
          <p:sp>
            <p:nvSpPr>
              <p:cNvPr id="8939" name="Google Shape;8939;p41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41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41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41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41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41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41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41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41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41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41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41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41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2" name="Google Shape;8952;p41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41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41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41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41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41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41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41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41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41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41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41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41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41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41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41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41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41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41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41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41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41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41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41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41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41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41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41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41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41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41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3" name="Google Shape;8983;p41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4" name="Google Shape;8984;p41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5" name="Google Shape;8985;p41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41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7" name="Google Shape;8987;p41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8" name="Google Shape;8988;p41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41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0" name="Google Shape;8990;p41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1" name="Google Shape;8991;p41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41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3" name="Google Shape;8993;p41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4" name="Google Shape;8994;p41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41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6" name="Google Shape;8996;p41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7" name="Google Shape;8997;p41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41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41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41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41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41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41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41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41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41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41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41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41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41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1" name="Google Shape;9011;p41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41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41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41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41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41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41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41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9" name="Google Shape;9019;p41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41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41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41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3" name="Google Shape;9023;p41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4" name="Google Shape;9024;p41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41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6" name="Google Shape;9026;p41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7" name="Google Shape;9027;p41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41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9" name="Google Shape;9029;p41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0" name="Google Shape;9030;p41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41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2" name="Google Shape;9032;p41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3" name="Google Shape;9033;p41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4" name="Google Shape;9034;p41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5" name="Google Shape;9035;p41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6" name="Google Shape;9036;p41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41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8" name="Google Shape;9038;p41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9" name="Google Shape;9039;p41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41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1" name="Google Shape;9041;p41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2" name="Google Shape;9042;p41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41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4" name="Google Shape;9044;p41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5" name="Google Shape;9045;p41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41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7" name="Google Shape;9047;p41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8" name="Google Shape;9048;p41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9" name="Google Shape;9049;p41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0" name="Google Shape;9050;p41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1" name="Google Shape;9051;p41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2" name="Google Shape;9052;p41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3" name="Google Shape;9053;p41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4" name="Google Shape;9054;p41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5" name="Google Shape;9055;p41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6" name="Google Shape;9056;p41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7" name="Google Shape;9057;p41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8" name="Google Shape;9058;p41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9" name="Google Shape;9059;p41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41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41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41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41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41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41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41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41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41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41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41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41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41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41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41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41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41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41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41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41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0" name="Google Shape;9080;p41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1" name="Google Shape;9081;p41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41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41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41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41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41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41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41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41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41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41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41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41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41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41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41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41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41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41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41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41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41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41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104;p41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105;p41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41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41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41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41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41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41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41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113;p41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114;p41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41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41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41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41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41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41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41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41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41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41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41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41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41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41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41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41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41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41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41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41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41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6" name="Google Shape;9136;p41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7" name="Google Shape;9137;p41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8" name="Google Shape;9138;p41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9" name="Google Shape;9139;p41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0" name="Google Shape;9140;p41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1" name="Google Shape;9141;p41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2" name="Google Shape;9142;p41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3" name="Google Shape;9143;p41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4" name="Google Shape;9144;p41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41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41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41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41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9" name="Google Shape;9149;p41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0" name="Google Shape;9150;p41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41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41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41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41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5" name="Google Shape;9155;p41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6" name="Google Shape;9156;p41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41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41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41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41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1" name="Google Shape;9161;p41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2" name="Google Shape;9162;p41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41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41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41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41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7" name="Google Shape;9167;p41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8" name="Google Shape;9168;p41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41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0" name="Google Shape;9170;p41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41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41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41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41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41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41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41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41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41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41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1" name="Google Shape;9181;p41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41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41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41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41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41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41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41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41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41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41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41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3" name="Google Shape;9193;p41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4" name="Google Shape;9194;p41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5" name="Google Shape;9195;p41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41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41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41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9" name="Google Shape;9199;p41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0" name="Google Shape;9200;p41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1" name="Google Shape;9201;p41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41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41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41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5" name="Google Shape;9205;p41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6" name="Google Shape;9206;p41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7" name="Google Shape;9207;p41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41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41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41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41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41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3" name="Google Shape;9213;p41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4" name="Google Shape;9214;p41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41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41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41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8" name="Google Shape;9218;p41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9" name="Google Shape;9219;p41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41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41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2" name="Google Shape;9222;p41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3" name="Google Shape;9223;p41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41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41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41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41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41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9" name="Google Shape;9229;p41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0" name="Google Shape;9230;p41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1" name="Google Shape;9231;p41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41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3" name="Google Shape;9233;p41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4" name="Google Shape;9234;p41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41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6" name="Google Shape;9236;p41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7" name="Google Shape;9237;p41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41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9" name="Google Shape;9239;p41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0" name="Google Shape;9240;p41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41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2" name="Google Shape;9242;p41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3" name="Google Shape;9243;p41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4" name="Google Shape;9244;p41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5" name="Google Shape;9245;p41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6" name="Google Shape;9246;p41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7" name="Google Shape;9247;p41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8" name="Google Shape;9248;p41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9" name="Google Shape;9249;p41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0" name="Google Shape;9250;p41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1" name="Google Shape;9251;p41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2" name="Google Shape;9252;p41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3" name="Google Shape;9253;p41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4" name="Google Shape;9254;p41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5" name="Google Shape;9255;p41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6" name="Google Shape;9256;p41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7" name="Google Shape;9257;p41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8" name="Google Shape;9258;p41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9" name="Google Shape;9259;p41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0" name="Google Shape;9260;p41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1" name="Google Shape;9261;p41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2" name="Google Shape;9262;p41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3" name="Google Shape;9263;p41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4" name="Google Shape;9264;p41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5" name="Google Shape;9265;p41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6" name="Google Shape;9266;p41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7" name="Google Shape;9267;p41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8" name="Google Shape;9268;p41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9" name="Google Shape;9269;p41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0" name="Google Shape;9270;p41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1" name="Google Shape;9271;p41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2" name="Google Shape;9272;p41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3" name="Google Shape;9273;p41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4" name="Google Shape;9274;p41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5" name="Google Shape;9275;p41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6" name="Google Shape;9276;p41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7" name="Google Shape;9277;p41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8" name="Google Shape;9278;p41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9" name="Google Shape;9279;p41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0" name="Google Shape;9280;p41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1" name="Google Shape;9281;p41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2" name="Google Shape;9282;p41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3" name="Google Shape;9283;p41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41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5" name="Google Shape;9285;p41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41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41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41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41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41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1" name="Google Shape;9291;p41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2" name="Google Shape;9292;p41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3" name="Google Shape;9293;p41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4" name="Google Shape;9294;p41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5" name="Google Shape;9295;p41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6" name="Google Shape;9296;p41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7" name="Google Shape;9297;p41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41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41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41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41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41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3" name="Google Shape;9303;p41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4" name="Google Shape;9304;p41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5" name="Google Shape;9305;p41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6" name="Google Shape;9306;p41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7" name="Google Shape;9307;p41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41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9" name="Google Shape;9309;p41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0" name="Google Shape;9310;p41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41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41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41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41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5" name="Google Shape;9315;p41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6" name="Google Shape;9316;p41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41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41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9" name="Google Shape;9319;p41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0" name="Google Shape;9320;p41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1" name="Google Shape;9321;p41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2" name="Google Shape;9322;p41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3" name="Google Shape;9323;p41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41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41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6" name="Google Shape;9326;p41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7" name="Google Shape;9327;p41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8" name="Google Shape;9328;p41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9" name="Google Shape;9329;p41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0" name="Google Shape;9330;p41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1" name="Google Shape;9331;p41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2" name="Google Shape;9332;p41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3" name="Google Shape;9333;p41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4" name="Google Shape;9334;p41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5" name="Google Shape;9335;p41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6" name="Google Shape;9336;p41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7" name="Google Shape;9337;p41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8" name="Google Shape;9338;p41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41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0" name="Google Shape;9340;p41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41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41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41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41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41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6" name="Google Shape;9346;p41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7" name="Google Shape;9347;p41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41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9" name="Google Shape;9349;p41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0" name="Google Shape;9350;p41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1" name="Google Shape;9351;p41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41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41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41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41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6" name="Google Shape;9356;p41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7" name="Google Shape;9357;p41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41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41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41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41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41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41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41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41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41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41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41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41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41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41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41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41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41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41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41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41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41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41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41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41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41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41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41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41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41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41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41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41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41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41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41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41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41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41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41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41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41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41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41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41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41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41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41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41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41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41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41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41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41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41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41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41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41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41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41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41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41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41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41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41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41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41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41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41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6" name="Google Shape;9426;p41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7" name="Google Shape;9427;p41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8" name="Google Shape;9428;p41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9" name="Google Shape;9429;p41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0" name="Google Shape;9430;p41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1" name="Google Shape;9431;p41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2" name="Google Shape;9432;p41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3" name="Google Shape;9433;p41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4" name="Google Shape;9434;p41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41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6" name="Google Shape;9436;p41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7" name="Google Shape;9437;p41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8" name="Google Shape;9438;p41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9" name="Google Shape;9439;p41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0" name="Google Shape;9440;p41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1" name="Google Shape;9441;p41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2" name="Google Shape;9442;p41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3" name="Google Shape;9443;p41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4" name="Google Shape;9444;p41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5" name="Google Shape;9445;p41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6" name="Google Shape;9446;p41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7" name="Google Shape;9447;p41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8" name="Google Shape;9448;p41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9" name="Google Shape;9449;p41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0" name="Google Shape;9450;p41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41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41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41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41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41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41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41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41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41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0" name="Google Shape;9460;p41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1" name="Google Shape;9461;p41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41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3" name="Google Shape;9463;p41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4" name="Google Shape;9464;p41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5" name="Google Shape;9465;p41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41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41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41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41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41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1" name="Google Shape;9471;p41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2" name="Google Shape;9472;p41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3" name="Google Shape;9473;p41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4" name="Google Shape;9474;p41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5" name="Google Shape;9475;p41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41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41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41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41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41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41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2" name="Google Shape;9482;p41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3" name="Google Shape;9483;p41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41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41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41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41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41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41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41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41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41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3" name="Google Shape;9493;p41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4" name="Google Shape;9494;p41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41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41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41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41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41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41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41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41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41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4" name="Google Shape;9504;p41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5" name="Google Shape;9505;p41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41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41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41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41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41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41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41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41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41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5" name="Google Shape;9515;p41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41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41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41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41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41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41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41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41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41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41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6" name="Google Shape;9526;p41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7" name="Google Shape;9527;p41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41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41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41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41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41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41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41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41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41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41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41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41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41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41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41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41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41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41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41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41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8" name="Google Shape;9548;p41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9" name="Google Shape;9549;p41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41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41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41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41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41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41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41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41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41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41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41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41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41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41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41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41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41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41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41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41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41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41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41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41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41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41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41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41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8" name="Google Shape;9578;p41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9" name="Google Shape;9579;p41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41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1" name="Google Shape;9581;p41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41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41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41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41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41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7" name="Google Shape;9587;p41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8" name="Google Shape;9588;p41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9" name="Google Shape;9589;p41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0" name="Google Shape;9590;p41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1" name="Google Shape;9591;p41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2" name="Google Shape;9592;p41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3" name="Google Shape;9593;p41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4" name="Google Shape;9594;p41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5" name="Google Shape;9595;p41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6" name="Google Shape;9596;p41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7" name="Google Shape;9597;p41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8" name="Google Shape;9598;p41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9" name="Google Shape;9599;p41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0" name="Google Shape;9600;p41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1" name="Google Shape;9601;p41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2" name="Google Shape;9602;p41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3" name="Google Shape;9603;p41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41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41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6" name="Google Shape;9606;p41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7" name="Google Shape;9607;p41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41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41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0" name="Google Shape;9610;p41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1" name="Google Shape;9611;p41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2" name="Google Shape;9612;p41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3" name="Google Shape;9613;p41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4" name="Google Shape;9614;p41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5" name="Google Shape;9615;p41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41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7" name="Google Shape;9617;p41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8" name="Google Shape;9618;p41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9" name="Google Shape;9619;p41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0" name="Google Shape;9620;p41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1" name="Google Shape;9621;p41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2" name="Google Shape;9622;p41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3" name="Google Shape;9623;p41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4" name="Google Shape;9624;p41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5" name="Google Shape;9625;p41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6" name="Google Shape;9626;p41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7" name="Google Shape;9627;p41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8" name="Google Shape;9628;p41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9" name="Google Shape;9629;p41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0" name="Google Shape;9630;p41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1" name="Google Shape;9631;p41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2" name="Google Shape;9632;p41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3" name="Google Shape;9633;p41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4" name="Google Shape;9634;p41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5" name="Google Shape;9635;p41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6" name="Google Shape;9636;p41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7" name="Google Shape;9637;p41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8" name="Google Shape;9638;p41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9" name="Google Shape;9639;p41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0" name="Google Shape;9640;p41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1" name="Google Shape;9641;p41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41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3" name="Google Shape;9643;p41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4" name="Google Shape;9644;p41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41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6" name="Google Shape;9646;p41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7" name="Google Shape;9647;p41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41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41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0" name="Google Shape;9650;p41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1" name="Google Shape;9651;p41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41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41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41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41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41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41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41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41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41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1" name="Google Shape;9661;p41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2" name="Google Shape;9662;p41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41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41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41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41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41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41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41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41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41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2" name="Google Shape;9672;p41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73" name="Google Shape;9673;p41"/>
          <p:cNvSpPr txBox="1">
            <a:spLocks noGrp="1"/>
          </p:cNvSpPr>
          <p:nvPr>
            <p:ph type="title"/>
          </p:nvPr>
        </p:nvSpPr>
        <p:spPr>
          <a:xfrm>
            <a:off x="648905" y="1995708"/>
            <a:ext cx="7699200" cy="118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1.300.000</a:t>
            </a:r>
          </a:p>
        </p:txBody>
      </p:sp>
      <p:sp>
        <p:nvSpPr>
          <p:cNvPr id="9674" name="Google Shape;9674;p41"/>
          <p:cNvSpPr txBox="1">
            <a:spLocks noGrp="1"/>
          </p:cNvSpPr>
          <p:nvPr>
            <p:ph type="body" idx="1"/>
          </p:nvPr>
        </p:nvSpPr>
        <p:spPr>
          <a:xfrm>
            <a:off x="712657" y="3791866"/>
            <a:ext cx="7699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Un scraper vendió información de casi 540M de usuarios incluyendo números de teléfono, direcciones de correo electrónico, y datos personales.</a:t>
            </a:r>
            <a:endParaRPr dirty="0"/>
          </a:p>
        </p:txBody>
      </p:sp>
      <p:sp>
        <p:nvSpPr>
          <p:cNvPr id="9675" name="Google Shape;9675;p4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6" name="Google Shape;9676;p4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677" name="Google Shape;9677;p4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678" name="Google Shape;9678;p4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1E3926-0D7B-3C14-E9D4-2526A6AC9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290" y="-1008924"/>
            <a:ext cx="4395043" cy="28309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3139A5-BAAF-F277-ACEC-5A26BB7A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66" y="3335599"/>
            <a:ext cx="7098516" cy="134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95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7" name="Google Shape;8887;p41"/>
          <p:cNvSpPr/>
          <p:nvPr/>
        </p:nvSpPr>
        <p:spPr>
          <a:xfrm>
            <a:off x="818624" y="1756028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8" name="Google Shape;8888;p41"/>
          <p:cNvGrpSpPr/>
          <p:nvPr/>
        </p:nvGrpSpPr>
        <p:grpSpPr>
          <a:xfrm>
            <a:off x="365397" y="-590117"/>
            <a:ext cx="8606675" cy="2237194"/>
            <a:chOff x="365397" y="-590117"/>
            <a:chExt cx="8606675" cy="2237194"/>
          </a:xfrm>
        </p:grpSpPr>
        <p:sp>
          <p:nvSpPr>
            <p:cNvPr id="8889" name="Google Shape;8889;p41"/>
            <p:cNvSpPr/>
            <p:nvPr/>
          </p:nvSpPr>
          <p:spPr>
            <a:xfrm rot="10800000">
              <a:off x="8392684" y="798896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41"/>
            <p:cNvSpPr/>
            <p:nvPr/>
          </p:nvSpPr>
          <p:spPr>
            <a:xfrm rot="10800000">
              <a:off x="7724137" y="224038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41"/>
            <p:cNvSpPr/>
            <p:nvPr/>
          </p:nvSpPr>
          <p:spPr>
            <a:xfrm rot="10800000">
              <a:off x="7072075" y="-174412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41"/>
            <p:cNvSpPr/>
            <p:nvPr/>
          </p:nvSpPr>
          <p:spPr>
            <a:xfrm>
              <a:off x="2747875" y="503164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41"/>
            <p:cNvSpPr/>
            <p:nvPr/>
          </p:nvSpPr>
          <p:spPr>
            <a:xfrm>
              <a:off x="365397" y="1394591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4" name="Google Shape;8894;p41"/>
            <p:cNvGrpSpPr/>
            <p:nvPr/>
          </p:nvGrpSpPr>
          <p:grpSpPr>
            <a:xfrm>
              <a:off x="5580655" y="621156"/>
              <a:ext cx="1019815" cy="944312"/>
              <a:chOff x="2113525" y="2880575"/>
              <a:chExt cx="609500" cy="564375"/>
            </a:xfrm>
          </p:grpSpPr>
          <p:sp>
            <p:nvSpPr>
              <p:cNvPr id="8895" name="Google Shape;8895;p41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41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41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41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9" name="Google Shape;8899;p41"/>
            <p:cNvGrpSpPr/>
            <p:nvPr/>
          </p:nvGrpSpPr>
          <p:grpSpPr>
            <a:xfrm rot="5400000">
              <a:off x="3907774" y="-580108"/>
              <a:ext cx="349968" cy="2052568"/>
              <a:chOff x="1037125" y="2236325"/>
              <a:chExt cx="149100" cy="874475"/>
            </a:xfrm>
          </p:grpSpPr>
          <p:sp>
            <p:nvSpPr>
              <p:cNvPr id="8900" name="Google Shape;8900;p41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41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41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41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41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41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41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41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41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41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41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41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41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41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41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41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41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41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41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41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41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41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41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41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41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41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41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41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41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41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41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41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41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41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41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41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36" name="Google Shape;8936;p41"/>
            <p:cNvSpPr/>
            <p:nvPr/>
          </p:nvSpPr>
          <p:spPr>
            <a:xfrm>
              <a:off x="685875" y="-572802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41"/>
            <p:cNvSpPr/>
            <p:nvPr/>
          </p:nvSpPr>
          <p:spPr>
            <a:xfrm>
              <a:off x="950250" y="-590117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38" name="Google Shape;8938;p41"/>
            <p:cNvGrpSpPr/>
            <p:nvPr/>
          </p:nvGrpSpPr>
          <p:grpSpPr>
            <a:xfrm>
              <a:off x="1013089" y="-232687"/>
              <a:ext cx="1236640" cy="1210852"/>
              <a:chOff x="236475" y="527300"/>
              <a:chExt cx="1124525" cy="1101075"/>
            </a:xfrm>
          </p:grpSpPr>
          <p:sp>
            <p:nvSpPr>
              <p:cNvPr id="8939" name="Google Shape;8939;p41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41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41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41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41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41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41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41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41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41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41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41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41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2" name="Google Shape;8952;p41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41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41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41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41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41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41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41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41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41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41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41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41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41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41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41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41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41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41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41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41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41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41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41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41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41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41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41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41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41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41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3" name="Google Shape;8983;p41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4" name="Google Shape;8984;p41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5" name="Google Shape;8985;p41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41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7" name="Google Shape;8987;p41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8" name="Google Shape;8988;p41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41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0" name="Google Shape;8990;p41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1" name="Google Shape;8991;p41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41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3" name="Google Shape;8993;p41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4" name="Google Shape;8994;p41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41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6" name="Google Shape;8996;p41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7" name="Google Shape;8997;p41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41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41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41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41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41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41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41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41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41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41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41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41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41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1" name="Google Shape;9011;p41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41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41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41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41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41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41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41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9" name="Google Shape;9019;p41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41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41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41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3" name="Google Shape;9023;p41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4" name="Google Shape;9024;p41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41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6" name="Google Shape;9026;p41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7" name="Google Shape;9027;p41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41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9" name="Google Shape;9029;p41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0" name="Google Shape;9030;p41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41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2" name="Google Shape;9032;p41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3" name="Google Shape;9033;p41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4" name="Google Shape;9034;p41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5" name="Google Shape;9035;p41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6" name="Google Shape;9036;p41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41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8" name="Google Shape;9038;p41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9" name="Google Shape;9039;p41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41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1" name="Google Shape;9041;p41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2" name="Google Shape;9042;p41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41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4" name="Google Shape;9044;p41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5" name="Google Shape;9045;p41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41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7" name="Google Shape;9047;p41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8" name="Google Shape;9048;p41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9" name="Google Shape;9049;p41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0" name="Google Shape;9050;p41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1" name="Google Shape;9051;p41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2" name="Google Shape;9052;p41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3" name="Google Shape;9053;p41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4" name="Google Shape;9054;p41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5" name="Google Shape;9055;p41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6" name="Google Shape;9056;p41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7" name="Google Shape;9057;p41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8" name="Google Shape;9058;p41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9" name="Google Shape;9059;p41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41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41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41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41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41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41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41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41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41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41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41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41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41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41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41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41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41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41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41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41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0" name="Google Shape;9080;p41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1" name="Google Shape;9081;p41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41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41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41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41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41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41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41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41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41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41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41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41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41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41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41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41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41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41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41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41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41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41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104;p41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105;p41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41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41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41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41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41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41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41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113;p41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114;p41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41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41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41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41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41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41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41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41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41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41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41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41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41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41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41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41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41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41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41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41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41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6" name="Google Shape;9136;p41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7" name="Google Shape;9137;p41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8" name="Google Shape;9138;p41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9" name="Google Shape;9139;p41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0" name="Google Shape;9140;p41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1" name="Google Shape;9141;p41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2" name="Google Shape;9142;p41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3" name="Google Shape;9143;p41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4" name="Google Shape;9144;p41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41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41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41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41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9" name="Google Shape;9149;p41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0" name="Google Shape;9150;p41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41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41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41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41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5" name="Google Shape;9155;p41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6" name="Google Shape;9156;p41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41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41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41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41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1" name="Google Shape;9161;p41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2" name="Google Shape;9162;p41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41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41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41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41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7" name="Google Shape;9167;p41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8" name="Google Shape;9168;p41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41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0" name="Google Shape;9170;p41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41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41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41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41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41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41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41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41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41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41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1" name="Google Shape;9181;p41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41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41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41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41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41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41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41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41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41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41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41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3" name="Google Shape;9193;p41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4" name="Google Shape;9194;p41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5" name="Google Shape;9195;p41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41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41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41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9" name="Google Shape;9199;p41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0" name="Google Shape;9200;p41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1" name="Google Shape;9201;p41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41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41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41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5" name="Google Shape;9205;p41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6" name="Google Shape;9206;p41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7" name="Google Shape;9207;p41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41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41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41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41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41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3" name="Google Shape;9213;p41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4" name="Google Shape;9214;p41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41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41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41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8" name="Google Shape;9218;p41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9" name="Google Shape;9219;p41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41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41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2" name="Google Shape;9222;p41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3" name="Google Shape;9223;p41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41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41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41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41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41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9" name="Google Shape;9229;p41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0" name="Google Shape;9230;p41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1" name="Google Shape;9231;p41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41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3" name="Google Shape;9233;p41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4" name="Google Shape;9234;p41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41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6" name="Google Shape;9236;p41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7" name="Google Shape;9237;p41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41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9" name="Google Shape;9239;p41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0" name="Google Shape;9240;p41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41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2" name="Google Shape;9242;p41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3" name="Google Shape;9243;p41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4" name="Google Shape;9244;p41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5" name="Google Shape;9245;p41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6" name="Google Shape;9246;p41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7" name="Google Shape;9247;p41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8" name="Google Shape;9248;p41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9" name="Google Shape;9249;p41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0" name="Google Shape;9250;p41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1" name="Google Shape;9251;p41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2" name="Google Shape;9252;p41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3" name="Google Shape;9253;p41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4" name="Google Shape;9254;p41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5" name="Google Shape;9255;p41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6" name="Google Shape;9256;p41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7" name="Google Shape;9257;p41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8" name="Google Shape;9258;p41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9" name="Google Shape;9259;p41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0" name="Google Shape;9260;p41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1" name="Google Shape;9261;p41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2" name="Google Shape;9262;p41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3" name="Google Shape;9263;p41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4" name="Google Shape;9264;p41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5" name="Google Shape;9265;p41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6" name="Google Shape;9266;p41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7" name="Google Shape;9267;p41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8" name="Google Shape;9268;p41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9" name="Google Shape;9269;p41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0" name="Google Shape;9270;p41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1" name="Google Shape;9271;p41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2" name="Google Shape;9272;p41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3" name="Google Shape;9273;p41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4" name="Google Shape;9274;p41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5" name="Google Shape;9275;p41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6" name="Google Shape;9276;p41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7" name="Google Shape;9277;p41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8" name="Google Shape;9278;p41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9" name="Google Shape;9279;p41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0" name="Google Shape;9280;p41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1" name="Google Shape;9281;p41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2" name="Google Shape;9282;p41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3" name="Google Shape;9283;p41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41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5" name="Google Shape;9285;p41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41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41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41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41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41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1" name="Google Shape;9291;p41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2" name="Google Shape;9292;p41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3" name="Google Shape;9293;p41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4" name="Google Shape;9294;p41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5" name="Google Shape;9295;p41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6" name="Google Shape;9296;p41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7" name="Google Shape;9297;p41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41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41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41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41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41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3" name="Google Shape;9303;p41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4" name="Google Shape;9304;p41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5" name="Google Shape;9305;p41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6" name="Google Shape;9306;p41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7" name="Google Shape;9307;p41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41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9" name="Google Shape;9309;p41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0" name="Google Shape;9310;p41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41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41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41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41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5" name="Google Shape;9315;p41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6" name="Google Shape;9316;p41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41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41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9" name="Google Shape;9319;p41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0" name="Google Shape;9320;p41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1" name="Google Shape;9321;p41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2" name="Google Shape;9322;p41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3" name="Google Shape;9323;p41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41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41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6" name="Google Shape;9326;p41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7" name="Google Shape;9327;p41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8" name="Google Shape;9328;p41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9" name="Google Shape;9329;p41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0" name="Google Shape;9330;p41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1" name="Google Shape;9331;p41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2" name="Google Shape;9332;p41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3" name="Google Shape;9333;p41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4" name="Google Shape;9334;p41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5" name="Google Shape;9335;p41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6" name="Google Shape;9336;p41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7" name="Google Shape;9337;p41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8" name="Google Shape;9338;p41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41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0" name="Google Shape;9340;p41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41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41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41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41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41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6" name="Google Shape;9346;p41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7" name="Google Shape;9347;p41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41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9" name="Google Shape;9349;p41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0" name="Google Shape;9350;p41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1" name="Google Shape;9351;p41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41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41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41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41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6" name="Google Shape;9356;p41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7" name="Google Shape;9357;p41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41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41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41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41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41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41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41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41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41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41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41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41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41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41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41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41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41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41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41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41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41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41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41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41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41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41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41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41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41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41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41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41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41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41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41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41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41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41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41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41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41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41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41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41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41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41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41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41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41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41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41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41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41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41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41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41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41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41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41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41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41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41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41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41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41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41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41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41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6" name="Google Shape;9426;p41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7" name="Google Shape;9427;p41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8" name="Google Shape;9428;p41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9" name="Google Shape;9429;p41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0" name="Google Shape;9430;p41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1" name="Google Shape;9431;p41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2" name="Google Shape;9432;p41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3" name="Google Shape;9433;p41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4" name="Google Shape;9434;p41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41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6" name="Google Shape;9436;p41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7" name="Google Shape;9437;p41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8" name="Google Shape;9438;p41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9" name="Google Shape;9439;p41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0" name="Google Shape;9440;p41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1" name="Google Shape;9441;p41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2" name="Google Shape;9442;p41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3" name="Google Shape;9443;p41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4" name="Google Shape;9444;p41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5" name="Google Shape;9445;p41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6" name="Google Shape;9446;p41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7" name="Google Shape;9447;p41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8" name="Google Shape;9448;p41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9" name="Google Shape;9449;p41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0" name="Google Shape;9450;p41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41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41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41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41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41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41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41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41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41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0" name="Google Shape;9460;p41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1" name="Google Shape;9461;p41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41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3" name="Google Shape;9463;p41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4" name="Google Shape;9464;p41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5" name="Google Shape;9465;p41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41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41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41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41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41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1" name="Google Shape;9471;p41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2" name="Google Shape;9472;p41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3" name="Google Shape;9473;p41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4" name="Google Shape;9474;p41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5" name="Google Shape;9475;p41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41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41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41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41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41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41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2" name="Google Shape;9482;p41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3" name="Google Shape;9483;p41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41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41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41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41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41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41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41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41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41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3" name="Google Shape;9493;p41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4" name="Google Shape;9494;p41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41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41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41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41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41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41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41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41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41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4" name="Google Shape;9504;p41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5" name="Google Shape;9505;p41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41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41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41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41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41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41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41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41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41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5" name="Google Shape;9515;p41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41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41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41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41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41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41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41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41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41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41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6" name="Google Shape;9526;p41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7" name="Google Shape;9527;p41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41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41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41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41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41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41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41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41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41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41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41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41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41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41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41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41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41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41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41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41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8" name="Google Shape;9548;p41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9" name="Google Shape;9549;p41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41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41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41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41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41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41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41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41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41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41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41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41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41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41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41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41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41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41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41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41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41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41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41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41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41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41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41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41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8" name="Google Shape;9578;p41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9" name="Google Shape;9579;p41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41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1" name="Google Shape;9581;p41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41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41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41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41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41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7" name="Google Shape;9587;p41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8" name="Google Shape;9588;p41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9" name="Google Shape;9589;p41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0" name="Google Shape;9590;p41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1" name="Google Shape;9591;p41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2" name="Google Shape;9592;p41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3" name="Google Shape;9593;p41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4" name="Google Shape;9594;p41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5" name="Google Shape;9595;p41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6" name="Google Shape;9596;p41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7" name="Google Shape;9597;p41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8" name="Google Shape;9598;p41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9" name="Google Shape;9599;p41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0" name="Google Shape;9600;p41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1" name="Google Shape;9601;p41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2" name="Google Shape;9602;p41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3" name="Google Shape;9603;p41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41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41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6" name="Google Shape;9606;p41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7" name="Google Shape;9607;p41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41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41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0" name="Google Shape;9610;p41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1" name="Google Shape;9611;p41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2" name="Google Shape;9612;p41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3" name="Google Shape;9613;p41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4" name="Google Shape;9614;p41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5" name="Google Shape;9615;p41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41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7" name="Google Shape;9617;p41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8" name="Google Shape;9618;p41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9" name="Google Shape;9619;p41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0" name="Google Shape;9620;p41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1" name="Google Shape;9621;p41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2" name="Google Shape;9622;p41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3" name="Google Shape;9623;p41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4" name="Google Shape;9624;p41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5" name="Google Shape;9625;p41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6" name="Google Shape;9626;p41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7" name="Google Shape;9627;p41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8" name="Google Shape;9628;p41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9" name="Google Shape;9629;p41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0" name="Google Shape;9630;p41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1" name="Google Shape;9631;p41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2" name="Google Shape;9632;p41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3" name="Google Shape;9633;p41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4" name="Google Shape;9634;p41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5" name="Google Shape;9635;p41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6" name="Google Shape;9636;p41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7" name="Google Shape;9637;p41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8" name="Google Shape;9638;p41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9" name="Google Shape;9639;p41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0" name="Google Shape;9640;p41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1" name="Google Shape;9641;p41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41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3" name="Google Shape;9643;p41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4" name="Google Shape;9644;p41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41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6" name="Google Shape;9646;p41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7" name="Google Shape;9647;p41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41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41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0" name="Google Shape;9650;p41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1" name="Google Shape;9651;p41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41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41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41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41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41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41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41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41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41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1" name="Google Shape;9661;p41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2" name="Google Shape;9662;p41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41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41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41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41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41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41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41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41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41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2" name="Google Shape;9672;p41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73" name="Google Shape;9673;p41"/>
          <p:cNvSpPr txBox="1">
            <a:spLocks noGrp="1"/>
          </p:cNvSpPr>
          <p:nvPr>
            <p:ph type="title"/>
          </p:nvPr>
        </p:nvSpPr>
        <p:spPr>
          <a:xfrm>
            <a:off x="722400" y="2154028"/>
            <a:ext cx="7699200" cy="118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700.000.000</a:t>
            </a:r>
          </a:p>
        </p:txBody>
      </p:sp>
      <p:sp>
        <p:nvSpPr>
          <p:cNvPr id="9675" name="Google Shape;9675;p4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6" name="Google Shape;9676;p4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677" name="Google Shape;9677;p4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678" name="Google Shape;9678;p4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E23D44-0DA0-DA58-A631-4B47E1996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243" y="29389"/>
            <a:ext cx="5595961" cy="188227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1DDF6A4-4552-2038-B31D-56FD0E2B0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868" y="3436453"/>
            <a:ext cx="6611273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8" name="Google Shape;7708;p32"/>
          <p:cNvSpPr txBox="1">
            <a:spLocks noGrp="1"/>
          </p:cNvSpPr>
          <p:nvPr>
            <p:ph type="title"/>
          </p:nvPr>
        </p:nvSpPr>
        <p:spPr>
          <a:xfrm>
            <a:off x="1700700" y="202819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/>
              <a:t>Threat</a:t>
            </a:r>
            <a:r>
              <a:rPr lang="es-ES" sz="2800" dirty="0"/>
              <a:t> </a:t>
            </a:r>
            <a:r>
              <a:rPr lang="es-ES" sz="2800" dirty="0" err="1"/>
              <a:t>Intelligence</a:t>
            </a:r>
            <a:endParaRPr sz="2800" dirty="0"/>
          </a:p>
        </p:txBody>
      </p:sp>
      <p:sp>
        <p:nvSpPr>
          <p:cNvPr id="7716" name="Google Shape;7716;p32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7" name="Google Shape;7717;p32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18" name="Google Shape;7718;p32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19" name="Google Shape;7719;p32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131;p45">
            <a:extLst>
              <a:ext uri="{FF2B5EF4-FFF2-40B4-BE49-F238E27FC236}">
                <a16:creationId xmlns:a16="http://schemas.microsoft.com/office/drawing/2014/main" id="{B63FCCAE-49DC-0F80-C2F5-3C5F6FC017AC}"/>
              </a:ext>
            </a:extLst>
          </p:cNvPr>
          <p:cNvSpPr txBox="1"/>
          <p:nvPr/>
        </p:nvSpPr>
        <p:spPr>
          <a:xfrm>
            <a:off x="1905963" y="1494482"/>
            <a:ext cx="2938414" cy="2842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web </a:t>
            </a:r>
            <a:r>
              <a:rPr lang="es-ES" sz="1200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scraping</a:t>
            </a:r>
            <a:r>
              <a:rPr lang="es-ES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es un componente crítico en </a:t>
            </a:r>
            <a:r>
              <a:rPr lang="es-ES" sz="1200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Threat</a:t>
            </a:r>
            <a:r>
              <a:rPr lang="es-ES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s-ES" sz="1200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Intelligence</a:t>
            </a:r>
            <a:r>
              <a:rPr lang="es-ES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Deep Web contiene valiosos datos, y la inteligencia de amenazas es fundamental para prevenir ataques, y el web </a:t>
            </a:r>
            <a:r>
              <a:rPr lang="es-ES" sz="1200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scraping</a:t>
            </a:r>
            <a:r>
              <a:rPr lang="es-ES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lo respalda al recopilar información de alto nivel. </a:t>
            </a:r>
            <a:endParaRPr sz="12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FCADF3A0-CB70-379A-2621-2D05FECA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736" y="1122858"/>
            <a:ext cx="1282754" cy="128275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67D1360-0934-2D9C-37FD-65604D42E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377" y="2780445"/>
            <a:ext cx="2228992" cy="17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3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6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757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758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9" name="Google Shape;8759;p37"/>
          <p:cNvSpPr txBox="1">
            <a:spLocks noGrp="1"/>
          </p:cNvSpPr>
          <p:nvPr>
            <p:ph type="title"/>
          </p:nvPr>
        </p:nvSpPr>
        <p:spPr>
          <a:xfrm>
            <a:off x="5560825" y="2579179"/>
            <a:ext cx="28608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DCA1D4F-BFAF-942F-E318-90392322B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94" y="0"/>
            <a:ext cx="7419332" cy="4257640"/>
          </a:xfrm>
          <a:prstGeom prst="rect">
            <a:avLst/>
          </a:prstGeom>
        </p:spPr>
      </p:pic>
      <p:sp>
        <p:nvSpPr>
          <p:cNvPr id="8753" name="Google Shape;8753;p37"/>
          <p:cNvSpPr/>
          <p:nvPr/>
        </p:nvSpPr>
        <p:spPr>
          <a:xfrm>
            <a:off x="5707551" y="2772286"/>
            <a:ext cx="4148700" cy="227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667;p102">
            <a:extLst>
              <a:ext uri="{FF2B5EF4-FFF2-40B4-BE49-F238E27FC236}">
                <a16:creationId xmlns:a16="http://schemas.microsoft.com/office/drawing/2014/main" id="{6D8D447E-C348-798E-0C06-833DF318081E}"/>
              </a:ext>
            </a:extLst>
          </p:cNvPr>
          <p:cNvGrpSpPr/>
          <p:nvPr/>
        </p:nvGrpSpPr>
        <p:grpSpPr>
          <a:xfrm>
            <a:off x="0" y="3044329"/>
            <a:ext cx="1645410" cy="2099171"/>
            <a:chOff x="5016350" y="4776100"/>
            <a:chExt cx="203925" cy="209550"/>
          </a:xfrm>
        </p:grpSpPr>
        <p:sp>
          <p:nvSpPr>
            <p:cNvPr id="15" name="Google Shape;2668;p102">
              <a:extLst>
                <a:ext uri="{FF2B5EF4-FFF2-40B4-BE49-F238E27FC236}">
                  <a16:creationId xmlns:a16="http://schemas.microsoft.com/office/drawing/2014/main" id="{C2BEC9E8-4748-99E2-1B7F-48B734F10C3A}"/>
                </a:ext>
              </a:extLst>
            </p:cNvPr>
            <p:cNvSpPr/>
            <p:nvPr/>
          </p:nvSpPr>
          <p:spPr>
            <a:xfrm>
              <a:off x="5038514" y="4912500"/>
              <a:ext cx="90650" cy="69550"/>
            </a:xfrm>
            <a:custGeom>
              <a:avLst/>
              <a:gdLst/>
              <a:ahLst/>
              <a:cxnLst/>
              <a:rect l="l" t="t" r="r" b="b"/>
              <a:pathLst>
                <a:path w="3626" h="2782" extrusionOk="0">
                  <a:moveTo>
                    <a:pt x="2138" y="1"/>
                  </a:moveTo>
                  <a:cubicBezTo>
                    <a:pt x="2049" y="1"/>
                    <a:pt x="1964" y="36"/>
                    <a:pt x="1909" y="102"/>
                  </a:cubicBezTo>
                  <a:cubicBezTo>
                    <a:pt x="1845" y="245"/>
                    <a:pt x="1861" y="404"/>
                    <a:pt x="1956" y="532"/>
                  </a:cubicBezTo>
                  <a:cubicBezTo>
                    <a:pt x="2131" y="834"/>
                    <a:pt x="2402" y="1136"/>
                    <a:pt x="2338" y="1485"/>
                  </a:cubicBezTo>
                  <a:cubicBezTo>
                    <a:pt x="2322" y="1549"/>
                    <a:pt x="2306" y="1597"/>
                    <a:pt x="2259" y="1629"/>
                  </a:cubicBezTo>
                  <a:cubicBezTo>
                    <a:pt x="2225" y="1640"/>
                    <a:pt x="2191" y="1651"/>
                    <a:pt x="2157" y="1651"/>
                  </a:cubicBezTo>
                  <a:cubicBezTo>
                    <a:pt x="2143" y="1651"/>
                    <a:pt x="2129" y="1649"/>
                    <a:pt x="2115" y="1644"/>
                  </a:cubicBezTo>
                  <a:cubicBezTo>
                    <a:pt x="1670" y="1597"/>
                    <a:pt x="1368" y="1199"/>
                    <a:pt x="1066" y="865"/>
                  </a:cubicBezTo>
                  <a:cubicBezTo>
                    <a:pt x="955" y="722"/>
                    <a:pt x="796" y="595"/>
                    <a:pt x="621" y="532"/>
                  </a:cubicBezTo>
                  <a:cubicBezTo>
                    <a:pt x="574" y="512"/>
                    <a:pt x="526" y="503"/>
                    <a:pt x="478" y="503"/>
                  </a:cubicBezTo>
                  <a:cubicBezTo>
                    <a:pt x="330" y="503"/>
                    <a:pt x="188" y="590"/>
                    <a:pt x="128" y="722"/>
                  </a:cubicBezTo>
                  <a:cubicBezTo>
                    <a:pt x="17" y="977"/>
                    <a:pt x="287" y="1231"/>
                    <a:pt x="526" y="1374"/>
                  </a:cubicBezTo>
                  <a:lnTo>
                    <a:pt x="1003" y="1660"/>
                  </a:lnTo>
                  <a:cubicBezTo>
                    <a:pt x="1066" y="1708"/>
                    <a:pt x="1130" y="1756"/>
                    <a:pt x="1177" y="1835"/>
                  </a:cubicBezTo>
                  <a:cubicBezTo>
                    <a:pt x="1225" y="1899"/>
                    <a:pt x="1193" y="1994"/>
                    <a:pt x="1130" y="2042"/>
                  </a:cubicBezTo>
                  <a:cubicBezTo>
                    <a:pt x="1106" y="2050"/>
                    <a:pt x="1082" y="2054"/>
                    <a:pt x="1060" y="2054"/>
                  </a:cubicBezTo>
                  <a:cubicBezTo>
                    <a:pt x="1038" y="2054"/>
                    <a:pt x="1018" y="2050"/>
                    <a:pt x="1003" y="2042"/>
                  </a:cubicBezTo>
                  <a:cubicBezTo>
                    <a:pt x="766" y="1980"/>
                    <a:pt x="530" y="1782"/>
                    <a:pt x="324" y="1782"/>
                  </a:cubicBezTo>
                  <a:cubicBezTo>
                    <a:pt x="267" y="1782"/>
                    <a:pt x="212" y="1797"/>
                    <a:pt x="160" y="1835"/>
                  </a:cubicBezTo>
                  <a:cubicBezTo>
                    <a:pt x="1" y="1994"/>
                    <a:pt x="17" y="2249"/>
                    <a:pt x="192" y="2376"/>
                  </a:cubicBezTo>
                  <a:cubicBezTo>
                    <a:pt x="351" y="2519"/>
                    <a:pt x="557" y="2583"/>
                    <a:pt x="764" y="2598"/>
                  </a:cubicBezTo>
                  <a:cubicBezTo>
                    <a:pt x="1398" y="2717"/>
                    <a:pt x="2043" y="2781"/>
                    <a:pt x="2690" y="2781"/>
                  </a:cubicBezTo>
                  <a:cubicBezTo>
                    <a:pt x="2822" y="2781"/>
                    <a:pt x="2954" y="2779"/>
                    <a:pt x="3085" y="2773"/>
                  </a:cubicBezTo>
                  <a:cubicBezTo>
                    <a:pt x="3181" y="2773"/>
                    <a:pt x="3276" y="2757"/>
                    <a:pt x="3356" y="2694"/>
                  </a:cubicBezTo>
                  <a:cubicBezTo>
                    <a:pt x="3483" y="2598"/>
                    <a:pt x="3546" y="2439"/>
                    <a:pt x="3546" y="2280"/>
                  </a:cubicBezTo>
                  <a:cubicBezTo>
                    <a:pt x="3546" y="2106"/>
                    <a:pt x="3562" y="1931"/>
                    <a:pt x="3626" y="1756"/>
                  </a:cubicBezTo>
                  <a:cubicBezTo>
                    <a:pt x="3324" y="1231"/>
                    <a:pt x="2958" y="722"/>
                    <a:pt x="2561" y="261"/>
                  </a:cubicBezTo>
                  <a:cubicBezTo>
                    <a:pt x="2481" y="166"/>
                    <a:pt x="2370" y="86"/>
                    <a:pt x="2259" y="23"/>
                  </a:cubicBezTo>
                  <a:cubicBezTo>
                    <a:pt x="2219" y="8"/>
                    <a:pt x="2178" y="1"/>
                    <a:pt x="213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69;p102">
              <a:extLst>
                <a:ext uri="{FF2B5EF4-FFF2-40B4-BE49-F238E27FC236}">
                  <a16:creationId xmlns:a16="http://schemas.microsoft.com/office/drawing/2014/main" id="{E2FF20E3-BEEC-58AF-3ACE-9E42EE381B40}"/>
                </a:ext>
              </a:extLst>
            </p:cNvPr>
            <p:cNvSpPr/>
            <p:nvPr/>
          </p:nvSpPr>
          <p:spPr>
            <a:xfrm>
              <a:off x="5016350" y="4776100"/>
              <a:ext cx="203925" cy="200175"/>
            </a:xfrm>
            <a:custGeom>
              <a:avLst/>
              <a:gdLst/>
              <a:ahLst/>
              <a:cxnLst/>
              <a:rect l="l" t="t" r="r" b="b"/>
              <a:pathLst>
                <a:path w="8157" h="8007" extrusionOk="0">
                  <a:moveTo>
                    <a:pt x="5513" y="1"/>
                  </a:moveTo>
                  <a:cubicBezTo>
                    <a:pt x="5308" y="1"/>
                    <a:pt x="5064" y="176"/>
                    <a:pt x="4961" y="359"/>
                  </a:cubicBezTo>
                  <a:cubicBezTo>
                    <a:pt x="4897" y="486"/>
                    <a:pt x="4818" y="614"/>
                    <a:pt x="4707" y="709"/>
                  </a:cubicBezTo>
                  <a:cubicBezTo>
                    <a:pt x="4558" y="844"/>
                    <a:pt x="4418" y="897"/>
                    <a:pt x="4282" y="897"/>
                  </a:cubicBezTo>
                  <a:cubicBezTo>
                    <a:pt x="3937" y="897"/>
                    <a:pt x="3622" y="551"/>
                    <a:pt x="3291" y="312"/>
                  </a:cubicBezTo>
                  <a:cubicBezTo>
                    <a:pt x="3242" y="283"/>
                    <a:pt x="3193" y="270"/>
                    <a:pt x="3146" y="270"/>
                  </a:cubicBezTo>
                  <a:cubicBezTo>
                    <a:pt x="2934" y="270"/>
                    <a:pt x="2773" y="527"/>
                    <a:pt x="2942" y="709"/>
                  </a:cubicBezTo>
                  <a:cubicBezTo>
                    <a:pt x="3450" y="1250"/>
                    <a:pt x="4325" y="1599"/>
                    <a:pt x="4325" y="2331"/>
                  </a:cubicBezTo>
                  <a:cubicBezTo>
                    <a:pt x="4325" y="2728"/>
                    <a:pt x="4039" y="3062"/>
                    <a:pt x="3975" y="3460"/>
                  </a:cubicBezTo>
                  <a:cubicBezTo>
                    <a:pt x="3880" y="4032"/>
                    <a:pt x="4245" y="4557"/>
                    <a:pt x="4468" y="5097"/>
                  </a:cubicBezTo>
                  <a:cubicBezTo>
                    <a:pt x="4691" y="5622"/>
                    <a:pt x="4738" y="6369"/>
                    <a:pt x="4230" y="6639"/>
                  </a:cubicBezTo>
                  <a:cubicBezTo>
                    <a:pt x="4118" y="5781"/>
                    <a:pt x="3705" y="4970"/>
                    <a:pt x="3069" y="4382"/>
                  </a:cubicBezTo>
                  <a:cubicBezTo>
                    <a:pt x="2926" y="4270"/>
                    <a:pt x="2799" y="4127"/>
                    <a:pt x="2719" y="3968"/>
                  </a:cubicBezTo>
                  <a:cubicBezTo>
                    <a:pt x="2481" y="3396"/>
                    <a:pt x="3291" y="2728"/>
                    <a:pt x="2974" y="2204"/>
                  </a:cubicBezTo>
                  <a:cubicBezTo>
                    <a:pt x="2950" y="2153"/>
                    <a:pt x="2912" y="2132"/>
                    <a:pt x="2867" y="2132"/>
                  </a:cubicBezTo>
                  <a:cubicBezTo>
                    <a:pt x="2703" y="2132"/>
                    <a:pt x="2450" y="2422"/>
                    <a:pt x="2512" y="2585"/>
                  </a:cubicBezTo>
                  <a:lnTo>
                    <a:pt x="2385" y="3348"/>
                  </a:lnTo>
                  <a:cubicBezTo>
                    <a:pt x="2282" y="3436"/>
                    <a:pt x="2180" y="3473"/>
                    <a:pt x="2083" y="3473"/>
                  </a:cubicBezTo>
                  <a:cubicBezTo>
                    <a:pt x="1865" y="3473"/>
                    <a:pt x="1678" y="3287"/>
                    <a:pt x="1590" y="3078"/>
                  </a:cubicBezTo>
                  <a:cubicBezTo>
                    <a:pt x="1511" y="2855"/>
                    <a:pt x="1447" y="2633"/>
                    <a:pt x="1399" y="2410"/>
                  </a:cubicBezTo>
                  <a:cubicBezTo>
                    <a:pt x="1368" y="2299"/>
                    <a:pt x="1336" y="2204"/>
                    <a:pt x="1288" y="2108"/>
                  </a:cubicBezTo>
                  <a:cubicBezTo>
                    <a:pt x="1210" y="1940"/>
                    <a:pt x="1069" y="1868"/>
                    <a:pt x="929" y="1868"/>
                  </a:cubicBezTo>
                  <a:cubicBezTo>
                    <a:pt x="671" y="1868"/>
                    <a:pt x="412" y="2107"/>
                    <a:pt x="525" y="2426"/>
                  </a:cubicBezTo>
                  <a:cubicBezTo>
                    <a:pt x="716" y="3014"/>
                    <a:pt x="1050" y="3539"/>
                    <a:pt x="1511" y="3968"/>
                  </a:cubicBezTo>
                  <a:cubicBezTo>
                    <a:pt x="1336" y="4223"/>
                    <a:pt x="970" y="4223"/>
                    <a:pt x="652" y="4270"/>
                  </a:cubicBezTo>
                  <a:cubicBezTo>
                    <a:pt x="350" y="4302"/>
                    <a:pt x="0" y="4573"/>
                    <a:pt x="112" y="4859"/>
                  </a:cubicBezTo>
                  <a:cubicBezTo>
                    <a:pt x="196" y="4896"/>
                    <a:pt x="281" y="4911"/>
                    <a:pt x="366" y="4911"/>
                  </a:cubicBezTo>
                  <a:cubicBezTo>
                    <a:pt x="795" y="4911"/>
                    <a:pt x="1235" y="4520"/>
                    <a:pt x="1686" y="4493"/>
                  </a:cubicBezTo>
                  <a:cubicBezTo>
                    <a:pt x="2099" y="4493"/>
                    <a:pt x="2481" y="4716"/>
                    <a:pt x="2687" y="5065"/>
                  </a:cubicBezTo>
                  <a:cubicBezTo>
                    <a:pt x="2878" y="5415"/>
                    <a:pt x="3021" y="5797"/>
                    <a:pt x="3085" y="6194"/>
                  </a:cubicBezTo>
                  <a:cubicBezTo>
                    <a:pt x="3228" y="6830"/>
                    <a:pt x="3371" y="7371"/>
                    <a:pt x="3514" y="8007"/>
                  </a:cubicBezTo>
                  <a:lnTo>
                    <a:pt x="6185" y="8007"/>
                  </a:lnTo>
                  <a:cubicBezTo>
                    <a:pt x="6026" y="7371"/>
                    <a:pt x="5883" y="6719"/>
                    <a:pt x="5994" y="6067"/>
                  </a:cubicBezTo>
                  <a:cubicBezTo>
                    <a:pt x="6122" y="5431"/>
                    <a:pt x="6598" y="4811"/>
                    <a:pt x="7234" y="4732"/>
                  </a:cubicBezTo>
                  <a:cubicBezTo>
                    <a:pt x="7441" y="4732"/>
                    <a:pt x="7632" y="4700"/>
                    <a:pt x="7823" y="4652"/>
                  </a:cubicBezTo>
                  <a:cubicBezTo>
                    <a:pt x="7998" y="4588"/>
                    <a:pt x="8157" y="4382"/>
                    <a:pt x="8061" y="4207"/>
                  </a:cubicBezTo>
                  <a:cubicBezTo>
                    <a:pt x="8007" y="4098"/>
                    <a:pt x="7910" y="4063"/>
                    <a:pt x="7793" y="4063"/>
                  </a:cubicBezTo>
                  <a:cubicBezTo>
                    <a:pt x="7577" y="4063"/>
                    <a:pt x="7293" y="4182"/>
                    <a:pt x="7079" y="4182"/>
                  </a:cubicBezTo>
                  <a:cubicBezTo>
                    <a:pt x="6967" y="4182"/>
                    <a:pt x="6874" y="4149"/>
                    <a:pt x="6821" y="4048"/>
                  </a:cubicBezTo>
                  <a:cubicBezTo>
                    <a:pt x="6742" y="3905"/>
                    <a:pt x="6837" y="3714"/>
                    <a:pt x="6916" y="3571"/>
                  </a:cubicBezTo>
                  <a:cubicBezTo>
                    <a:pt x="7298" y="2887"/>
                    <a:pt x="7378" y="2076"/>
                    <a:pt x="7123" y="1345"/>
                  </a:cubicBezTo>
                  <a:cubicBezTo>
                    <a:pt x="7074" y="1184"/>
                    <a:pt x="6928" y="1013"/>
                    <a:pt x="6783" y="1013"/>
                  </a:cubicBezTo>
                  <a:cubicBezTo>
                    <a:pt x="6742" y="1013"/>
                    <a:pt x="6701" y="1027"/>
                    <a:pt x="6662" y="1059"/>
                  </a:cubicBezTo>
                  <a:cubicBezTo>
                    <a:pt x="6551" y="1170"/>
                    <a:pt x="6535" y="1345"/>
                    <a:pt x="6646" y="1472"/>
                  </a:cubicBezTo>
                  <a:cubicBezTo>
                    <a:pt x="6932" y="1838"/>
                    <a:pt x="6773" y="2315"/>
                    <a:pt x="6535" y="2665"/>
                  </a:cubicBezTo>
                  <a:cubicBezTo>
                    <a:pt x="6344" y="2967"/>
                    <a:pt x="6074" y="3269"/>
                    <a:pt x="5978" y="3603"/>
                  </a:cubicBezTo>
                  <a:cubicBezTo>
                    <a:pt x="5883" y="3921"/>
                    <a:pt x="5931" y="4270"/>
                    <a:pt x="5899" y="4604"/>
                  </a:cubicBezTo>
                  <a:cubicBezTo>
                    <a:pt x="5867" y="4954"/>
                    <a:pt x="5756" y="5320"/>
                    <a:pt x="5438" y="5463"/>
                  </a:cubicBezTo>
                  <a:cubicBezTo>
                    <a:pt x="4913" y="5240"/>
                    <a:pt x="4834" y="4525"/>
                    <a:pt x="4945" y="3952"/>
                  </a:cubicBezTo>
                  <a:cubicBezTo>
                    <a:pt x="5040" y="3396"/>
                    <a:pt x="5263" y="2808"/>
                    <a:pt x="5088" y="2267"/>
                  </a:cubicBezTo>
                  <a:cubicBezTo>
                    <a:pt x="4993" y="2076"/>
                    <a:pt x="4929" y="1870"/>
                    <a:pt x="4897" y="1663"/>
                  </a:cubicBezTo>
                  <a:cubicBezTo>
                    <a:pt x="4881" y="1059"/>
                    <a:pt x="5804" y="709"/>
                    <a:pt x="5724" y="89"/>
                  </a:cubicBezTo>
                  <a:cubicBezTo>
                    <a:pt x="5666" y="27"/>
                    <a:pt x="5593" y="1"/>
                    <a:pt x="5513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0;p102">
              <a:extLst>
                <a:ext uri="{FF2B5EF4-FFF2-40B4-BE49-F238E27FC236}">
                  <a16:creationId xmlns:a16="http://schemas.microsoft.com/office/drawing/2014/main" id="{4A65B3BF-28D8-3FF6-772E-75286A9A00B4}"/>
                </a:ext>
              </a:extLst>
            </p:cNvPr>
            <p:cNvSpPr/>
            <p:nvPr/>
          </p:nvSpPr>
          <p:spPr>
            <a:xfrm>
              <a:off x="5137858" y="4908900"/>
              <a:ext cx="65225" cy="76750"/>
            </a:xfrm>
            <a:custGeom>
              <a:avLst/>
              <a:gdLst/>
              <a:ahLst/>
              <a:cxnLst/>
              <a:rect l="l" t="t" r="r" b="b"/>
              <a:pathLst>
                <a:path w="2609" h="3070" extrusionOk="0">
                  <a:moveTo>
                    <a:pt x="1907" y="1"/>
                  </a:moveTo>
                  <a:cubicBezTo>
                    <a:pt x="1897" y="1"/>
                    <a:pt x="1887" y="1"/>
                    <a:pt x="1877" y="2"/>
                  </a:cubicBezTo>
                  <a:cubicBezTo>
                    <a:pt x="1702" y="50"/>
                    <a:pt x="1686" y="272"/>
                    <a:pt x="1638" y="447"/>
                  </a:cubicBezTo>
                  <a:cubicBezTo>
                    <a:pt x="1591" y="749"/>
                    <a:pt x="1432" y="1020"/>
                    <a:pt x="1209" y="1226"/>
                  </a:cubicBezTo>
                  <a:cubicBezTo>
                    <a:pt x="1137" y="1281"/>
                    <a:pt x="1039" y="1319"/>
                    <a:pt x="956" y="1319"/>
                  </a:cubicBezTo>
                  <a:cubicBezTo>
                    <a:pt x="893" y="1319"/>
                    <a:pt x="839" y="1297"/>
                    <a:pt x="811" y="1242"/>
                  </a:cubicBezTo>
                  <a:cubicBezTo>
                    <a:pt x="764" y="1163"/>
                    <a:pt x="827" y="1067"/>
                    <a:pt x="875" y="988"/>
                  </a:cubicBezTo>
                  <a:cubicBezTo>
                    <a:pt x="970" y="829"/>
                    <a:pt x="1066" y="670"/>
                    <a:pt x="1161" y="527"/>
                  </a:cubicBezTo>
                  <a:cubicBezTo>
                    <a:pt x="1209" y="463"/>
                    <a:pt x="1225" y="400"/>
                    <a:pt x="1225" y="336"/>
                  </a:cubicBezTo>
                  <a:cubicBezTo>
                    <a:pt x="1197" y="281"/>
                    <a:pt x="1146" y="237"/>
                    <a:pt x="1080" y="237"/>
                  </a:cubicBezTo>
                  <a:cubicBezTo>
                    <a:pt x="1071" y="237"/>
                    <a:pt x="1060" y="238"/>
                    <a:pt x="1050" y="241"/>
                  </a:cubicBezTo>
                  <a:cubicBezTo>
                    <a:pt x="986" y="241"/>
                    <a:pt x="907" y="272"/>
                    <a:pt x="859" y="320"/>
                  </a:cubicBezTo>
                  <a:cubicBezTo>
                    <a:pt x="366" y="670"/>
                    <a:pt x="48" y="1226"/>
                    <a:pt x="17" y="1830"/>
                  </a:cubicBezTo>
                  <a:cubicBezTo>
                    <a:pt x="17" y="1830"/>
                    <a:pt x="1" y="2164"/>
                    <a:pt x="17" y="2419"/>
                  </a:cubicBezTo>
                  <a:cubicBezTo>
                    <a:pt x="1" y="2498"/>
                    <a:pt x="17" y="2594"/>
                    <a:pt x="48" y="2673"/>
                  </a:cubicBezTo>
                  <a:cubicBezTo>
                    <a:pt x="128" y="2800"/>
                    <a:pt x="255" y="2880"/>
                    <a:pt x="398" y="2912"/>
                  </a:cubicBezTo>
                  <a:cubicBezTo>
                    <a:pt x="493" y="2933"/>
                    <a:pt x="591" y="2940"/>
                    <a:pt x="689" y="2940"/>
                  </a:cubicBezTo>
                  <a:cubicBezTo>
                    <a:pt x="829" y="2940"/>
                    <a:pt x="970" y="2927"/>
                    <a:pt x="1110" y="2927"/>
                  </a:cubicBezTo>
                  <a:cubicBezTo>
                    <a:pt x="1235" y="2927"/>
                    <a:pt x="1359" y="2937"/>
                    <a:pt x="1479" y="2975"/>
                  </a:cubicBezTo>
                  <a:cubicBezTo>
                    <a:pt x="1583" y="3010"/>
                    <a:pt x="1703" y="3069"/>
                    <a:pt x="1810" y="3069"/>
                  </a:cubicBezTo>
                  <a:cubicBezTo>
                    <a:pt x="1851" y="3069"/>
                    <a:pt x="1889" y="3061"/>
                    <a:pt x="1924" y="3039"/>
                  </a:cubicBezTo>
                  <a:cubicBezTo>
                    <a:pt x="2036" y="2959"/>
                    <a:pt x="2068" y="2816"/>
                    <a:pt x="2036" y="2689"/>
                  </a:cubicBezTo>
                  <a:cubicBezTo>
                    <a:pt x="2004" y="2562"/>
                    <a:pt x="2004" y="2435"/>
                    <a:pt x="2036" y="2307"/>
                  </a:cubicBezTo>
                  <a:cubicBezTo>
                    <a:pt x="2115" y="2164"/>
                    <a:pt x="2274" y="2085"/>
                    <a:pt x="2401" y="1989"/>
                  </a:cubicBezTo>
                  <a:cubicBezTo>
                    <a:pt x="2529" y="1878"/>
                    <a:pt x="2608" y="1656"/>
                    <a:pt x="2465" y="1576"/>
                  </a:cubicBezTo>
                  <a:cubicBezTo>
                    <a:pt x="2431" y="1565"/>
                    <a:pt x="2397" y="1560"/>
                    <a:pt x="2364" y="1560"/>
                  </a:cubicBezTo>
                  <a:cubicBezTo>
                    <a:pt x="2304" y="1560"/>
                    <a:pt x="2246" y="1577"/>
                    <a:pt x="2195" y="1608"/>
                  </a:cubicBezTo>
                  <a:cubicBezTo>
                    <a:pt x="2020" y="1687"/>
                    <a:pt x="1845" y="1799"/>
                    <a:pt x="1670" y="1910"/>
                  </a:cubicBezTo>
                  <a:cubicBezTo>
                    <a:pt x="1595" y="1964"/>
                    <a:pt x="1498" y="2017"/>
                    <a:pt x="1414" y="2017"/>
                  </a:cubicBezTo>
                  <a:cubicBezTo>
                    <a:pt x="1373" y="2017"/>
                    <a:pt x="1335" y="2005"/>
                    <a:pt x="1304" y="1974"/>
                  </a:cubicBezTo>
                  <a:cubicBezTo>
                    <a:pt x="1193" y="1894"/>
                    <a:pt x="1273" y="1671"/>
                    <a:pt x="1400" y="1592"/>
                  </a:cubicBezTo>
                  <a:cubicBezTo>
                    <a:pt x="1543" y="1512"/>
                    <a:pt x="1702" y="1465"/>
                    <a:pt x="1781" y="1338"/>
                  </a:cubicBezTo>
                  <a:cubicBezTo>
                    <a:pt x="1813" y="1242"/>
                    <a:pt x="1845" y="1131"/>
                    <a:pt x="1861" y="1020"/>
                  </a:cubicBezTo>
                  <a:cubicBezTo>
                    <a:pt x="1909" y="877"/>
                    <a:pt x="1972" y="749"/>
                    <a:pt x="2052" y="638"/>
                  </a:cubicBezTo>
                  <a:cubicBezTo>
                    <a:pt x="2131" y="527"/>
                    <a:pt x="2179" y="384"/>
                    <a:pt x="2179" y="241"/>
                  </a:cubicBezTo>
                  <a:cubicBezTo>
                    <a:pt x="2164" y="107"/>
                    <a:pt x="2052" y="1"/>
                    <a:pt x="19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4" name="Google Shape;8754;p37"/>
          <p:cNvSpPr txBox="1">
            <a:spLocks noGrp="1"/>
          </p:cNvSpPr>
          <p:nvPr>
            <p:ph type="body" idx="1"/>
          </p:nvPr>
        </p:nvSpPr>
        <p:spPr>
          <a:xfrm>
            <a:off x="6104365" y="3302036"/>
            <a:ext cx="2860800" cy="12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utiliza Web Scraping como herramienta de recopilación de datos de fuentes privadas como foros para obtener información en tiempo real de posibles nuevas amenazas.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08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EDA2B3-F3C2-FDD2-B4D9-C10D0F0DA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37" y="558861"/>
            <a:ext cx="7330126" cy="4521924"/>
          </a:xfrm>
          <a:prstGeom prst="rect">
            <a:avLst/>
          </a:prstGeom>
        </p:spPr>
      </p:pic>
      <p:sp>
        <p:nvSpPr>
          <p:cNvPr id="6" name="Google Shape;11371;p45">
            <a:extLst>
              <a:ext uri="{FF2B5EF4-FFF2-40B4-BE49-F238E27FC236}">
                <a16:creationId xmlns:a16="http://schemas.microsoft.com/office/drawing/2014/main" id="{C8F84B48-4EB5-A1E1-E5B8-178E2A50C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AutoUniCalendar</a:t>
            </a:r>
            <a:endParaRPr dirty="0"/>
          </a:p>
        </p:txBody>
      </p:sp>
      <p:grpSp>
        <p:nvGrpSpPr>
          <p:cNvPr id="7" name="Google Shape;11372;p45">
            <a:extLst>
              <a:ext uri="{FF2B5EF4-FFF2-40B4-BE49-F238E27FC236}">
                <a16:creationId xmlns:a16="http://schemas.microsoft.com/office/drawing/2014/main" id="{5099DBC7-B461-2770-382A-AA8CA817769F}"/>
              </a:ext>
            </a:extLst>
          </p:cNvPr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8" name="Google Shape;11373;p45">
              <a:extLst>
                <a:ext uri="{FF2B5EF4-FFF2-40B4-BE49-F238E27FC236}">
                  <a16:creationId xmlns:a16="http://schemas.microsoft.com/office/drawing/2014/main" id="{F62D322E-DC31-7303-44D7-C771520818CF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74;p45">
              <a:extLst>
                <a:ext uri="{FF2B5EF4-FFF2-40B4-BE49-F238E27FC236}">
                  <a16:creationId xmlns:a16="http://schemas.microsoft.com/office/drawing/2014/main" id="{DF521C92-715D-7AC3-8641-E428DB769A5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5;p45">
              <a:extLst>
                <a:ext uri="{FF2B5EF4-FFF2-40B4-BE49-F238E27FC236}">
                  <a16:creationId xmlns:a16="http://schemas.microsoft.com/office/drawing/2014/main" id="{FB056872-0C3E-4B6E-7F3A-484C4A8CCE2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6;p45">
              <a:extLst>
                <a:ext uri="{FF2B5EF4-FFF2-40B4-BE49-F238E27FC236}">
                  <a16:creationId xmlns:a16="http://schemas.microsoft.com/office/drawing/2014/main" id="{D8523D5D-FD64-512A-9806-1250AEAFB106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7;p45">
              <a:extLst>
                <a:ext uri="{FF2B5EF4-FFF2-40B4-BE49-F238E27FC236}">
                  <a16:creationId xmlns:a16="http://schemas.microsoft.com/office/drawing/2014/main" id="{D61D62A4-8E56-96FB-5A79-CDD3D7C5B9ED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78;p45">
              <a:extLst>
                <a:ext uri="{FF2B5EF4-FFF2-40B4-BE49-F238E27FC236}">
                  <a16:creationId xmlns:a16="http://schemas.microsoft.com/office/drawing/2014/main" id="{99161631-7C1F-65D9-1EDB-97A3D6EB73D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79;p45">
              <a:extLst>
                <a:ext uri="{FF2B5EF4-FFF2-40B4-BE49-F238E27FC236}">
                  <a16:creationId xmlns:a16="http://schemas.microsoft.com/office/drawing/2014/main" id="{0F989A1B-EAB2-F6BC-B289-EDEFFFC38F7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80;p45">
              <a:extLst>
                <a:ext uri="{FF2B5EF4-FFF2-40B4-BE49-F238E27FC236}">
                  <a16:creationId xmlns:a16="http://schemas.microsoft.com/office/drawing/2014/main" id="{A5589D6A-2532-403E-2744-AD10F31E2826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81;p45">
              <a:extLst>
                <a:ext uri="{FF2B5EF4-FFF2-40B4-BE49-F238E27FC236}">
                  <a16:creationId xmlns:a16="http://schemas.microsoft.com/office/drawing/2014/main" id="{571B14BA-15C2-A2C7-9385-49167F9BACF3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82;p45">
              <a:extLst>
                <a:ext uri="{FF2B5EF4-FFF2-40B4-BE49-F238E27FC236}">
                  <a16:creationId xmlns:a16="http://schemas.microsoft.com/office/drawing/2014/main" id="{1A1E9524-936E-C872-9D30-92174A37373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1383;p45">
            <a:extLst>
              <a:ext uri="{FF2B5EF4-FFF2-40B4-BE49-F238E27FC236}">
                <a16:creationId xmlns:a16="http://schemas.microsoft.com/office/drawing/2014/main" id="{1AAB8C6F-A2A6-8892-7770-D35F38EFD22F}"/>
              </a:ext>
            </a:extLst>
          </p:cNvPr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9" name="Google Shape;11384;p45">
              <a:extLst>
                <a:ext uri="{FF2B5EF4-FFF2-40B4-BE49-F238E27FC236}">
                  <a16:creationId xmlns:a16="http://schemas.microsoft.com/office/drawing/2014/main" id="{A5397270-F164-9A30-D85B-E05C3E2C575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5;p45">
              <a:extLst>
                <a:ext uri="{FF2B5EF4-FFF2-40B4-BE49-F238E27FC236}">
                  <a16:creationId xmlns:a16="http://schemas.microsoft.com/office/drawing/2014/main" id="{17F711BC-0C67-5463-BE60-ACFD5E55888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6;p45">
              <a:extLst>
                <a:ext uri="{FF2B5EF4-FFF2-40B4-BE49-F238E27FC236}">
                  <a16:creationId xmlns:a16="http://schemas.microsoft.com/office/drawing/2014/main" id="{D4B03CA0-42F0-094F-270F-7EEB61313C3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7;p45">
              <a:extLst>
                <a:ext uri="{FF2B5EF4-FFF2-40B4-BE49-F238E27FC236}">
                  <a16:creationId xmlns:a16="http://schemas.microsoft.com/office/drawing/2014/main" id="{F60E5B69-A890-A6D0-622A-BE6D69C8408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88;p45">
              <a:extLst>
                <a:ext uri="{FF2B5EF4-FFF2-40B4-BE49-F238E27FC236}">
                  <a16:creationId xmlns:a16="http://schemas.microsoft.com/office/drawing/2014/main" id="{4B27437A-B2BB-5D10-0114-042FCDA3EE8F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89;p45">
              <a:extLst>
                <a:ext uri="{FF2B5EF4-FFF2-40B4-BE49-F238E27FC236}">
                  <a16:creationId xmlns:a16="http://schemas.microsoft.com/office/drawing/2014/main" id="{8E2E0CD1-C251-47C9-B320-3A30176643E3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90;p45">
              <a:extLst>
                <a:ext uri="{FF2B5EF4-FFF2-40B4-BE49-F238E27FC236}">
                  <a16:creationId xmlns:a16="http://schemas.microsoft.com/office/drawing/2014/main" id="{A8BF038C-EBC1-4780-C9A2-F07037F092AC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91;p45">
              <a:extLst>
                <a:ext uri="{FF2B5EF4-FFF2-40B4-BE49-F238E27FC236}">
                  <a16:creationId xmlns:a16="http://schemas.microsoft.com/office/drawing/2014/main" id="{B854F766-7A73-0EB8-8F67-C03550BAB67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92;p45">
              <a:extLst>
                <a:ext uri="{FF2B5EF4-FFF2-40B4-BE49-F238E27FC236}">
                  <a16:creationId xmlns:a16="http://schemas.microsoft.com/office/drawing/2014/main" id="{7491B901-BF59-C8E0-F9D4-227DAE3E9B6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93;p45">
              <a:extLst>
                <a:ext uri="{FF2B5EF4-FFF2-40B4-BE49-F238E27FC236}">
                  <a16:creationId xmlns:a16="http://schemas.microsoft.com/office/drawing/2014/main" id="{A1C7FEC1-F720-E0CC-AA3B-E603981C74BE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7704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3CA88A-B601-C52A-8E61-3ADB3489A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21" y="531792"/>
            <a:ext cx="6353158" cy="4611708"/>
          </a:xfrm>
          <a:prstGeom prst="rect">
            <a:avLst/>
          </a:prstGeom>
        </p:spPr>
      </p:pic>
      <p:sp>
        <p:nvSpPr>
          <p:cNvPr id="7" name="Google Shape;11371;p45">
            <a:extLst>
              <a:ext uri="{FF2B5EF4-FFF2-40B4-BE49-F238E27FC236}">
                <a16:creationId xmlns:a16="http://schemas.microsoft.com/office/drawing/2014/main" id="{9E955063-D97D-2F9A-1B4A-BDB344C037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AutoUniCalendar</a:t>
            </a:r>
            <a:endParaRPr dirty="0"/>
          </a:p>
        </p:txBody>
      </p:sp>
      <p:grpSp>
        <p:nvGrpSpPr>
          <p:cNvPr id="8" name="Google Shape;11372;p45">
            <a:extLst>
              <a:ext uri="{FF2B5EF4-FFF2-40B4-BE49-F238E27FC236}">
                <a16:creationId xmlns:a16="http://schemas.microsoft.com/office/drawing/2014/main" id="{C0FDE674-CFE6-BD23-C4B4-DB087C3CF736}"/>
              </a:ext>
            </a:extLst>
          </p:cNvPr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9" name="Google Shape;11373;p45">
              <a:extLst>
                <a:ext uri="{FF2B5EF4-FFF2-40B4-BE49-F238E27FC236}">
                  <a16:creationId xmlns:a16="http://schemas.microsoft.com/office/drawing/2014/main" id="{DFB2B62D-06EC-45F4-0FE4-4DB6BCECD75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4;p45">
              <a:extLst>
                <a:ext uri="{FF2B5EF4-FFF2-40B4-BE49-F238E27FC236}">
                  <a16:creationId xmlns:a16="http://schemas.microsoft.com/office/drawing/2014/main" id="{A6932E49-12DB-347C-721A-E9C9530FAAD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5;p45">
              <a:extLst>
                <a:ext uri="{FF2B5EF4-FFF2-40B4-BE49-F238E27FC236}">
                  <a16:creationId xmlns:a16="http://schemas.microsoft.com/office/drawing/2014/main" id="{28BEE0EE-5862-2EEF-B703-7E6B60748311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6;p45">
              <a:extLst>
                <a:ext uri="{FF2B5EF4-FFF2-40B4-BE49-F238E27FC236}">
                  <a16:creationId xmlns:a16="http://schemas.microsoft.com/office/drawing/2014/main" id="{17D0D8D5-81CF-A823-4AF6-AB519D958DF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77;p45">
              <a:extLst>
                <a:ext uri="{FF2B5EF4-FFF2-40B4-BE49-F238E27FC236}">
                  <a16:creationId xmlns:a16="http://schemas.microsoft.com/office/drawing/2014/main" id="{202852B6-ECD4-A0A1-F0B3-35C97688D51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78;p45">
              <a:extLst>
                <a:ext uri="{FF2B5EF4-FFF2-40B4-BE49-F238E27FC236}">
                  <a16:creationId xmlns:a16="http://schemas.microsoft.com/office/drawing/2014/main" id="{57903460-88DB-8893-23E1-2145001BF41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79;p45">
              <a:extLst>
                <a:ext uri="{FF2B5EF4-FFF2-40B4-BE49-F238E27FC236}">
                  <a16:creationId xmlns:a16="http://schemas.microsoft.com/office/drawing/2014/main" id="{A38A0ED7-D57F-BDE5-42B9-AAA948D6DF40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80;p45">
              <a:extLst>
                <a:ext uri="{FF2B5EF4-FFF2-40B4-BE49-F238E27FC236}">
                  <a16:creationId xmlns:a16="http://schemas.microsoft.com/office/drawing/2014/main" id="{E8662160-89F8-8358-5BE0-B0248B32DFA5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81;p45">
              <a:extLst>
                <a:ext uri="{FF2B5EF4-FFF2-40B4-BE49-F238E27FC236}">
                  <a16:creationId xmlns:a16="http://schemas.microsoft.com/office/drawing/2014/main" id="{4426C3C1-3ACB-11A9-D59E-B37DA4925B6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82;p45">
              <a:extLst>
                <a:ext uri="{FF2B5EF4-FFF2-40B4-BE49-F238E27FC236}">
                  <a16:creationId xmlns:a16="http://schemas.microsoft.com/office/drawing/2014/main" id="{49A6E200-CA8E-D0CD-A395-FD1EE93C5809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1383;p45">
            <a:extLst>
              <a:ext uri="{FF2B5EF4-FFF2-40B4-BE49-F238E27FC236}">
                <a16:creationId xmlns:a16="http://schemas.microsoft.com/office/drawing/2014/main" id="{328C4369-C217-8CFC-1FFE-89B7E4139A10}"/>
              </a:ext>
            </a:extLst>
          </p:cNvPr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20" name="Google Shape;11384;p45">
              <a:extLst>
                <a:ext uri="{FF2B5EF4-FFF2-40B4-BE49-F238E27FC236}">
                  <a16:creationId xmlns:a16="http://schemas.microsoft.com/office/drawing/2014/main" id="{F4C38FE6-CF1F-9B85-420C-17682BAE290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5;p45">
              <a:extLst>
                <a:ext uri="{FF2B5EF4-FFF2-40B4-BE49-F238E27FC236}">
                  <a16:creationId xmlns:a16="http://schemas.microsoft.com/office/drawing/2014/main" id="{0C912A79-03C3-3A74-5866-9419D130FE8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6;p45">
              <a:extLst>
                <a:ext uri="{FF2B5EF4-FFF2-40B4-BE49-F238E27FC236}">
                  <a16:creationId xmlns:a16="http://schemas.microsoft.com/office/drawing/2014/main" id="{DAFA214E-B3F4-3B9D-1DBA-109FC728B25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87;p45">
              <a:extLst>
                <a:ext uri="{FF2B5EF4-FFF2-40B4-BE49-F238E27FC236}">
                  <a16:creationId xmlns:a16="http://schemas.microsoft.com/office/drawing/2014/main" id="{8030C5E4-33DF-4A84-0992-50FFC9D92E57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88;p45">
              <a:extLst>
                <a:ext uri="{FF2B5EF4-FFF2-40B4-BE49-F238E27FC236}">
                  <a16:creationId xmlns:a16="http://schemas.microsoft.com/office/drawing/2014/main" id="{749B8F79-497E-BAAF-A517-F392EF1C0F3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89;p45">
              <a:extLst>
                <a:ext uri="{FF2B5EF4-FFF2-40B4-BE49-F238E27FC236}">
                  <a16:creationId xmlns:a16="http://schemas.microsoft.com/office/drawing/2014/main" id="{7A24EAFF-B68F-C738-249D-914B45F71283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90;p45">
              <a:extLst>
                <a:ext uri="{FF2B5EF4-FFF2-40B4-BE49-F238E27FC236}">
                  <a16:creationId xmlns:a16="http://schemas.microsoft.com/office/drawing/2014/main" id="{4BA5A71B-6059-5A3B-77AB-86E782C4BDA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91;p45">
              <a:extLst>
                <a:ext uri="{FF2B5EF4-FFF2-40B4-BE49-F238E27FC236}">
                  <a16:creationId xmlns:a16="http://schemas.microsoft.com/office/drawing/2014/main" id="{0DC20DAF-5DD9-4E92-D117-5BDFF5BE5A7F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92;p45">
              <a:extLst>
                <a:ext uri="{FF2B5EF4-FFF2-40B4-BE49-F238E27FC236}">
                  <a16:creationId xmlns:a16="http://schemas.microsoft.com/office/drawing/2014/main" id="{6685E1F2-4048-7AF2-1BCD-65EEAE71C4EE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393;p45">
              <a:extLst>
                <a:ext uri="{FF2B5EF4-FFF2-40B4-BE49-F238E27FC236}">
                  <a16:creationId xmlns:a16="http://schemas.microsoft.com/office/drawing/2014/main" id="{CCE81040-F9F2-DDC1-7020-04AB6B52D775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47;p69">
            <a:extLst>
              <a:ext uri="{FF2B5EF4-FFF2-40B4-BE49-F238E27FC236}">
                <a16:creationId xmlns:a16="http://schemas.microsoft.com/office/drawing/2014/main" id="{E7D92479-F583-2657-0366-26FC8FBFFB10}"/>
              </a:ext>
            </a:extLst>
          </p:cNvPr>
          <p:cNvGrpSpPr/>
          <p:nvPr/>
        </p:nvGrpSpPr>
        <p:grpSpPr>
          <a:xfrm>
            <a:off x="7992308" y="1649859"/>
            <a:ext cx="828025" cy="631200"/>
            <a:chOff x="1329500" y="2257625"/>
            <a:chExt cx="828025" cy="631200"/>
          </a:xfrm>
        </p:grpSpPr>
        <p:sp>
          <p:nvSpPr>
            <p:cNvPr id="3" name="Google Shape;948;p69">
              <a:extLst>
                <a:ext uri="{FF2B5EF4-FFF2-40B4-BE49-F238E27FC236}">
                  <a16:creationId xmlns:a16="http://schemas.microsoft.com/office/drawing/2014/main" id="{6A19913D-BDDE-3ED8-D42F-D9E97E9C06C9}"/>
                </a:ext>
              </a:extLst>
            </p:cNvPr>
            <p:cNvSpPr/>
            <p:nvPr/>
          </p:nvSpPr>
          <p:spPr>
            <a:xfrm>
              <a:off x="1470650" y="2257625"/>
              <a:ext cx="623250" cy="631200"/>
            </a:xfrm>
            <a:custGeom>
              <a:avLst/>
              <a:gdLst/>
              <a:ahLst/>
              <a:cxnLst/>
              <a:rect l="l" t="t" r="r" b="b"/>
              <a:pathLst>
                <a:path w="24930" h="25248" extrusionOk="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9;p69">
              <a:extLst>
                <a:ext uri="{FF2B5EF4-FFF2-40B4-BE49-F238E27FC236}">
                  <a16:creationId xmlns:a16="http://schemas.microsoft.com/office/drawing/2014/main" id="{0B80D86B-A68F-6243-D781-6780485A1C1B}"/>
                </a:ext>
              </a:extLst>
            </p:cNvPr>
            <p:cNvSpPr/>
            <p:nvPr/>
          </p:nvSpPr>
          <p:spPr>
            <a:xfrm>
              <a:off x="1329500" y="2434550"/>
              <a:ext cx="239575" cy="315125"/>
            </a:xfrm>
            <a:custGeom>
              <a:avLst/>
              <a:gdLst/>
              <a:ahLst/>
              <a:cxnLst/>
              <a:rect l="l" t="t" r="r" b="b"/>
              <a:pathLst>
                <a:path w="9583" h="12605" extrusionOk="0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0;p69">
              <a:extLst>
                <a:ext uri="{FF2B5EF4-FFF2-40B4-BE49-F238E27FC236}">
                  <a16:creationId xmlns:a16="http://schemas.microsoft.com/office/drawing/2014/main" id="{B8B5B5DE-055F-3FF4-6D51-63410FF8EAED}"/>
                </a:ext>
              </a:extLst>
            </p:cNvPr>
            <p:cNvSpPr/>
            <p:nvPr/>
          </p:nvSpPr>
          <p:spPr>
            <a:xfrm>
              <a:off x="1483575" y="2319250"/>
              <a:ext cx="149125" cy="534775"/>
            </a:xfrm>
            <a:custGeom>
              <a:avLst/>
              <a:gdLst/>
              <a:ahLst/>
              <a:cxnLst/>
              <a:rect l="l" t="t" r="r" b="b"/>
              <a:pathLst>
                <a:path w="5965" h="21391" extrusionOk="0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51;p69">
              <a:extLst>
                <a:ext uri="{FF2B5EF4-FFF2-40B4-BE49-F238E27FC236}">
                  <a16:creationId xmlns:a16="http://schemas.microsoft.com/office/drawing/2014/main" id="{7AF7C710-C5DB-52D1-15D2-81FA445B6604}"/>
                </a:ext>
              </a:extLst>
            </p:cNvPr>
            <p:cNvSpPr/>
            <p:nvPr/>
          </p:nvSpPr>
          <p:spPr>
            <a:xfrm>
              <a:off x="1593900" y="2302350"/>
              <a:ext cx="201800" cy="538750"/>
            </a:xfrm>
            <a:custGeom>
              <a:avLst/>
              <a:gdLst/>
              <a:ahLst/>
              <a:cxnLst/>
              <a:rect l="l" t="t" r="r" b="b"/>
              <a:pathLst>
                <a:path w="8072" h="21550" extrusionOk="0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2;p69">
              <a:extLst>
                <a:ext uri="{FF2B5EF4-FFF2-40B4-BE49-F238E27FC236}">
                  <a16:creationId xmlns:a16="http://schemas.microsoft.com/office/drawing/2014/main" id="{76036200-989B-73E5-493A-E1D70BC167BD}"/>
                </a:ext>
              </a:extLst>
            </p:cNvPr>
            <p:cNvSpPr/>
            <p:nvPr/>
          </p:nvSpPr>
          <p:spPr>
            <a:xfrm>
              <a:off x="1541225" y="2307325"/>
              <a:ext cx="176950" cy="545725"/>
            </a:xfrm>
            <a:custGeom>
              <a:avLst/>
              <a:gdLst/>
              <a:ahLst/>
              <a:cxnLst/>
              <a:rect l="l" t="t" r="r" b="b"/>
              <a:pathLst>
                <a:path w="7078" h="21829" extrusionOk="0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953;p69">
              <a:extLst>
                <a:ext uri="{FF2B5EF4-FFF2-40B4-BE49-F238E27FC236}">
                  <a16:creationId xmlns:a16="http://schemas.microsoft.com/office/drawing/2014/main" id="{8B68A79D-CC63-6791-C3DF-13882112B04D}"/>
                </a:ext>
              </a:extLst>
            </p:cNvPr>
            <p:cNvSpPr/>
            <p:nvPr/>
          </p:nvSpPr>
          <p:spPr>
            <a:xfrm>
              <a:off x="1637650" y="2299375"/>
              <a:ext cx="195825" cy="518875"/>
            </a:xfrm>
            <a:custGeom>
              <a:avLst/>
              <a:gdLst/>
              <a:ahLst/>
              <a:cxnLst/>
              <a:rect l="l" t="t" r="r" b="b"/>
              <a:pathLst>
                <a:path w="7833" h="20755" extrusionOk="0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954;p69">
              <a:extLst>
                <a:ext uri="{FF2B5EF4-FFF2-40B4-BE49-F238E27FC236}">
                  <a16:creationId xmlns:a16="http://schemas.microsoft.com/office/drawing/2014/main" id="{417390D5-4518-AF62-66C2-12A8FB0C0404}"/>
                </a:ext>
              </a:extLst>
            </p:cNvPr>
            <p:cNvSpPr/>
            <p:nvPr/>
          </p:nvSpPr>
          <p:spPr>
            <a:xfrm>
              <a:off x="1706225" y="2299375"/>
              <a:ext cx="171000" cy="504950"/>
            </a:xfrm>
            <a:custGeom>
              <a:avLst/>
              <a:gdLst/>
              <a:ahLst/>
              <a:cxnLst/>
              <a:rect l="l" t="t" r="r" b="b"/>
              <a:pathLst>
                <a:path w="6840" h="20198" extrusionOk="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955;p69">
              <a:extLst>
                <a:ext uri="{FF2B5EF4-FFF2-40B4-BE49-F238E27FC236}">
                  <a16:creationId xmlns:a16="http://schemas.microsoft.com/office/drawing/2014/main" id="{598E2429-A741-66EF-40FE-3BA64E9FDFED}"/>
                </a:ext>
              </a:extLst>
            </p:cNvPr>
            <p:cNvSpPr/>
            <p:nvPr/>
          </p:nvSpPr>
          <p:spPr>
            <a:xfrm>
              <a:off x="1778775" y="2300375"/>
              <a:ext cx="161050" cy="487050"/>
            </a:xfrm>
            <a:custGeom>
              <a:avLst/>
              <a:gdLst/>
              <a:ahLst/>
              <a:cxnLst/>
              <a:rect l="l" t="t" r="r" b="b"/>
              <a:pathLst>
                <a:path w="6442" h="19482" extrusionOk="0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956;p69">
              <a:extLst>
                <a:ext uri="{FF2B5EF4-FFF2-40B4-BE49-F238E27FC236}">
                  <a16:creationId xmlns:a16="http://schemas.microsoft.com/office/drawing/2014/main" id="{E2B41BFD-9F37-9595-F01D-867202D8628F}"/>
                </a:ext>
              </a:extLst>
            </p:cNvPr>
            <p:cNvSpPr/>
            <p:nvPr/>
          </p:nvSpPr>
          <p:spPr>
            <a:xfrm>
              <a:off x="1926900" y="2318250"/>
              <a:ext cx="101400" cy="405575"/>
            </a:xfrm>
            <a:custGeom>
              <a:avLst/>
              <a:gdLst/>
              <a:ahLst/>
              <a:cxnLst/>
              <a:rect l="l" t="t" r="r" b="b"/>
              <a:pathLst>
                <a:path w="4056" h="16223" extrusionOk="0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957;p69">
              <a:extLst>
                <a:ext uri="{FF2B5EF4-FFF2-40B4-BE49-F238E27FC236}">
                  <a16:creationId xmlns:a16="http://schemas.microsoft.com/office/drawing/2014/main" id="{121F90FF-7413-3FD3-1E22-98161019385B}"/>
                </a:ext>
              </a:extLst>
            </p:cNvPr>
            <p:cNvSpPr/>
            <p:nvPr/>
          </p:nvSpPr>
          <p:spPr>
            <a:xfrm>
              <a:off x="1963675" y="2328200"/>
              <a:ext cx="193850" cy="363825"/>
            </a:xfrm>
            <a:custGeom>
              <a:avLst/>
              <a:gdLst/>
              <a:ahLst/>
              <a:cxnLst/>
              <a:rect l="l" t="t" r="r" b="b"/>
              <a:pathLst>
                <a:path w="7754" h="14553" extrusionOk="0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958;p69">
              <a:extLst>
                <a:ext uri="{FF2B5EF4-FFF2-40B4-BE49-F238E27FC236}">
                  <a16:creationId xmlns:a16="http://schemas.microsoft.com/office/drawing/2014/main" id="{F9F10A18-B3D6-5A3D-BB95-D58F178DAC65}"/>
                </a:ext>
              </a:extLst>
            </p:cNvPr>
            <p:cNvSpPr/>
            <p:nvPr/>
          </p:nvSpPr>
          <p:spPr>
            <a:xfrm>
              <a:off x="1844400" y="2305325"/>
              <a:ext cx="142150" cy="448325"/>
            </a:xfrm>
            <a:custGeom>
              <a:avLst/>
              <a:gdLst/>
              <a:ahLst/>
              <a:cxnLst/>
              <a:rect l="l" t="t" r="r" b="b"/>
              <a:pathLst>
                <a:path w="5686" h="17933" extrusionOk="0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959;p69">
              <a:extLst>
                <a:ext uri="{FF2B5EF4-FFF2-40B4-BE49-F238E27FC236}">
                  <a16:creationId xmlns:a16="http://schemas.microsoft.com/office/drawing/2014/main" id="{89CD3444-A55C-62CC-543B-25E15B00F192}"/>
                </a:ext>
              </a:extLst>
            </p:cNvPr>
            <p:cNvSpPr/>
            <p:nvPr/>
          </p:nvSpPr>
          <p:spPr>
            <a:xfrm>
              <a:off x="1531275" y="2367950"/>
              <a:ext cx="58675" cy="84525"/>
            </a:xfrm>
            <a:custGeom>
              <a:avLst/>
              <a:gdLst/>
              <a:ahLst/>
              <a:cxnLst/>
              <a:rect l="l" t="t" r="r" b="b"/>
              <a:pathLst>
                <a:path w="2347" h="3381" extrusionOk="0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960;p69">
              <a:extLst>
                <a:ext uri="{FF2B5EF4-FFF2-40B4-BE49-F238E27FC236}">
                  <a16:creationId xmlns:a16="http://schemas.microsoft.com/office/drawing/2014/main" id="{8CE93756-9560-3B16-7CB0-83E5FEB38349}"/>
                </a:ext>
              </a:extLst>
            </p:cNvPr>
            <p:cNvSpPr/>
            <p:nvPr/>
          </p:nvSpPr>
          <p:spPr>
            <a:xfrm>
              <a:off x="1572025" y="2461375"/>
              <a:ext cx="37800" cy="55700"/>
            </a:xfrm>
            <a:custGeom>
              <a:avLst/>
              <a:gdLst/>
              <a:ahLst/>
              <a:cxnLst/>
              <a:rect l="l" t="t" r="r" b="b"/>
              <a:pathLst>
                <a:path w="1512" h="2228" extrusionOk="0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961;p69">
              <a:extLst>
                <a:ext uri="{FF2B5EF4-FFF2-40B4-BE49-F238E27FC236}">
                  <a16:creationId xmlns:a16="http://schemas.microsoft.com/office/drawing/2014/main" id="{3A95DB89-B48D-A2F5-1FEB-6E84A33FFC58}"/>
                </a:ext>
              </a:extLst>
            </p:cNvPr>
            <p:cNvSpPr/>
            <p:nvPr/>
          </p:nvSpPr>
          <p:spPr>
            <a:xfrm>
              <a:off x="1612800" y="2357025"/>
              <a:ext cx="34800" cy="56675"/>
            </a:xfrm>
            <a:custGeom>
              <a:avLst/>
              <a:gdLst/>
              <a:ahLst/>
              <a:cxnLst/>
              <a:rect l="l" t="t" r="r" b="b"/>
              <a:pathLst>
                <a:path w="1392" h="2267" extrusionOk="0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962;p69">
              <a:extLst>
                <a:ext uri="{FF2B5EF4-FFF2-40B4-BE49-F238E27FC236}">
                  <a16:creationId xmlns:a16="http://schemas.microsoft.com/office/drawing/2014/main" id="{3D0C0AC5-1254-C38E-FD96-6F3E3EAAA6E6}"/>
                </a:ext>
              </a:extLst>
            </p:cNvPr>
            <p:cNvSpPr/>
            <p:nvPr/>
          </p:nvSpPr>
          <p:spPr>
            <a:xfrm>
              <a:off x="1999450" y="2439525"/>
              <a:ext cx="42775" cy="41775"/>
            </a:xfrm>
            <a:custGeom>
              <a:avLst/>
              <a:gdLst/>
              <a:ahLst/>
              <a:cxnLst/>
              <a:rect l="l" t="t" r="r" b="b"/>
              <a:pathLst>
                <a:path w="1711" h="1671" extrusionOk="0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2" name="Google Shape;5519;p130">
            <a:extLst>
              <a:ext uri="{FF2B5EF4-FFF2-40B4-BE49-F238E27FC236}">
                <a16:creationId xmlns:a16="http://schemas.microsoft.com/office/drawing/2014/main" id="{ACA517B5-38B6-82C1-9F6D-AFA659C64DC9}"/>
              </a:ext>
            </a:extLst>
          </p:cNvPr>
          <p:cNvGrpSpPr/>
          <p:nvPr/>
        </p:nvGrpSpPr>
        <p:grpSpPr>
          <a:xfrm>
            <a:off x="-25514" y="3478746"/>
            <a:ext cx="2712009" cy="1691607"/>
            <a:chOff x="238125" y="1744750"/>
            <a:chExt cx="3511600" cy="2190350"/>
          </a:xfrm>
        </p:grpSpPr>
        <p:sp>
          <p:nvSpPr>
            <p:cNvPr id="12143" name="Google Shape;5520;p130">
              <a:extLst>
                <a:ext uri="{FF2B5EF4-FFF2-40B4-BE49-F238E27FC236}">
                  <a16:creationId xmlns:a16="http://schemas.microsoft.com/office/drawing/2014/main" id="{EEE5730B-51CC-CC75-75E1-3AB99B7B6111}"/>
                </a:ext>
              </a:extLst>
            </p:cNvPr>
            <p:cNvSpPr/>
            <p:nvPr/>
          </p:nvSpPr>
          <p:spPr>
            <a:xfrm>
              <a:off x="445350" y="2888875"/>
              <a:ext cx="1899000" cy="1046225"/>
            </a:xfrm>
            <a:custGeom>
              <a:avLst/>
              <a:gdLst/>
              <a:ahLst/>
              <a:cxnLst/>
              <a:rect l="l" t="t" r="r" b="b"/>
              <a:pathLst>
                <a:path w="75960" h="41849" extrusionOk="0">
                  <a:moveTo>
                    <a:pt x="28083" y="1"/>
                  </a:moveTo>
                  <a:lnTo>
                    <a:pt x="27631" y="101"/>
                  </a:lnTo>
                  <a:lnTo>
                    <a:pt x="27078" y="202"/>
                  </a:lnTo>
                  <a:lnTo>
                    <a:pt x="26626" y="403"/>
                  </a:lnTo>
                  <a:lnTo>
                    <a:pt x="26174" y="604"/>
                  </a:lnTo>
                  <a:lnTo>
                    <a:pt x="25722" y="855"/>
                  </a:lnTo>
                  <a:lnTo>
                    <a:pt x="25320" y="1156"/>
                  </a:lnTo>
                  <a:lnTo>
                    <a:pt x="24968" y="1508"/>
                  </a:lnTo>
                  <a:lnTo>
                    <a:pt x="24616" y="1860"/>
                  </a:lnTo>
                  <a:lnTo>
                    <a:pt x="24315" y="2262"/>
                  </a:lnTo>
                  <a:lnTo>
                    <a:pt x="24014" y="2714"/>
                  </a:lnTo>
                  <a:lnTo>
                    <a:pt x="23762" y="3166"/>
                  </a:lnTo>
                  <a:lnTo>
                    <a:pt x="23561" y="3618"/>
                  </a:lnTo>
                  <a:lnTo>
                    <a:pt x="23411" y="4070"/>
                  </a:lnTo>
                  <a:lnTo>
                    <a:pt x="23310" y="4572"/>
                  </a:lnTo>
                  <a:lnTo>
                    <a:pt x="23210" y="5075"/>
                  </a:lnTo>
                  <a:lnTo>
                    <a:pt x="23160" y="5577"/>
                  </a:lnTo>
                  <a:lnTo>
                    <a:pt x="23160" y="6080"/>
                  </a:lnTo>
                  <a:lnTo>
                    <a:pt x="21753" y="5577"/>
                  </a:lnTo>
                  <a:lnTo>
                    <a:pt x="20999" y="5376"/>
                  </a:lnTo>
                  <a:lnTo>
                    <a:pt x="20246" y="5226"/>
                  </a:lnTo>
                  <a:lnTo>
                    <a:pt x="19492" y="5125"/>
                  </a:lnTo>
                  <a:lnTo>
                    <a:pt x="18739" y="5125"/>
                  </a:lnTo>
                  <a:lnTo>
                    <a:pt x="17985" y="5226"/>
                  </a:lnTo>
                  <a:lnTo>
                    <a:pt x="17633" y="5326"/>
                  </a:lnTo>
                  <a:lnTo>
                    <a:pt x="17282" y="5427"/>
                  </a:lnTo>
                  <a:lnTo>
                    <a:pt x="16830" y="5627"/>
                  </a:lnTo>
                  <a:lnTo>
                    <a:pt x="16378" y="5879"/>
                  </a:lnTo>
                  <a:lnTo>
                    <a:pt x="15976" y="6180"/>
                  </a:lnTo>
                  <a:lnTo>
                    <a:pt x="15674" y="6532"/>
                  </a:lnTo>
                  <a:lnTo>
                    <a:pt x="15373" y="6934"/>
                  </a:lnTo>
                  <a:lnTo>
                    <a:pt x="15122" y="7336"/>
                  </a:lnTo>
                  <a:lnTo>
                    <a:pt x="14921" y="7788"/>
                  </a:lnTo>
                  <a:lnTo>
                    <a:pt x="14770" y="8240"/>
                  </a:lnTo>
                  <a:lnTo>
                    <a:pt x="14418" y="8039"/>
                  </a:lnTo>
                  <a:lnTo>
                    <a:pt x="14016" y="7838"/>
                  </a:lnTo>
                  <a:lnTo>
                    <a:pt x="13564" y="7737"/>
                  </a:lnTo>
                  <a:lnTo>
                    <a:pt x="13162" y="7687"/>
                  </a:lnTo>
                  <a:lnTo>
                    <a:pt x="12710" y="7687"/>
                  </a:lnTo>
                  <a:lnTo>
                    <a:pt x="12258" y="7737"/>
                  </a:lnTo>
                  <a:lnTo>
                    <a:pt x="11806" y="7888"/>
                  </a:lnTo>
                  <a:lnTo>
                    <a:pt x="11404" y="8089"/>
                  </a:lnTo>
                  <a:lnTo>
                    <a:pt x="11002" y="8340"/>
                  </a:lnTo>
                  <a:lnTo>
                    <a:pt x="10650" y="8692"/>
                  </a:lnTo>
                  <a:lnTo>
                    <a:pt x="10349" y="9094"/>
                  </a:lnTo>
                  <a:lnTo>
                    <a:pt x="10098" y="9496"/>
                  </a:lnTo>
                  <a:lnTo>
                    <a:pt x="9796" y="9898"/>
                  </a:lnTo>
                  <a:lnTo>
                    <a:pt x="9495" y="10249"/>
                  </a:lnTo>
                  <a:lnTo>
                    <a:pt x="9294" y="10350"/>
                  </a:lnTo>
                  <a:lnTo>
                    <a:pt x="9143" y="10500"/>
                  </a:lnTo>
                  <a:lnTo>
                    <a:pt x="8892" y="10551"/>
                  </a:lnTo>
                  <a:lnTo>
                    <a:pt x="8691" y="10601"/>
                  </a:lnTo>
                  <a:lnTo>
                    <a:pt x="8440" y="10601"/>
                  </a:lnTo>
                  <a:lnTo>
                    <a:pt x="8239" y="10551"/>
                  </a:lnTo>
                  <a:lnTo>
                    <a:pt x="7787" y="10450"/>
                  </a:lnTo>
                  <a:lnTo>
                    <a:pt x="7084" y="10350"/>
                  </a:lnTo>
                  <a:lnTo>
                    <a:pt x="6782" y="10350"/>
                  </a:lnTo>
                  <a:lnTo>
                    <a:pt x="6431" y="10400"/>
                  </a:lnTo>
                  <a:lnTo>
                    <a:pt x="6129" y="10450"/>
                  </a:lnTo>
                  <a:lnTo>
                    <a:pt x="5828" y="10551"/>
                  </a:lnTo>
                  <a:lnTo>
                    <a:pt x="5577" y="10651"/>
                  </a:lnTo>
                  <a:lnTo>
                    <a:pt x="5325" y="10802"/>
                  </a:lnTo>
                  <a:lnTo>
                    <a:pt x="4873" y="11204"/>
                  </a:lnTo>
                  <a:lnTo>
                    <a:pt x="4471" y="11656"/>
                  </a:lnTo>
                  <a:lnTo>
                    <a:pt x="4170" y="12158"/>
                  </a:lnTo>
                  <a:lnTo>
                    <a:pt x="3919" y="12711"/>
                  </a:lnTo>
                  <a:lnTo>
                    <a:pt x="3718" y="13264"/>
                  </a:lnTo>
                  <a:lnTo>
                    <a:pt x="3567" y="13816"/>
                  </a:lnTo>
                  <a:lnTo>
                    <a:pt x="3416" y="14670"/>
                  </a:lnTo>
                  <a:lnTo>
                    <a:pt x="3316" y="15524"/>
                  </a:lnTo>
                  <a:lnTo>
                    <a:pt x="3266" y="16378"/>
                  </a:lnTo>
                  <a:lnTo>
                    <a:pt x="3266" y="17282"/>
                  </a:lnTo>
                  <a:lnTo>
                    <a:pt x="3366" y="18136"/>
                  </a:lnTo>
                  <a:lnTo>
                    <a:pt x="3467" y="18991"/>
                  </a:lnTo>
                  <a:lnTo>
                    <a:pt x="3617" y="19845"/>
                  </a:lnTo>
                  <a:lnTo>
                    <a:pt x="3768" y="20699"/>
                  </a:lnTo>
                  <a:lnTo>
                    <a:pt x="3416" y="20648"/>
                  </a:lnTo>
                  <a:lnTo>
                    <a:pt x="3115" y="20598"/>
                  </a:lnTo>
                  <a:lnTo>
                    <a:pt x="2763" y="20648"/>
                  </a:lnTo>
                  <a:lnTo>
                    <a:pt x="2462" y="20749"/>
                  </a:lnTo>
                  <a:lnTo>
                    <a:pt x="2160" y="20849"/>
                  </a:lnTo>
                  <a:lnTo>
                    <a:pt x="1859" y="21000"/>
                  </a:lnTo>
                  <a:lnTo>
                    <a:pt x="1558" y="21201"/>
                  </a:lnTo>
                  <a:lnTo>
                    <a:pt x="1306" y="21402"/>
                  </a:lnTo>
                  <a:lnTo>
                    <a:pt x="955" y="21854"/>
                  </a:lnTo>
                  <a:lnTo>
                    <a:pt x="653" y="22256"/>
                  </a:lnTo>
                  <a:lnTo>
                    <a:pt x="452" y="22758"/>
                  </a:lnTo>
                  <a:lnTo>
                    <a:pt x="302" y="23261"/>
                  </a:lnTo>
                  <a:lnTo>
                    <a:pt x="201" y="23813"/>
                  </a:lnTo>
                  <a:lnTo>
                    <a:pt x="101" y="24366"/>
                  </a:lnTo>
                  <a:lnTo>
                    <a:pt x="50" y="25371"/>
                  </a:lnTo>
                  <a:lnTo>
                    <a:pt x="0" y="26476"/>
                  </a:lnTo>
                  <a:lnTo>
                    <a:pt x="0" y="27631"/>
                  </a:lnTo>
                  <a:lnTo>
                    <a:pt x="50" y="28737"/>
                  </a:lnTo>
                  <a:lnTo>
                    <a:pt x="201" y="29842"/>
                  </a:lnTo>
                  <a:lnTo>
                    <a:pt x="352" y="30947"/>
                  </a:lnTo>
                  <a:lnTo>
                    <a:pt x="603" y="32002"/>
                  </a:lnTo>
                  <a:lnTo>
                    <a:pt x="955" y="33057"/>
                  </a:lnTo>
                  <a:lnTo>
                    <a:pt x="1357" y="34112"/>
                  </a:lnTo>
                  <a:lnTo>
                    <a:pt x="1809" y="35066"/>
                  </a:lnTo>
                  <a:lnTo>
                    <a:pt x="2361" y="36021"/>
                  </a:lnTo>
                  <a:lnTo>
                    <a:pt x="2964" y="36875"/>
                  </a:lnTo>
                  <a:lnTo>
                    <a:pt x="3667" y="37729"/>
                  </a:lnTo>
                  <a:lnTo>
                    <a:pt x="4421" y="38482"/>
                  </a:lnTo>
                  <a:lnTo>
                    <a:pt x="5275" y="39136"/>
                  </a:lnTo>
                  <a:lnTo>
                    <a:pt x="6179" y="39688"/>
                  </a:lnTo>
                  <a:lnTo>
                    <a:pt x="6631" y="39939"/>
                  </a:lnTo>
                  <a:lnTo>
                    <a:pt x="7134" y="40191"/>
                  </a:lnTo>
                  <a:lnTo>
                    <a:pt x="7737" y="40391"/>
                  </a:lnTo>
                  <a:lnTo>
                    <a:pt x="8340" y="40592"/>
                  </a:lnTo>
                  <a:lnTo>
                    <a:pt x="8993" y="40793"/>
                  </a:lnTo>
                  <a:lnTo>
                    <a:pt x="9595" y="40894"/>
                  </a:lnTo>
                  <a:lnTo>
                    <a:pt x="10851" y="41095"/>
                  </a:lnTo>
                  <a:lnTo>
                    <a:pt x="12158" y="41145"/>
                  </a:lnTo>
                  <a:lnTo>
                    <a:pt x="13414" y="41095"/>
                  </a:lnTo>
                  <a:lnTo>
                    <a:pt x="14720" y="40994"/>
                  </a:lnTo>
                  <a:lnTo>
                    <a:pt x="15976" y="40844"/>
                  </a:lnTo>
                  <a:lnTo>
                    <a:pt x="17232" y="40592"/>
                  </a:lnTo>
                  <a:lnTo>
                    <a:pt x="18839" y="40291"/>
                  </a:lnTo>
                  <a:lnTo>
                    <a:pt x="20397" y="39939"/>
                  </a:lnTo>
                  <a:lnTo>
                    <a:pt x="22004" y="39588"/>
                  </a:lnTo>
                  <a:lnTo>
                    <a:pt x="23561" y="39286"/>
                  </a:lnTo>
                  <a:lnTo>
                    <a:pt x="25169" y="39035"/>
                  </a:lnTo>
                  <a:lnTo>
                    <a:pt x="25973" y="38985"/>
                  </a:lnTo>
                  <a:lnTo>
                    <a:pt x="26777" y="38935"/>
                  </a:lnTo>
                  <a:lnTo>
                    <a:pt x="27580" y="38884"/>
                  </a:lnTo>
                  <a:lnTo>
                    <a:pt x="28384" y="38935"/>
                  </a:lnTo>
                  <a:lnTo>
                    <a:pt x="29188" y="38985"/>
                  </a:lnTo>
                  <a:lnTo>
                    <a:pt x="29992" y="39085"/>
                  </a:lnTo>
                  <a:lnTo>
                    <a:pt x="31399" y="39387"/>
                  </a:lnTo>
                  <a:lnTo>
                    <a:pt x="32755" y="39738"/>
                  </a:lnTo>
                  <a:lnTo>
                    <a:pt x="35468" y="40592"/>
                  </a:lnTo>
                  <a:lnTo>
                    <a:pt x="36824" y="40994"/>
                  </a:lnTo>
                  <a:lnTo>
                    <a:pt x="38231" y="41396"/>
                  </a:lnTo>
                  <a:lnTo>
                    <a:pt x="39637" y="41647"/>
                  </a:lnTo>
                  <a:lnTo>
                    <a:pt x="40341" y="41748"/>
                  </a:lnTo>
                  <a:lnTo>
                    <a:pt x="41044" y="41848"/>
                  </a:lnTo>
                  <a:lnTo>
                    <a:pt x="42400" y="41848"/>
                  </a:lnTo>
                  <a:lnTo>
                    <a:pt x="43757" y="41798"/>
                  </a:lnTo>
                  <a:lnTo>
                    <a:pt x="45113" y="41647"/>
                  </a:lnTo>
                  <a:lnTo>
                    <a:pt x="46470" y="41396"/>
                  </a:lnTo>
                  <a:lnTo>
                    <a:pt x="47776" y="41045"/>
                  </a:lnTo>
                  <a:lnTo>
                    <a:pt x="49032" y="40643"/>
                  </a:lnTo>
                  <a:lnTo>
                    <a:pt x="50288" y="40090"/>
                  </a:lnTo>
                  <a:lnTo>
                    <a:pt x="51544" y="39487"/>
                  </a:lnTo>
                  <a:lnTo>
                    <a:pt x="54106" y="38030"/>
                  </a:lnTo>
                  <a:lnTo>
                    <a:pt x="54809" y="37679"/>
                  </a:lnTo>
                  <a:lnTo>
                    <a:pt x="55462" y="37377"/>
                  </a:lnTo>
                  <a:lnTo>
                    <a:pt x="56166" y="37076"/>
                  </a:lnTo>
                  <a:lnTo>
                    <a:pt x="56869" y="36875"/>
                  </a:lnTo>
                  <a:lnTo>
                    <a:pt x="57622" y="36724"/>
                  </a:lnTo>
                  <a:lnTo>
                    <a:pt x="58376" y="36624"/>
                  </a:lnTo>
                  <a:lnTo>
                    <a:pt x="59079" y="36674"/>
                  </a:lnTo>
                  <a:lnTo>
                    <a:pt x="59481" y="36774"/>
                  </a:lnTo>
                  <a:lnTo>
                    <a:pt x="59833" y="36825"/>
                  </a:lnTo>
                  <a:lnTo>
                    <a:pt x="60536" y="37126"/>
                  </a:lnTo>
                  <a:lnTo>
                    <a:pt x="61239" y="37478"/>
                  </a:lnTo>
                  <a:lnTo>
                    <a:pt x="61893" y="37829"/>
                  </a:lnTo>
                  <a:lnTo>
                    <a:pt x="62596" y="38181"/>
                  </a:lnTo>
                  <a:lnTo>
                    <a:pt x="63249" y="38432"/>
                  </a:lnTo>
                  <a:lnTo>
                    <a:pt x="63902" y="38533"/>
                  </a:lnTo>
                  <a:lnTo>
                    <a:pt x="64555" y="38633"/>
                  </a:lnTo>
                  <a:lnTo>
                    <a:pt x="65208" y="38583"/>
                  </a:lnTo>
                  <a:lnTo>
                    <a:pt x="65811" y="38482"/>
                  </a:lnTo>
                  <a:lnTo>
                    <a:pt x="66414" y="38332"/>
                  </a:lnTo>
                  <a:lnTo>
                    <a:pt x="67017" y="38131"/>
                  </a:lnTo>
                  <a:lnTo>
                    <a:pt x="67569" y="37829"/>
                  </a:lnTo>
                  <a:lnTo>
                    <a:pt x="68122" y="37528"/>
                  </a:lnTo>
                  <a:lnTo>
                    <a:pt x="68675" y="37176"/>
                  </a:lnTo>
                  <a:lnTo>
                    <a:pt x="69177" y="36724"/>
                  </a:lnTo>
                  <a:lnTo>
                    <a:pt x="69679" y="36322"/>
                  </a:lnTo>
                  <a:lnTo>
                    <a:pt x="70131" y="35820"/>
                  </a:lnTo>
                  <a:lnTo>
                    <a:pt x="70584" y="35368"/>
                  </a:lnTo>
                  <a:lnTo>
                    <a:pt x="70986" y="34815"/>
                  </a:lnTo>
                  <a:lnTo>
                    <a:pt x="71387" y="34313"/>
                  </a:lnTo>
                  <a:lnTo>
                    <a:pt x="72091" y="33308"/>
                  </a:lnTo>
                  <a:lnTo>
                    <a:pt x="72493" y="32755"/>
                  </a:lnTo>
                  <a:lnTo>
                    <a:pt x="72844" y="32153"/>
                  </a:lnTo>
                  <a:lnTo>
                    <a:pt x="73146" y="31550"/>
                  </a:lnTo>
                  <a:lnTo>
                    <a:pt x="73397" y="30897"/>
                  </a:lnTo>
                  <a:lnTo>
                    <a:pt x="73447" y="30595"/>
                  </a:lnTo>
                  <a:lnTo>
                    <a:pt x="73497" y="30294"/>
                  </a:lnTo>
                  <a:lnTo>
                    <a:pt x="73497" y="29992"/>
                  </a:lnTo>
                  <a:lnTo>
                    <a:pt x="73447" y="29691"/>
                  </a:lnTo>
                  <a:lnTo>
                    <a:pt x="73246" y="28937"/>
                  </a:lnTo>
                  <a:lnTo>
                    <a:pt x="73045" y="28234"/>
                  </a:lnTo>
                  <a:lnTo>
                    <a:pt x="72995" y="27882"/>
                  </a:lnTo>
                  <a:lnTo>
                    <a:pt x="72995" y="27531"/>
                  </a:lnTo>
                  <a:lnTo>
                    <a:pt x="72995" y="27179"/>
                  </a:lnTo>
                  <a:lnTo>
                    <a:pt x="73095" y="26777"/>
                  </a:lnTo>
                  <a:lnTo>
                    <a:pt x="73296" y="26325"/>
                  </a:lnTo>
                  <a:lnTo>
                    <a:pt x="73497" y="25973"/>
                  </a:lnTo>
                  <a:lnTo>
                    <a:pt x="73749" y="25622"/>
                  </a:lnTo>
                  <a:lnTo>
                    <a:pt x="74050" y="25270"/>
                  </a:lnTo>
                  <a:lnTo>
                    <a:pt x="74351" y="25019"/>
                  </a:lnTo>
                  <a:lnTo>
                    <a:pt x="74753" y="24768"/>
                  </a:lnTo>
                  <a:lnTo>
                    <a:pt x="75155" y="24567"/>
                  </a:lnTo>
                  <a:lnTo>
                    <a:pt x="75557" y="24466"/>
                  </a:lnTo>
                  <a:lnTo>
                    <a:pt x="75708" y="24366"/>
                  </a:lnTo>
                  <a:lnTo>
                    <a:pt x="75758" y="24265"/>
                  </a:lnTo>
                  <a:lnTo>
                    <a:pt x="75909" y="23261"/>
                  </a:lnTo>
                  <a:lnTo>
                    <a:pt x="75959" y="22809"/>
                  </a:lnTo>
                  <a:lnTo>
                    <a:pt x="75959" y="22306"/>
                  </a:lnTo>
                  <a:lnTo>
                    <a:pt x="75959" y="21804"/>
                  </a:lnTo>
                  <a:lnTo>
                    <a:pt x="75808" y="21301"/>
                  </a:lnTo>
                  <a:lnTo>
                    <a:pt x="75658" y="20849"/>
                  </a:lnTo>
                  <a:lnTo>
                    <a:pt x="75356" y="20447"/>
                  </a:lnTo>
                  <a:lnTo>
                    <a:pt x="75055" y="20146"/>
                  </a:lnTo>
                  <a:lnTo>
                    <a:pt x="74653" y="19895"/>
                  </a:lnTo>
                  <a:lnTo>
                    <a:pt x="74251" y="19744"/>
                  </a:lnTo>
                  <a:lnTo>
                    <a:pt x="73849" y="19644"/>
                  </a:lnTo>
                  <a:lnTo>
                    <a:pt x="73648" y="19141"/>
                  </a:lnTo>
                  <a:lnTo>
                    <a:pt x="73447" y="18639"/>
                  </a:lnTo>
                  <a:lnTo>
                    <a:pt x="73246" y="18187"/>
                  </a:lnTo>
                  <a:lnTo>
                    <a:pt x="72995" y="17735"/>
                  </a:lnTo>
                  <a:lnTo>
                    <a:pt x="72694" y="17282"/>
                  </a:lnTo>
                  <a:lnTo>
                    <a:pt x="72392" y="16881"/>
                  </a:lnTo>
                  <a:lnTo>
                    <a:pt x="71739" y="16077"/>
                  </a:lnTo>
                  <a:lnTo>
                    <a:pt x="70986" y="15424"/>
                  </a:lnTo>
                  <a:lnTo>
                    <a:pt x="70182" y="14821"/>
                  </a:lnTo>
                  <a:lnTo>
                    <a:pt x="69328" y="14268"/>
                  </a:lnTo>
                  <a:lnTo>
                    <a:pt x="68423" y="13866"/>
                  </a:lnTo>
                  <a:lnTo>
                    <a:pt x="67469" y="13565"/>
                  </a:lnTo>
                  <a:lnTo>
                    <a:pt x="66464" y="13364"/>
                  </a:lnTo>
                  <a:lnTo>
                    <a:pt x="65459" y="13264"/>
                  </a:lnTo>
                  <a:lnTo>
                    <a:pt x="64404" y="13264"/>
                  </a:lnTo>
                  <a:lnTo>
                    <a:pt x="63400" y="13414"/>
                  </a:lnTo>
                  <a:lnTo>
                    <a:pt x="62897" y="13515"/>
                  </a:lnTo>
                  <a:lnTo>
                    <a:pt x="62345" y="13665"/>
                  </a:lnTo>
                  <a:lnTo>
                    <a:pt x="61842" y="13866"/>
                  </a:lnTo>
                  <a:lnTo>
                    <a:pt x="61390" y="14067"/>
                  </a:lnTo>
                  <a:lnTo>
                    <a:pt x="60888" y="14318"/>
                  </a:lnTo>
                  <a:lnTo>
                    <a:pt x="60385" y="14570"/>
                  </a:lnTo>
                  <a:lnTo>
                    <a:pt x="60235" y="14118"/>
                  </a:lnTo>
                  <a:lnTo>
                    <a:pt x="59984" y="13716"/>
                  </a:lnTo>
                  <a:lnTo>
                    <a:pt x="59732" y="13314"/>
                  </a:lnTo>
                  <a:lnTo>
                    <a:pt x="59431" y="13012"/>
                  </a:lnTo>
                  <a:lnTo>
                    <a:pt x="59079" y="12761"/>
                  </a:lnTo>
                  <a:lnTo>
                    <a:pt x="58677" y="12560"/>
                  </a:lnTo>
                  <a:lnTo>
                    <a:pt x="58275" y="12359"/>
                  </a:lnTo>
                  <a:lnTo>
                    <a:pt x="57874" y="12259"/>
                  </a:lnTo>
                  <a:lnTo>
                    <a:pt x="57472" y="12209"/>
                  </a:lnTo>
                  <a:lnTo>
                    <a:pt x="57020" y="12209"/>
                  </a:lnTo>
                  <a:lnTo>
                    <a:pt x="56618" y="12309"/>
                  </a:lnTo>
                  <a:lnTo>
                    <a:pt x="56166" y="12409"/>
                  </a:lnTo>
                  <a:lnTo>
                    <a:pt x="55814" y="12610"/>
                  </a:lnTo>
                  <a:lnTo>
                    <a:pt x="55412" y="12862"/>
                  </a:lnTo>
                  <a:lnTo>
                    <a:pt x="55060" y="13163"/>
                  </a:lnTo>
                  <a:lnTo>
                    <a:pt x="54759" y="13565"/>
                  </a:lnTo>
                  <a:lnTo>
                    <a:pt x="54457" y="13163"/>
                  </a:lnTo>
                  <a:lnTo>
                    <a:pt x="54156" y="12811"/>
                  </a:lnTo>
                  <a:lnTo>
                    <a:pt x="53754" y="12560"/>
                  </a:lnTo>
                  <a:lnTo>
                    <a:pt x="53352" y="12309"/>
                  </a:lnTo>
                  <a:lnTo>
                    <a:pt x="52900" y="12158"/>
                  </a:lnTo>
                  <a:lnTo>
                    <a:pt x="52448" y="12058"/>
                  </a:lnTo>
                  <a:lnTo>
                    <a:pt x="51946" y="12008"/>
                  </a:lnTo>
                  <a:lnTo>
                    <a:pt x="51443" y="12058"/>
                  </a:lnTo>
                  <a:lnTo>
                    <a:pt x="51443" y="11304"/>
                  </a:lnTo>
                  <a:lnTo>
                    <a:pt x="51393" y="10551"/>
                  </a:lnTo>
                  <a:lnTo>
                    <a:pt x="51192" y="9847"/>
                  </a:lnTo>
                  <a:lnTo>
                    <a:pt x="50941" y="9144"/>
                  </a:lnTo>
                  <a:lnTo>
                    <a:pt x="50639" y="8491"/>
                  </a:lnTo>
                  <a:lnTo>
                    <a:pt x="50288" y="7838"/>
                  </a:lnTo>
                  <a:lnTo>
                    <a:pt x="49836" y="7185"/>
                  </a:lnTo>
                  <a:lnTo>
                    <a:pt x="49383" y="6582"/>
                  </a:lnTo>
                  <a:lnTo>
                    <a:pt x="48730" y="5879"/>
                  </a:lnTo>
                  <a:lnTo>
                    <a:pt x="48077" y="5175"/>
                  </a:lnTo>
                  <a:lnTo>
                    <a:pt x="47374" y="4472"/>
                  </a:lnTo>
                  <a:lnTo>
                    <a:pt x="46620" y="3819"/>
                  </a:lnTo>
                  <a:lnTo>
                    <a:pt x="45867" y="3216"/>
                  </a:lnTo>
                  <a:lnTo>
                    <a:pt x="45063" y="2663"/>
                  </a:lnTo>
                  <a:lnTo>
                    <a:pt x="44259" y="2111"/>
                  </a:lnTo>
                  <a:lnTo>
                    <a:pt x="43405" y="1659"/>
                  </a:lnTo>
                  <a:lnTo>
                    <a:pt x="42853" y="1357"/>
                  </a:lnTo>
                  <a:lnTo>
                    <a:pt x="42200" y="1056"/>
                  </a:lnTo>
                  <a:lnTo>
                    <a:pt x="41546" y="855"/>
                  </a:lnTo>
                  <a:lnTo>
                    <a:pt x="40843" y="704"/>
                  </a:lnTo>
                  <a:lnTo>
                    <a:pt x="40190" y="604"/>
                  </a:lnTo>
                  <a:lnTo>
                    <a:pt x="39487" y="503"/>
                  </a:lnTo>
                  <a:lnTo>
                    <a:pt x="38783" y="503"/>
                  </a:lnTo>
                  <a:lnTo>
                    <a:pt x="38130" y="554"/>
                  </a:lnTo>
                  <a:lnTo>
                    <a:pt x="37427" y="654"/>
                  </a:lnTo>
                  <a:lnTo>
                    <a:pt x="36824" y="855"/>
                  </a:lnTo>
                  <a:lnTo>
                    <a:pt x="36171" y="1106"/>
                  </a:lnTo>
                  <a:lnTo>
                    <a:pt x="35618" y="1408"/>
                  </a:lnTo>
                  <a:lnTo>
                    <a:pt x="35066" y="1759"/>
                  </a:lnTo>
                  <a:lnTo>
                    <a:pt x="34614" y="2211"/>
                  </a:lnTo>
                  <a:lnTo>
                    <a:pt x="34162" y="2764"/>
                  </a:lnTo>
                  <a:lnTo>
                    <a:pt x="33810" y="3367"/>
                  </a:lnTo>
                  <a:lnTo>
                    <a:pt x="33609" y="2965"/>
                  </a:lnTo>
                  <a:lnTo>
                    <a:pt x="33358" y="2563"/>
                  </a:lnTo>
                  <a:lnTo>
                    <a:pt x="33056" y="2161"/>
                  </a:lnTo>
                  <a:lnTo>
                    <a:pt x="32755" y="1809"/>
                  </a:lnTo>
                  <a:lnTo>
                    <a:pt x="32403" y="1508"/>
                  </a:lnTo>
                  <a:lnTo>
                    <a:pt x="32052" y="1207"/>
                  </a:lnTo>
                  <a:lnTo>
                    <a:pt x="31650" y="905"/>
                  </a:lnTo>
                  <a:lnTo>
                    <a:pt x="31248" y="704"/>
                  </a:lnTo>
                  <a:lnTo>
                    <a:pt x="30846" y="503"/>
                  </a:lnTo>
                  <a:lnTo>
                    <a:pt x="30394" y="302"/>
                  </a:lnTo>
                  <a:lnTo>
                    <a:pt x="29942" y="152"/>
                  </a:lnTo>
                  <a:lnTo>
                    <a:pt x="29489" y="51"/>
                  </a:lnTo>
                  <a:lnTo>
                    <a:pt x="29037" y="1"/>
                  </a:lnTo>
                  <a:close/>
                </a:path>
              </a:pathLst>
            </a:custGeom>
            <a:solidFill>
              <a:srgbClr val="00B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5521;p130">
              <a:extLst>
                <a:ext uri="{FF2B5EF4-FFF2-40B4-BE49-F238E27FC236}">
                  <a16:creationId xmlns:a16="http://schemas.microsoft.com/office/drawing/2014/main" id="{A7C11DFF-8F27-6898-8365-B47FE8B14350}"/>
                </a:ext>
              </a:extLst>
            </p:cNvPr>
            <p:cNvSpPr/>
            <p:nvPr/>
          </p:nvSpPr>
          <p:spPr>
            <a:xfrm>
              <a:off x="445350" y="3167700"/>
              <a:ext cx="1834925" cy="767400"/>
            </a:xfrm>
            <a:custGeom>
              <a:avLst/>
              <a:gdLst/>
              <a:ahLst/>
              <a:cxnLst/>
              <a:rect l="l" t="t" r="r" b="b"/>
              <a:pathLst>
                <a:path w="73397" h="30696" extrusionOk="0">
                  <a:moveTo>
                    <a:pt x="24667" y="1"/>
                  </a:moveTo>
                  <a:lnTo>
                    <a:pt x="24215" y="101"/>
                  </a:lnTo>
                  <a:lnTo>
                    <a:pt x="23762" y="252"/>
                  </a:lnTo>
                  <a:lnTo>
                    <a:pt x="23310" y="453"/>
                  </a:lnTo>
                  <a:lnTo>
                    <a:pt x="22607" y="855"/>
                  </a:lnTo>
                  <a:lnTo>
                    <a:pt x="21954" y="1357"/>
                  </a:lnTo>
                  <a:lnTo>
                    <a:pt x="21401" y="1960"/>
                  </a:lnTo>
                  <a:lnTo>
                    <a:pt x="20849" y="2563"/>
                  </a:lnTo>
                  <a:lnTo>
                    <a:pt x="20397" y="3266"/>
                  </a:lnTo>
                  <a:lnTo>
                    <a:pt x="19995" y="3919"/>
                  </a:lnTo>
                  <a:lnTo>
                    <a:pt x="19593" y="4673"/>
                  </a:lnTo>
                  <a:lnTo>
                    <a:pt x="19241" y="5376"/>
                  </a:lnTo>
                  <a:lnTo>
                    <a:pt x="19141" y="5577"/>
                  </a:lnTo>
                  <a:lnTo>
                    <a:pt x="18990" y="5728"/>
                  </a:lnTo>
                  <a:lnTo>
                    <a:pt x="18789" y="5828"/>
                  </a:lnTo>
                  <a:lnTo>
                    <a:pt x="18588" y="5878"/>
                  </a:lnTo>
                  <a:lnTo>
                    <a:pt x="18186" y="5878"/>
                  </a:lnTo>
                  <a:lnTo>
                    <a:pt x="17985" y="5828"/>
                  </a:lnTo>
                  <a:lnTo>
                    <a:pt x="17784" y="5778"/>
                  </a:lnTo>
                  <a:lnTo>
                    <a:pt x="17232" y="5527"/>
                  </a:lnTo>
                  <a:lnTo>
                    <a:pt x="16729" y="5275"/>
                  </a:lnTo>
                  <a:lnTo>
                    <a:pt x="16227" y="5175"/>
                  </a:lnTo>
                  <a:lnTo>
                    <a:pt x="15825" y="5125"/>
                  </a:lnTo>
                  <a:lnTo>
                    <a:pt x="15373" y="5125"/>
                  </a:lnTo>
                  <a:lnTo>
                    <a:pt x="14971" y="5275"/>
                  </a:lnTo>
                  <a:lnTo>
                    <a:pt x="14519" y="5527"/>
                  </a:lnTo>
                  <a:lnTo>
                    <a:pt x="14067" y="5929"/>
                  </a:lnTo>
                  <a:lnTo>
                    <a:pt x="13062" y="6983"/>
                  </a:lnTo>
                  <a:lnTo>
                    <a:pt x="12509" y="7486"/>
                  </a:lnTo>
                  <a:lnTo>
                    <a:pt x="11906" y="7938"/>
                  </a:lnTo>
                  <a:lnTo>
                    <a:pt x="11103" y="8440"/>
                  </a:lnTo>
                  <a:lnTo>
                    <a:pt x="10349" y="8893"/>
                  </a:lnTo>
                  <a:lnTo>
                    <a:pt x="8892" y="9747"/>
                  </a:lnTo>
                  <a:lnTo>
                    <a:pt x="8189" y="10199"/>
                  </a:lnTo>
                  <a:lnTo>
                    <a:pt x="7536" y="10701"/>
                  </a:lnTo>
                  <a:lnTo>
                    <a:pt x="7234" y="11053"/>
                  </a:lnTo>
                  <a:lnTo>
                    <a:pt x="6933" y="11354"/>
                  </a:lnTo>
                  <a:lnTo>
                    <a:pt x="6682" y="11756"/>
                  </a:lnTo>
                  <a:lnTo>
                    <a:pt x="6380" y="12208"/>
                  </a:lnTo>
                  <a:lnTo>
                    <a:pt x="6280" y="12359"/>
                  </a:lnTo>
                  <a:lnTo>
                    <a:pt x="6129" y="12510"/>
                  </a:lnTo>
                  <a:lnTo>
                    <a:pt x="5928" y="12610"/>
                  </a:lnTo>
                  <a:lnTo>
                    <a:pt x="5727" y="12660"/>
                  </a:lnTo>
                  <a:lnTo>
                    <a:pt x="5526" y="12711"/>
                  </a:lnTo>
                  <a:lnTo>
                    <a:pt x="5325" y="12711"/>
                  </a:lnTo>
                  <a:lnTo>
                    <a:pt x="5124" y="12660"/>
                  </a:lnTo>
                  <a:lnTo>
                    <a:pt x="4923" y="12560"/>
                  </a:lnTo>
                  <a:lnTo>
                    <a:pt x="4371" y="12258"/>
                  </a:lnTo>
                  <a:lnTo>
                    <a:pt x="3818" y="12007"/>
                  </a:lnTo>
                  <a:lnTo>
                    <a:pt x="3215" y="11856"/>
                  </a:lnTo>
                  <a:lnTo>
                    <a:pt x="2663" y="11756"/>
                  </a:lnTo>
                  <a:lnTo>
                    <a:pt x="2060" y="11706"/>
                  </a:lnTo>
                  <a:lnTo>
                    <a:pt x="1507" y="11756"/>
                  </a:lnTo>
                  <a:lnTo>
                    <a:pt x="904" y="11856"/>
                  </a:lnTo>
                  <a:lnTo>
                    <a:pt x="352" y="12007"/>
                  </a:lnTo>
                  <a:lnTo>
                    <a:pt x="201" y="12560"/>
                  </a:lnTo>
                  <a:lnTo>
                    <a:pt x="151" y="13112"/>
                  </a:lnTo>
                  <a:lnTo>
                    <a:pt x="50" y="14218"/>
                  </a:lnTo>
                  <a:lnTo>
                    <a:pt x="0" y="15323"/>
                  </a:lnTo>
                  <a:lnTo>
                    <a:pt x="0" y="16478"/>
                  </a:lnTo>
                  <a:lnTo>
                    <a:pt x="50" y="17584"/>
                  </a:lnTo>
                  <a:lnTo>
                    <a:pt x="201" y="18689"/>
                  </a:lnTo>
                  <a:lnTo>
                    <a:pt x="352" y="19794"/>
                  </a:lnTo>
                  <a:lnTo>
                    <a:pt x="603" y="20849"/>
                  </a:lnTo>
                  <a:lnTo>
                    <a:pt x="955" y="21904"/>
                  </a:lnTo>
                  <a:lnTo>
                    <a:pt x="1357" y="22959"/>
                  </a:lnTo>
                  <a:lnTo>
                    <a:pt x="1809" y="23913"/>
                  </a:lnTo>
                  <a:lnTo>
                    <a:pt x="2361" y="24868"/>
                  </a:lnTo>
                  <a:lnTo>
                    <a:pt x="2964" y="25722"/>
                  </a:lnTo>
                  <a:lnTo>
                    <a:pt x="3667" y="26576"/>
                  </a:lnTo>
                  <a:lnTo>
                    <a:pt x="4421" y="27329"/>
                  </a:lnTo>
                  <a:lnTo>
                    <a:pt x="5275" y="27983"/>
                  </a:lnTo>
                  <a:lnTo>
                    <a:pt x="6179" y="28535"/>
                  </a:lnTo>
                  <a:lnTo>
                    <a:pt x="6631" y="28786"/>
                  </a:lnTo>
                  <a:lnTo>
                    <a:pt x="7134" y="29038"/>
                  </a:lnTo>
                  <a:lnTo>
                    <a:pt x="7737" y="29238"/>
                  </a:lnTo>
                  <a:lnTo>
                    <a:pt x="8340" y="29439"/>
                  </a:lnTo>
                  <a:lnTo>
                    <a:pt x="8993" y="29640"/>
                  </a:lnTo>
                  <a:lnTo>
                    <a:pt x="9595" y="29741"/>
                  </a:lnTo>
                  <a:lnTo>
                    <a:pt x="10851" y="29942"/>
                  </a:lnTo>
                  <a:lnTo>
                    <a:pt x="12158" y="29992"/>
                  </a:lnTo>
                  <a:lnTo>
                    <a:pt x="13414" y="29942"/>
                  </a:lnTo>
                  <a:lnTo>
                    <a:pt x="14720" y="29841"/>
                  </a:lnTo>
                  <a:lnTo>
                    <a:pt x="15976" y="29691"/>
                  </a:lnTo>
                  <a:lnTo>
                    <a:pt x="17232" y="29439"/>
                  </a:lnTo>
                  <a:lnTo>
                    <a:pt x="18839" y="29138"/>
                  </a:lnTo>
                  <a:lnTo>
                    <a:pt x="20397" y="28786"/>
                  </a:lnTo>
                  <a:lnTo>
                    <a:pt x="22004" y="28435"/>
                  </a:lnTo>
                  <a:lnTo>
                    <a:pt x="23561" y="28133"/>
                  </a:lnTo>
                  <a:lnTo>
                    <a:pt x="25169" y="27882"/>
                  </a:lnTo>
                  <a:lnTo>
                    <a:pt x="25973" y="27832"/>
                  </a:lnTo>
                  <a:lnTo>
                    <a:pt x="26777" y="27782"/>
                  </a:lnTo>
                  <a:lnTo>
                    <a:pt x="27580" y="27731"/>
                  </a:lnTo>
                  <a:lnTo>
                    <a:pt x="28384" y="27782"/>
                  </a:lnTo>
                  <a:lnTo>
                    <a:pt x="29188" y="27832"/>
                  </a:lnTo>
                  <a:lnTo>
                    <a:pt x="29992" y="27932"/>
                  </a:lnTo>
                  <a:lnTo>
                    <a:pt x="31399" y="28234"/>
                  </a:lnTo>
                  <a:lnTo>
                    <a:pt x="32755" y="28585"/>
                  </a:lnTo>
                  <a:lnTo>
                    <a:pt x="35468" y="29439"/>
                  </a:lnTo>
                  <a:lnTo>
                    <a:pt x="36824" y="29841"/>
                  </a:lnTo>
                  <a:lnTo>
                    <a:pt x="38231" y="30243"/>
                  </a:lnTo>
                  <a:lnTo>
                    <a:pt x="39637" y="30494"/>
                  </a:lnTo>
                  <a:lnTo>
                    <a:pt x="40341" y="30595"/>
                  </a:lnTo>
                  <a:lnTo>
                    <a:pt x="41044" y="30695"/>
                  </a:lnTo>
                  <a:lnTo>
                    <a:pt x="42400" y="30695"/>
                  </a:lnTo>
                  <a:lnTo>
                    <a:pt x="43757" y="30645"/>
                  </a:lnTo>
                  <a:lnTo>
                    <a:pt x="45113" y="30494"/>
                  </a:lnTo>
                  <a:lnTo>
                    <a:pt x="46470" y="30243"/>
                  </a:lnTo>
                  <a:lnTo>
                    <a:pt x="47776" y="29892"/>
                  </a:lnTo>
                  <a:lnTo>
                    <a:pt x="49032" y="29490"/>
                  </a:lnTo>
                  <a:lnTo>
                    <a:pt x="50288" y="28937"/>
                  </a:lnTo>
                  <a:lnTo>
                    <a:pt x="51544" y="28334"/>
                  </a:lnTo>
                  <a:lnTo>
                    <a:pt x="54106" y="26877"/>
                  </a:lnTo>
                  <a:lnTo>
                    <a:pt x="54809" y="26526"/>
                  </a:lnTo>
                  <a:lnTo>
                    <a:pt x="55462" y="26224"/>
                  </a:lnTo>
                  <a:lnTo>
                    <a:pt x="56166" y="25923"/>
                  </a:lnTo>
                  <a:lnTo>
                    <a:pt x="56869" y="25722"/>
                  </a:lnTo>
                  <a:lnTo>
                    <a:pt x="57622" y="25571"/>
                  </a:lnTo>
                  <a:lnTo>
                    <a:pt x="58376" y="25471"/>
                  </a:lnTo>
                  <a:lnTo>
                    <a:pt x="59079" y="25521"/>
                  </a:lnTo>
                  <a:lnTo>
                    <a:pt x="59481" y="25621"/>
                  </a:lnTo>
                  <a:lnTo>
                    <a:pt x="59833" y="25672"/>
                  </a:lnTo>
                  <a:lnTo>
                    <a:pt x="60536" y="25973"/>
                  </a:lnTo>
                  <a:lnTo>
                    <a:pt x="61239" y="26325"/>
                  </a:lnTo>
                  <a:lnTo>
                    <a:pt x="61893" y="26676"/>
                  </a:lnTo>
                  <a:lnTo>
                    <a:pt x="62596" y="27028"/>
                  </a:lnTo>
                  <a:lnTo>
                    <a:pt x="63249" y="27279"/>
                  </a:lnTo>
                  <a:lnTo>
                    <a:pt x="63902" y="27380"/>
                  </a:lnTo>
                  <a:lnTo>
                    <a:pt x="64555" y="27480"/>
                  </a:lnTo>
                  <a:lnTo>
                    <a:pt x="65208" y="27430"/>
                  </a:lnTo>
                  <a:lnTo>
                    <a:pt x="65811" y="27329"/>
                  </a:lnTo>
                  <a:lnTo>
                    <a:pt x="66414" y="27179"/>
                  </a:lnTo>
                  <a:lnTo>
                    <a:pt x="67017" y="26978"/>
                  </a:lnTo>
                  <a:lnTo>
                    <a:pt x="67569" y="26676"/>
                  </a:lnTo>
                  <a:lnTo>
                    <a:pt x="68122" y="26375"/>
                  </a:lnTo>
                  <a:lnTo>
                    <a:pt x="68675" y="26023"/>
                  </a:lnTo>
                  <a:lnTo>
                    <a:pt x="69177" y="25571"/>
                  </a:lnTo>
                  <a:lnTo>
                    <a:pt x="69679" y="25169"/>
                  </a:lnTo>
                  <a:lnTo>
                    <a:pt x="70131" y="24667"/>
                  </a:lnTo>
                  <a:lnTo>
                    <a:pt x="70584" y="24215"/>
                  </a:lnTo>
                  <a:lnTo>
                    <a:pt x="70986" y="23662"/>
                  </a:lnTo>
                  <a:lnTo>
                    <a:pt x="71387" y="23160"/>
                  </a:lnTo>
                  <a:lnTo>
                    <a:pt x="71890" y="22456"/>
                  </a:lnTo>
                  <a:lnTo>
                    <a:pt x="72493" y="21602"/>
                  </a:lnTo>
                  <a:lnTo>
                    <a:pt x="72744" y="21150"/>
                  </a:lnTo>
                  <a:lnTo>
                    <a:pt x="72995" y="20698"/>
                  </a:lnTo>
                  <a:lnTo>
                    <a:pt x="73196" y="20246"/>
                  </a:lnTo>
                  <a:lnTo>
                    <a:pt x="73397" y="19794"/>
                  </a:lnTo>
                  <a:lnTo>
                    <a:pt x="73095" y="19744"/>
                  </a:lnTo>
                  <a:lnTo>
                    <a:pt x="72844" y="19693"/>
                  </a:lnTo>
                  <a:lnTo>
                    <a:pt x="72593" y="19593"/>
                  </a:lnTo>
                  <a:lnTo>
                    <a:pt x="72392" y="19493"/>
                  </a:lnTo>
                  <a:lnTo>
                    <a:pt x="72041" y="19191"/>
                  </a:lnTo>
                  <a:lnTo>
                    <a:pt x="71739" y="18839"/>
                  </a:lnTo>
                  <a:lnTo>
                    <a:pt x="71488" y="18438"/>
                  </a:lnTo>
                  <a:lnTo>
                    <a:pt x="71237" y="18036"/>
                  </a:lnTo>
                  <a:lnTo>
                    <a:pt x="70986" y="17584"/>
                  </a:lnTo>
                  <a:lnTo>
                    <a:pt x="70684" y="17081"/>
                  </a:lnTo>
                  <a:lnTo>
                    <a:pt x="70433" y="16729"/>
                  </a:lnTo>
                  <a:lnTo>
                    <a:pt x="70081" y="16428"/>
                  </a:lnTo>
                  <a:lnTo>
                    <a:pt x="69780" y="16127"/>
                  </a:lnTo>
                  <a:lnTo>
                    <a:pt x="69378" y="15926"/>
                  </a:lnTo>
                  <a:lnTo>
                    <a:pt x="68976" y="15725"/>
                  </a:lnTo>
                  <a:lnTo>
                    <a:pt x="68574" y="15574"/>
                  </a:lnTo>
                  <a:lnTo>
                    <a:pt x="67720" y="15323"/>
                  </a:lnTo>
                  <a:lnTo>
                    <a:pt x="66816" y="15122"/>
                  </a:lnTo>
                  <a:lnTo>
                    <a:pt x="65912" y="14971"/>
                  </a:lnTo>
                  <a:lnTo>
                    <a:pt x="65058" y="14820"/>
                  </a:lnTo>
                  <a:lnTo>
                    <a:pt x="64203" y="14670"/>
                  </a:lnTo>
                  <a:lnTo>
                    <a:pt x="63651" y="14519"/>
                  </a:lnTo>
                  <a:lnTo>
                    <a:pt x="63149" y="14318"/>
                  </a:lnTo>
                  <a:lnTo>
                    <a:pt x="62646" y="14067"/>
                  </a:lnTo>
                  <a:lnTo>
                    <a:pt x="62445" y="13866"/>
                  </a:lnTo>
                  <a:lnTo>
                    <a:pt x="62244" y="13715"/>
                  </a:lnTo>
                  <a:lnTo>
                    <a:pt x="62043" y="13464"/>
                  </a:lnTo>
                  <a:lnTo>
                    <a:pt x="61943" y="13213"/>
                  </a:lnTo>
                  <a:lnTo>
                    <a:pt x="61692" y="12660"/>
                  </a:lnTo>
                  <a:lnTo>
                    <a:pt x="61591" y="12409"/>
                  </a:lnTo>
                  <a:lnTo>
                    <a:pt x="61440" y="12158"/>
                  </a:lnTo>
                  <a:lnTo>
                    <a:pt x="61239" y="11957"/>
                  </a:lnTo>
                  <a:lnTo>
                    <a:pt x="61039" y="11756"/>
                  </a:lnTo>
                  <a:lnTo>
                    <a:pt x="60787" y="11656"/>
                  </a:lnTo>
                  <a:lnTo>
                    <a:pt x="60586" y="11605"/>
                  </a:lnTo>
                  <a:lnTo>
                    <a:pt x="60335" y="11605"/>
                  </a:lnTo>
                  <a:lnTo>
                    <a:pt x="60034" y="11656"/>
                  </a:lnTo>
                  <a:lnTo>
                    <a:pt x="59481" y="11856"/>
                  </a:lnTo>
                  <a:lnTo>
                    <a:pt x="58878" y="12108"/>
                  </a:lnTo>
                  <a:lnTo>
                    <a:pt x="58275" y="12359"/>
                  </a:lnTo>
                  <a:lnTo>
                    <a:pt x="57974" y="12409"/>
                  </a:lnTo>
                  <a:lnTo>
                    <a:pt x="57673" y="12459"/>
                  </a:lnTo>
                  <a:lnTo>
                    <a:pt x="57321" y="12510"/>
                  </a:lnTo>
                  <a:lnTo>
                    <a:pt x="57020" y="12459"/>
                  </a:lnTo>
                  <a:lnTo>
                    <a:pt x="56718" y="12359"/>
                  </a:lnTo>
                  <a:lnTo>
                    <a:pt x="56366" y="12208"/>
                  </a:lnTo>
                  <a:lnTo>
                    <a:pt x="56166" y="12007"/>
                  </a:lnTo>
                  <a:lnTo>
                    <a:pt x="55965" y="11856"/>
                  </a:lnTo>
                  <a:lnTo>
                    <a:pt x="55663" y="11404"/>
                  </a:lnTo>
                  <a:lnTo>
                    <a:pt x="55412" y="10952"/>
                  </a:lnTo>
                  <a:lnTo>
                    <a:pt x="55111" y="10500"/>
                  </a:lnTo>
                  <a:lnTo>
                    <a:pt x="54910" y="10249"/>
                  </a:lnTo>
                  <a:lnTo>
                    <a:pt x="54709" y="10048"/>
                  </a:lnTo>
                  <a:lnTo>
                    <a:pt x="54457" y="9847"/>
                  </a:lnTo>
                  <a:lnTo>
                    <a:pt x="54206" y="9696"/>
                  </a:lnTo>
                  <a:lnTo>
                    <a:pt x="53955" y="9596"/>
                  </a:lnTo>
                  <a:lnTo>
                    <a:pt x="53704" y="9495"/>
                  </a:lnTo>
                  <a:lnTo>
                    <a:pt x="53453" y="9445"/>
                  </a:lnTo>
                  <a:lnTo>
                    <a:pt x="53202" y="9445"/>
                  </a:lnTo>
                  <a:lnTo>
                    <a:pt x="52649" y="9495"/>
                  </a:lnTo>
                  <a:lnTo>
                    <a:pt x="52096" y="9646"/>
                  </a:lnTo>
                  <a:lnTo>
                    <a:pt x="51544" y="9897"/>
                  </a:lnTo>
                  <a:lnTo>
                    <a:pt x="50991" y="10249"/>
                  </a:lnTo>
                  <a:lnTo>
                    <a:pt x="50790" y="10349"/>
                  </a:lnTo>
                  <a:lnTo>
                    <a:pt x="50539" y="10400"/>
                  </a:lnTo>
                  <a:lnTo>
                    <a:pt x="50288" y="10349"/>
                  </a:lnTo>
                  <a:lnTo>
                    <a:pt x="50037" y="10299"/>
                  </a:lnTo>
                  <a:lnTo>
                    <a:pt x="49836" y="10199"/>
                  </a:lnTo>
                  <a:lnTo>
                    <a:pt x="49635" y="10048"/>
                  </a:lnTo>
                  <a:lnTo>
                    <a:pt x="49484" y="9847"/>
                  </a:lnTo>
                  <a:lnTo>
                    <a:pt x="49434" y="9596"/>
                  </a:lnTo>
                  <a:lnTo>
                    <a:pt x="49283" y="8893"/>
                  </a:lnTo>
                  <a:lnTo>
                    <a:pt x="49132" y="8189"/>
                  </a:lnTo>
                  <a:lnTo>
                    <a:pt x="48881" y="7586"/>
                  </a:lnTo>
                  <a:lnTo>
                    <a:pt x="48730" y="7285"/>
                  </a:lnTo>
                  <a:lnTo>
                    <a:pt x="48529" y="7084"/>
                  </a:lnTo>
                  <a:lnTo>
                    <a:pt x="48328" y="6833"/>
                  </a:lnTo>
                  <a:lnTo>
                    <a:pt x="48128" y="6682"/>
                  </a:lnTo>
                  <a:lnTo>
                    <a:pt x="47876" y="6531"/>
                  </a:lnTo>
                  <a:lnTo>
                    <a:pt x="47575" y="6431"/>
                  </a:lnTo>
                  <a:lnTo>
                    <a:pt x="47274" y="6381"/>
                  </a:lnTo>
                  <a:lnTo>
                    <a:pt x="46922" y="6330"/>
                  </a:lnTo>
                  <a:lnTo>
                    <a:pt x="46570" y="6381"/>
                  </a:lnTo>
                  <a:lnTo>
                    <a:pt x="46118" y="6431"/>
                  </a:lnTo>
                  <a:lnTo>
                    <a:pt x="45515" y="6632"/>
                  </a:lnTo>
                  <a:lnTo>
                    <a:pt x="44963" y="6833"/>
                  </a:lnTo>
                  <a:lnTo>
                    <a:pt x="44360" y="7084"/>
                  </a:lnTo>
                  <a:lnTo>
                    <a:pt x="43807" y="7385"/>
                  </a:lnTo>
                  <a:lnTo>
                    <a:pt x="42702" y="8038"/>
                  </a:lnTo>
                  <a:lnTo>
                    <a:pt x="41647" y="8692"/>
                  </a:lnTo>
                  <a:lnTo>
                    <a:pt x="41345" y="8792"/>
                  </a:lnTo>
                  <a:lnTo>
                    <a:pt x="41094" y="8842"/>
                  </a:lnTo>
                  <a:lnTo>
                    <a:pt x="40843" y="8792"/>
                  </a:lnTo>
                  <a:lnTo>
                    <a:pt x="40592" y="8692"/>
                  </a:lnTo>
                  <a:lnTo>
                    <a:pt x="40391" y="8491"/>
                  </a:lnTo>
                  <a:lnTo>
                    <a:pt x="40240" y="8290"/>
                  </a:lnTo>
                  <a:lnTo>
                    <a:pt x="40090" y="8038"/>
                  </a:lnTo>
                  <a:lnTo>
                    <a:pt x="40039" y="7787"/>
                  </a:lnTo>
                  <a:lnTo>
                    <a:pt x="39989" y="7285"/>
                  </a:lnTo>
                  <a:lnTo>
                    <a:pt x="39889" y="6783"/>
                  </a:lnTo>
                  <a:lnTo>
                    <a:pt x="39738" y="6330"/>
                  </a:lnTo>
                  <a:lnTo>
                    <a:pt x="39537" y="5979"/>
                  </a:lnTo>
                  <a:lnTo>
                    <a:pt x="39386" y="5828"/>
                  </a:lnTo>
                  <a:lnTo>
                    <a:pt x="39236" y="5677"/>
                  </a:lnTo>
                  <a:lnTo>
                    <a:pt x="39035" y="5577"/>
                  </a:lnTo>
                  <a:lnTo>
                    <a:pt x="38834" y="5527"/>
                  </a:lnTo>
                  <a:lnTo>
                    <a:pt x="38633" y="5527"/>
                  </a:lnTo>
                  <a:lnTo>
                    <a:pt x="38381" y="5577"/>
                  </a:lnTo>
                  <a:lnTo>
                    <a:pt x="38080" y="5627"/>
                  </a:lnTo>
                  <a:lnTo>
                    <a:pt x="37728" y="5778"/>
                  </a:lnTo>
                  <a:lnTo>
                    <a:pt x="37477" y="5828"/>
                  </a:lnTo>
                  <a:lnTo>
                    <a:pt x="37276" y="5878"/>
                  </a:lnTo>
                  <a:lnTo>
                    <a:pt x="37025" y="5878"/>
                  </a:lnTo>
                  <a:lnTo>
                    <a:pt x="36824" y="5828"/>
                  </a:lnTo>
                  <a:lnTo>
                    <a:pt x="36623" y="5728"/>
                  </a:lnTo>
                  <a:lnTo>
                    <a:pt x="36472" y="5577"/>
                  </a:lnTo>
                  <a:lnTo>
                    <a:pt x="36322" y="5376"/>
                  </a:lnTo>
                  <a:lnTo>
                    <a:pt x="36171" y="5125"/>
                  </a:lnTo>
                  <a:lnTo>
                    <a:pt x="35970" y="4673"/>
                  </a:lnTo>
                  <a:lnTo>
                    <a:pt x="35769" y="4220"/>
                  </a:lnTo>
                  <a:lnTo>
                    <a:pt x="35518" y="3819"/>
                  </a:lnTo>
                  <a:lnTo>
                    <a:pt x="35217" y="3467"/>
                  </a:lnTo>
                  <a:lnTo>
                    <a:pt x="34915" y="3165"/>
                  </a:lnTo>
                  <a:lnTo>
                    <a:pt x="34563" y="2914"/>
                  </a:lnTo>
                  <a:lnTo>
                    <a:pt x="34212" y="2663"/>
                  </a:lnTo>
                  <a:lnTo>
                    <a:pt x="33860" y="2512"/>
                  </a:lnTo>
                  <a:lnTo>
                    <a:pt x="33458" y="2362"/>
                  </a:lnTo>
                  <a:lnTo>
                    <a:pt x="33056" y="2311"/>
                  </a:lnTo>
                  <a:lnTo>
                    <a:pt x="32654" y="2311"/>
                  </a:lnTo>
                  <a:lnTo>
                    <a:pt x="32253" y="2362"/>
                  </a:lnTo>
                  <a:lnTo>
                    <a:pt x="31851" y="2462"/>
                  </a:lnTo>
                  <a:lnTo>
                    <a:pt x="31399" y="2663"/>
                  </a:lnTo>
                  <a:lnTo>
                    <a:pt x="30997" y="2914"/>
                  </a:lnTo>
                  <a:lnTo>
                    <a:pt x="30544" y="3266"/>
                  </a:lnTo>
                  <a:lnTo>
                    <a:pt x="30344" y="3417"/>
                  </a:lnTo>
                  <a:lnTo>
                    <a:pt x="30143" y="3517"/>
                  </a:lnTo>
                  <a:lnTo>
                    <a:pt x="29891" y="3567"/>
                  </a:lnTo>
                  <a:lnTo>
                    <a:pt x="29690" y="3567"/>
                  </a:lnTo>
                  <a:lnTo>
                    <a:pt x="29439" y="3517"/>
                  </a:lnTo>
                  <a:lnTo>
                    <a:pt x="29238" y="3417"/>
                  </a:lnTo>
                  <a:lnTo>
                    <a:pt x="29037" y="3266"/>
                  </a:lnTo>
                  <a:lnTo>
                    <a:pt x="28887" y="3065"/>
                  </a:lnTo>
                  <a:lnTo>
                    <a:pt x="28434" y="2261"/>
                  </a:lnTo>
                  <a:lnTo>
                    <a:pt x="27882" y="1558"/>
                  </a:lnTo>
                  <a:lnTo>
                    <a:pt x="27580" y="1206"/>
                  </a:lnTo>
                  <a:lnTo>
                    <a:pt x="27279" y="955"/>
                  </a:lnTo>
                  <a:lnTo>
                    <a:pt x="26927" y="654"/>
                  </a:lnTo>
                  <a:lnTo>
                    <a:pt x="26576" y="453"/>
                  </a:lnTo>
                  <a:lnTo>
                    <a:pt x="26224" y="252"/>
                  </a:lnTo>
                  <a:lnTo>
                    <a:pt x="25872" y="151"/>
                  </a:lnTo>
                  <a:lnTo>
                    <a:pt x="25470" y="51"/>
                  </a:lnTo>
                  <a:lnTo>
                    <a:pt x="25069" y="1"/>
                  </a:lnTo>
                  <a:close/>
                </a:path>
              </a:pathLst>
            </a:custGeom>
            <a:solidFill>
              <a:srgbClr val="009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5522;p130">
              <a:extLst>
                <a:ext uri="{FF2B5EF4-FFF2-40B4-BE49-F238E27FC236}">
                  <a16:creationId xmlns:a16="http://schemas.microsoft.com/office/drawing/2014/main" id="{2186D79C-0723-B126-ED54-4DF1283B54A3}"/>
                </a:ext>
              </a:extLst>
            </p:cNvPr>
            <p:cNvSpPr/>
            <p:nvPr/>
          </p:nvSpPr>
          <p:spPr>
            <a:xfrm>
              <a:off x="238125" y="2970525"/>
              <a:ext cx="846500" cy="950750"/>
            </a:xfrm>
            <a:custGeom>
              <a:avLst/>
              <a:gdLst/>
              <a:ahLst/>
              <a:cxnLst/>
              <a:rect l="l" t="t" r="r" b="b"/>
              <a:pathLst>
                <a:path w="33860" h="38030" extrusionOk="0">
                  <a:moveTo>
                    <a:pt x="904" y="0"/>
                  </a:moveTo>
                  <a:lnTo>
                    <a:pt x="0" y="101"/>
                  </a:lnTo>
                  <a:lnTo>
                    <a:pt x="0" y="38030"/>
                  </a:lnTo>
                  <a:lnTo>
                    <a:pt x="1306" y="38030"/>
                  </a:lnTo>
                  <a:lnTo>
                    <a:pt x="2663" y="37980"/>
                  </a:lnTo>
                  <a:lnTo>
                    <a:pt x="4019" y="37829"/>
                  </a:lnTo>
                  <a:lnTo>
                    <a:pt x="5325" y="37678"/>
                  </a:lnTo>
                  <a:lnTo>
                    <a:pt x="8239" y="37326"/>
                  </a:lnTo>
                  <a:lnTo>
                    <a:pt x="9696" y="37125"/>
                  </a:lnTo>
                  <a:lnTo>
                    <a:pt x="11153" y="37025"/>
                  </a:lnTo>
                  <a:lnTo>
                    <a:pt x="12660" y="36925"/>
                  </a:lnTo>
                  <a:lnTo>
                    <a:pt x="14117" y="36925"/>
                  </a:lnTo>
                  <a:lnTo>
                    <a:pt x="17131" y="36975"/>
                  </a:lnTo>
                  <a:lnTo>
                    <a:pt x="19643" y="36925"/>
                  </a:lnTo>
                  <a:lnTo>
                    <a:pt x="20949" y="36874"/>
                  </a:lnTo>
                  <a:lnTo>
                    <a:pt x="22205" y="36824"/>
                  </a:lnTo>
                  <a:lnTo>
                    <a:pt x="23461" y="36673"/>
                  </a:lnTo>
                  <a:lnTo>
                    <a:pt x="24667" y="36472"/>
                  </a:lnTo>
                  <a:lnTo>
                    <a:pt x="25922" y="36171"/>
                  </a:lnTo>
                  <a:lnTo>
                    <a:pt x="27128" y="35819"/>
                  </a:lnTo>
                  <a:lnTo>
                    <a:pt x="28083" y="35417"/>
                  </a:lnTo>
                  <a:lnTo>
                    <a:pt x="28987" y="35016"/>
                  </a:lnTo>
                  <a:lnTo>
                    <a:pt x="29891" y="34463"/>
                  </a:lnTo>
                  <a:lnTo>
                    <a:pt x="30745" y="33910"/>
                  </a:lnTo>
                  <a:lnTo>
                    <a:pt x="31549" y="33257"/>
                  </a:lnTo>
                  <a:lnTo>
                    <a:pt x="31901" y="32906"/>
                  </a:lnTo>
                  <a:lnTo>
                    <a:pt x="32252" y="32504"/>
                  </a:lnTo>
                  <a:lnTo>
                    <a:pt x="32604" y="32102"/>
                  </a:lnTo>
                  <a:lnTo>
                    <a:pt x="32905" y="31700"/>
                  </a:lnTo>
                  <a:lnTo>
                    <a:pt x="33157" y="31248"/>
                  </a:lnTo>
                  <a:lnTo>
                    <a:pt x="33358" y="30796"/>
                  </a:lnTo>
                  <a:lnTo>
                    <a:pt x="33559" y="30394"/>
                  </a:lnTo>
                  <a:lnTo>
                    <a:pt x="33659" y="29942"/>
                  </a:lnTo>
                  <a:lnTo>
                    <a:pt x="33810" y="29489"/>
                  </a:lnTo>
                  <a:lnTo>
                    <a:pt x="33860" y="29037"/>
                  </a:lnTo>
                  <a:lnTo>
                    <a:pt x="33860" y="28585"/>
                  </a:lnTo>
                  <a:lnTo>
                    <a:pt x="33810" y="28083"/>
                  </a:lnTo>
                  <a:lnTo>
                    <a:pt x="33709" y="27681"/>
                  </a:lnTo>
                  <a:lnTo>
                    <a:pt x="33559" y="27229"/>
                  </a:lnTo>
                  <a:lnTo>
                    <a:pt x="33307" y="26827"/>
                  </a:lnTo>
                  <a:lnTo>
                    <a:pt x="33056" y="26475"/>
                  </a:lnTo>
                  <a:lnTo>
                    <a:pt x="32705" y="26174"/>
                  </a:lnTo>
                  <a:lnTo>
                    <a:pt x="32353" y="25872"/>
                  </a:lnTo>
                  <a:lnTo>
                    <a:pt x="32051" y="25621"/>
                  </a:lnTo>
                  <a:lnTo>
                    <a:pt x="31750" y="25320"/>
                  </a:lnTo>
                  <a:lnTo>
                    <a:pt x="31549" y="24968"/>
                  </a:lnTo>
                  <a:lnTo>
                    <a:pt x="31348" y="24667"/>
                  </a:lnTo>
                  <a:lnTo>
                    <a:pt x="31248" y="24265"/>
                  </a:lnTo>
                  <a:lnTo>
                    <a:pt x="31097" y="23913"/>
                  </a:lnTo>
                  <a:lnTo>
                    <a:pt x="30946" y="23109"/>
                  </a:lnTo>
                  <a:lnTo>
                    <a:pt x="30745" y="22054"/>
                  </a:lnTo>
                  <a:lnTo>
                    <a:pt x="30595" y="21552"/>
                  </a:lnTo>
                  <a:lnTo>
                    <a:pt x="30394" y="21050"/>
                  </a:lnTo>
                  <a:lnTo>
                    <a:pt x="30193" y="20598"/>
                  </a:lnTo>
                  <a:lnTo>
                    <a:pt x="29891" y="20196"/>
                  </a:lnTo>
                  <a:lnTo>
                    <a:pt x="29540" y="19794"/>
                  </a:lnTo>
                  <a:lnTo>
                    <a:pt x="29288" y="19693"/>
                  </a:lnTo>
                  <a:lnTo>
                    <a:pt x="29037" y="19543"/>
                  </a:lnTo>
                  <a:lnTo>
                    <a:pt x="28585" y="19392"/>
                  </a:lnTo>
                  <a:lnTo>
                    <a:pt x="28083" y="19342"/>
                  </a:lnTo>
                  <a:lnTo>
                    <a:pt x="27631" y="19392"/>
                  </a:lnTo>
                  <a:lnTo>
                    <a:pt x="27178" y="19543"/>
                  </a:lnTo>
                  <a:lnTo>
                    <a:pt x="27178" y="18538"/>
                  </a:lnTo>
                  <a:lnTo>
                    <a:pt x="27028" y="17533"/>
                  </a:lnTo>
                  <a:lnTo>
                    <a:pt x="26827" y="16528"/>
                  </a:lnTo>
                  <a:lnTo>
                    <a:pt x="26726" y="16026"/>
                  </a:lnTo>
                  <a:lnTo>
                    <a:pt x="26525" y="15574"/>
                  </a:lnTo>
                  <a:lnTo>
                    <a:pt x="26375" y="15122"/>
                  </a:lnTo>
                  <a:lnTo>
                    <a:pt x="26123" y="14670"/>
                  </a:lnTo>
                  <a:lnTo>
                    <a:pt x="25872" y="14268"/>
                  </a:lnTo>
                  <a:lnTo>
                    <a:pt x="25571" y="13866"/>
                  </a:lnTo>
                  <a:lnTo>
                    <a:pt x="25269" y="13464"/>
                  </a:lnTo>
                  <a:lnTo>
                    <a:pt x="24918" y="13112"/>
                  </a:lnTo>
                  <a:lnTo>
                    <a:pt x="24516" y="12811"/>
                  </a:lnTo>
                  <a:lnTo>
                    <a:pt x="24064" y="12560"/>
                  </a:lnTo>
                  <a:lnTo>
                    <a:pt x="23712" y="12359"/>
                  </a:lnTo>
                  <a:lnTo>
                    <a:pt x="23360" y="12208"/>
                  </a:lnTo>
                  <a:lnTo>
                    <a:pt x="22958" y="12107"/>
                  </a:lnTo>
                  <a:lnTo>
                    <a:pt x="22557" y="12007"/>
                  </a:lnTo>
                  <a:lnTo>
                    <a:pt x="22155" y="11957"/>
                  </a:lnTo>
                  <a:lnTo>
                    <a:pt x="21753" y="11907"/>
                  </a:lnTo>
                  <a:lnTo>
                    <a:pt x="20949" y="11907"/>
                  </a:lnTo>
                  <a:lnTo>
                    <a:pt x="20547" y="12007"/>
                  </a:lnTo>
                  <a:lnTo>
                    <a:pt x="20195" y="12107"/>
                  </a:lnTo>
                  <a:lnTo>
                    <a:pt x="19794" y="12208"/>
                  </a:lnTo>
                  <a:lnTo>
                    <a:pt x="19442" y="12359"/>
                  </a:lnTo>
                  <a:lnTo>
                    <a:pt x="19140" y="12560"/>
                  </a:lnTo>
                  <a:lnTo>
                    <a:pt x="18789" y="12811"/>
                  </a:lnTo>
                  <a:lnTo>
                    <a:pt x="18487" y="13062"/>
                  </a:lnTo>
                  <a:lnTo>
                    <a:pt x="18236" y="13363"/>
                  </a:lnTo>
                  <a:lnTo>
                    <a:pt x="18136" y="13062"/>
                  </a:lnTo>
                  <a:lnTo>
                    <a:pt x="18035" y="12761"/>
                  </a:lnTo>
                  <a:lnTo>
                    <a:pt x="17935" y="12107"/>
                  </a:lnTo>
                  <a:lnTo>
                    <a:pt x="17834" y="11505"/>
                  </a:lnTo>
                  <a:lnTo>
                    <a:pt x="17684" y="11203"/>
                  </a:lnTo>
                  <a:lnTo>
                    <a:pt x="17533" y="10902"/>
                  </a:lnTo>
                  <a:lnTo>
                    <a:pt x="17382" y="10751"/>
                  </a:lnTo>
                  <a:lnTo>
                    <a:pt x="17181" y="10651"/>
                  </a:lnTo>
                  <a:lnTo>
                    <a:pt x="17030" y="10550"/>
                  </a:lnTo>
                  <a:lnTo>
                    <a:pt x="16779" y="10500"/>
                  </a:lnTo>
                  <a:lnTo>
                    <a:pt x="16377" y="10450"/>
                  </a:lnTo>
                  <a:lnTo>
                    <a:pt x="15925" y="10500"/>
                  </a:lnTo>
                  <a:lnTo>
                    <a:pt x="15473" y="10500"/>
                  </a:lnTo>
                  <a:lnTo>
                    <a:pt x="15071" y="10450"/>
                  </a:lnTo>
                  <a:lnTo>
                    <a:pt x="14920" y="10399"/>
                  </a:lnTo>
                  <a:lnTo>
                    <a:pt x="14770" y="10349"/>
                  </a:lnTo>
                  <a:lnTo>
                    <a:pt x="14619" y="10198"/>
                  </a:lnTo>
                  <a:lnTo>
                    <a:pt x="14519" y="10048"/>
                  </a:lnTo>
                  <a:lnTo>
                    <a:pt x="14418" y="9646"/>
                  </a:lnTo>
                  <a:lnTo>
                    <a:pt x="14368" y="9294"/>
                  </a:lnTo>
                  <a:lnTo>
                    <a:pt x="14318" y="8892"/>
                  </a:lnTo>
                  <a:lnTo>
                    <a:pt x="14267" y="8691"/>
                  </a:lnTo>
                  <a:lnTo>
                    <a:pt x="14217" y="8490"/>
                  </a:lnTo>
                  <a:lnTo>
                    <a:pt x="13966" y="8189"/>
                  </a:lnTo>
                  <a:lnTo>
                    <a:pt x="13715" y="7888"/>
                  </a:lnTo>
                  <a:lnTo>
                    <a:pt x="13363" y="7636"/>
                  </a:lnTo>
                  <a:lnTo>
                    <a:pt x="13011" y="7435"/>
                  </a:lnTo>
                  <a:lnTo>
                    <a:pt x="12610" y="7285"/>
                  </a:lnTo>
                  <a:lnTo>
                    <a:pt x="12157" y="7234"/>
                  </a:lnTo>
                  <a:lnTo>
                    <a:pt x="11756" y="7184"/>
                  </a:lnTo>
                  <a:lnTo>
                    <a:pt x="11354" y="7234"/>
                  </a:lnTo>
                  <a:lnTo>
                    <a:pt x="10952" y="7285"/>
                  </a:lnTo>
                  <a:lnTo>
                    <a:pt x="10550" y="7385"/>
                  </a:lnTo>
                  <a:lnTo>
                    <a:pt x="9746" y="7636"/>
                  </a:lnTo>
                  <a:lnTo>
                    <a:pt x="9595" y="6883"/>
                  </a:lnTo>
                  <a:lnTo>
                    <a:pt x="9394" y="6179"/>
                  </a:lnTo>
                  <a:lnTo>
                    <a:pt x="9143" y="5476"/>
                  </a:lnTo>
                  <a:lnTo>
                    <a:pt x="8842" y="4823"/>
                  </a:lnTo>
                  <a:lnTo>
                    <a:pt x="8490" y="4170"/>
                  </a:lnTo>
                  <a:lnTo>
                    <a:pt x="8038" y="3567"/>
                  </a:lnTo>
                  <a:lnTo>
                    <a:pt x="7586" y="2964"/>
                  </a:lnTo>
                  <a:lnTo>
                    <a:pt x="7083" y="2462"/>
                  </a:lnTo>
                  <a:lnTo>
                    <a:pt x="6531" y="1960"/>
                  </a:lnTo>
                  <a:lnTo>
                    <a:pt x="5978" y="1507"/>
                  </a:lnTo>
                  <a:lnTo>
                    <a:pt x="5325" y="1106"/>
                  </a:lnTo>
                  <a:lnTo>
                    <a:pt x="4672" y="754"/>
                  </a:lnTo>
                  <a:lnTo>
                    <a:pt x="4019" y="503"/>
                  </a:lnTo>
                  <a:lnTo>
                    <a:pt x="3316" y="252"/>
                  </a:lnTo>
                  <a:lnTo>
                    <a:pt x="2562" y="101"/>
                  </a:lnTo>
                  <a:lnTo>
                    <a:pt x="1809" y="0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5523;p130">
              <a:extLst>
                <a:ext uri="{FF2B5EF4-FFF2-40B4-BE49-F238E27FC236}">
                  <a16:creationId xmlns:a16="http://schemas.microsoft.com/office/drawing/2014/main" id="{969BEB93-5FBE-91E7-6AF7-FABB72DEA8E8}"/>
                </a:ext>
              </a:extLst>
            </p:cNvPr>
            <p:cNvSpPr/>
            <p:nvPr/>
          </p:nvSpPr>
          <p:spPr>
            <a:xfrm>
              <a:off x="238125" y="3245575"/>
              <a:ext cx="821400" cy="675700"/>
            </a:xfrm>
            <a:custGeom>
              <a:avLst/>
              <a:gdLst/>
              <a:ahLst/>
              <a:cxnLst/>
              <a:rect l="l" t="t" r="r" b="b"/>
              <a:pathLst>
                <a:path w="32856" h="27028" extrusionOk="0">
                  <a:moveTo>
                    <a:pt x="3115" y="0"/>
                  </a:moveTo>
                  <a:lnTo>
                    <a:pt x="2562" y="50"/>
                  </a:lnTo>
                  <a:lnTo>
                    <a:pt x="1959" y="201"/>
                  </a:lnTo>
                  <a:lnTo>
                    <a:pt x="1507" y="302"/>
                  </a:lnTo>
                  <a:lnTo>
                    <a:pt x="1055" y="352"/>
                  </a:lnTo>
                  <a:lnTo>
                    <a:pt x="0" y="452"/>
                  </a:lnTo>
                  <a:lnTo>
                    <a:pt x="0" y="27028"/>
                  </a:lnTo>
                  <a:lnTo>
                    <a:pt x="1306" y="27028"/>
                  </a:lnTo>
                  <a:lnTo>
                    <a:pt x="2663" y="26978"/>
                  </a:lnTo>
                  <a:lnTo>
                    <a:pt x="4019" y="26827"/>
                  </a:lnTo>
                  <a:lnTo>
                    <a:pt x="5325" y="26676"/>
                  </a:lnTo>
                  <a:lnTo>
                    <a:pt x="8239" y="26324"/>
                  </a:lnTo>
                  <a:lnTo>
                    <a:pt x="9696" y="26123"/>
                  </a:lnTo>
                  <a:lnTo>
                    <a:pt x="11153" y="26023"/>
                  </a:lnTo>
                  <a:lnTo>
                    <a:pt x="12660" y="25923"/>
                  </a:lnTo>
                  <a:lnTo>
                    <a:pt x="14117" y="25923"/>
                  </a:lnTo>
                  <a:lnTo>
                    <a:pt x="17131" y="25973"/>
                  </a:lnTo>
                  <a:lnTo>
                    <a:pt x="19643" y="25923"/>
                  </a:lnTo>
                  <a:lnTo>
                    <a:pt x="20949" y="25872"/>
                  </a:lnTo>
                  <a:lnTo>
                    <a:pt x="22205" y="25822"/>
                  </a:lnTo>
                  <a:lnTo>
                    <a:pt x="23461" y="25671"/>
                  </a:lnTo>
                  <a:lnTo>
                    <a:pt x="24667" y="25470"/>
                  </a:lnTo>
                  <a:lnTo>
                    <a:pt x="25922" y="25169"/>
                  </a:lnTo>
                  <a:lnTo>
                    <a:pt x="27128" y="24817"/>
                  </a:lnTo>
                  <a:lnTo>
                    <a:pt x="27932" y="24466"/>
                  </a:lnTo>
                  <a:lnTo>
                    <a:pt x="28736" y="24114"/>
                  </a:lnTo>
                  <a:lnTo>
                    <a:pt x="29540" y="23712"/>
                  </a:lnTo>
                  <a:lnTo>
                    <a:pt x="30293" y="23210"/>
                  </a:lnTo>
                  <a:lnTo>
                    <a:pt x="30996" y="22707"/>
                  </a:lnTo>
                  <a:lnTo>
                    <a:pt x="31700" y="22105"/>
                  </a:lnTo>
                  <a:lnTo>
                    <a:pt x="32303" y="21451"/>
                  </a:lnTo>
                  <a:lnTo>
                    <a:pt x="32855" y="20748"/>
                  </a:lnTo>
                  <a:lnTo>
                    <a:pt x="32504" y="20597"/>
                  </a:lnTo>
                  <a:lnTo>
                    <a:pt x="32202" y="20447"/>
                  </a:lnTo>
                  <a:lnTo>
                    <a:pt x="31901" y="20196"/>
                  </a:lnTo>
                  <a:lnTo>
                    <a:pt x="31599" y="19944"/>
                  </a:lnTo>
                  <a:lnTo>
                    <a:pt x="31298" y="19593"/>
                  </a:lnTo>
                  <a:lnTo>
                    <a:pt x="31047" y="19191"/>
                  </a:lnTo>
                  <a:lnTo>
                    <a:pt x="30544" y="18287"/>
                  </a:lnTo>
                  <a:lnTo>
                    <a:pt x="30092" y="17332"/>
                  </a:lnTo>
                  <a:lnTo>
                    <a:pt x="29590" y="16428"/>
                  </a:lnTo>
                  <a:lnTo>
                    <a:pt x="29288" y="15976"/>
                  </a:lnTo>
                  <a:lnTo>
                    <a:pt x="28987" y="15624"/>
                  </a:lnTo>
                  <a:lnTo>
                    <a:pt x="28686" y="15323"/>
                  </a:lnTo>
                  <a:lnTo>
                    <a:pt x="28334" y="15122"/>
                  </a:lnTo>
                  <a:lnTo>
                    <a:pt x="27932" y="14971"/>
                  </a:lnTo>
                  <a:lnTo>
                    <a:pt x="27530" y="14971"/>
                  </a:lnTo>
                  <a:lnTo>
                    <a:pt x="27028" y="15071"/>
                  </a:lnTo>
                  <a:lnTo>
                    <a:pt x="26525" y="15272"/>
                  </a:lnTo>
                  <a:lnTo>
                    <a:pt x="26324" y="15323"/>
                  </a:lnTo>
                  <a:lnTo>
                    <a:pt x="26123" y="15373"/>
                  </a:lnTo>
                  <a:lnTo>
                    <a:pt x="25922" y="15423"/>
                  </a:lnTo>
                  <a:lnTo>
                    <a:pt x="25722" y="15373"/>
                  </a:lnTo>
                  <a:lnTo>
                    <a:pt x="25521" y="15323"/>
                  </a:lnTo>
                  <a:lnTo>
                    <a:pt x="25320" y="15222"/>
                  </a:lnTo>
                  <a:lnTo>
                    <a:pt x="25169" y="15071"/>
                  </a:lnTo>
                  <a:lnTo>
                    <a:pt x="25068" y="14870"/>
                  </a:lnTo>
                  <a:lnTo>
                    <a:pt x="24767" y="14016"/>
                  </a:lnTo>
                  <a:lnTo>
                    <a:pt x="24415" y="12961"/>
                  </a:lnTo>
                  <a:lnTo>
                    <a:pt x="24114" y="11856"/>
                  </a:lnTo>
                  <a:lnTo>
                    <a:pt x="23913" y="11304"/>
                  </a:lnTo>
                  <a:lnTo>
                    <a:pt x="23712" y="10801"/>
                  </a:lnTo>
                  <a:lnTo>
                    <a:pt x="23461" y="10349"/>
                  </a:lnTo>
                  <a:lnTo>
                    <a:pt x="23210" y="9947"/>
                  </a:lnTo>
                  <a:lnTo>
                    <a:pt x="22858" y="9596"/>
                  </a:lnTo>
                  <a:lnTo>
                    <a:pt x="22506" y="9294"/>
                  </a:lnTo>
                  <a:lnTo>
                    <a:pt x="22104" y="9143"/>
                  </a:lnTo>
                  <a:lnTo>
                    <a:pt x="21903" y="9093"/>
                  </a:lnTo>
                  <a:lnTo>
                    <a:pt x="21652" y="9043"/>
                  </a:lnTo>
                  <a:lnTo>
                    <a:pt x="21401" y="9093"/>
                  </a:lnTo>
                  <a:lnTo>
                    <a:pt x="21150" y="9093"/>
                  </a:lnTo>
                  <a:lnTo>
                    <a:pt x="20547" y="9294"/>
                  </a:lnTo>
                  <a:lnTo>
                    <a:pt x="19944" y="9545"/>
                  </a:lnTo>
                  <a:lnTo>
                    <a:pt x="19291" y="9696"/>
                  </a:lnTo>
                  <a:lnTo>
                    <a:pt x="18638" y="9746"/>
                  </a:lnTo>
                  <a:lnTo>
                    <a:pt x="18337" y="9746"/>
                  </a:lnTo>
                  <a:lnTo>
                    <a:pt x="17985" y="9696"/>
                  </a:lnTo>
                  <a:lnTo>
                    <a:pt x="17533" y="9596"/>
                  </a:lnTo>
                  <a:lnTo>
                    <a:pt x="17081" y="9395"/>
                  </a:lnTo>
                  <a:lnTo>
                    <a:pt x="16277" y="9043"/>
                  </a:lnTo>
                  <a:lnTo>
                    <a:pt x="15875" y="8942"/>
                  </a:lnTo>
                  <a:lnTo>
                    <a:pt x="15423" y="8842"/>
                  </a:lnTo>
                  <a:lnTo>
                    <a:pt x="14971" y="8892"/>
                  </a:lnTo>
                  <a:lnTo>
                    <a:pt x="14468" y="9043"/>
                  </a:lnTo>
                  <a:lnTo>
                    <a:pt x="14267" y="9093"/>
                  </a:lnTo>
                  <a:lnTo>
                    <a:pt x="14066" y="9093"/>
                  </a:lnTo>
                  <a:lnTo>
                    <a:pt x="13866" y="9043"/>
                  </a:lnTo>
                  <a:lnTo>
                    <a:pt x="13665" y="8942"/>
                  </a:lnTo>
                  <a:lnTo>
                    <a:pt x="13464" y="8792"/>
                  </a:lnTo>
                  <a:lnTo>
                    <a:pt x="13313" y="8641"/>
                  </a:lnTo>
                  <a:lnTo>
                    <a:pt x="13212" y="8490"/>
                  </a:lnTo>
                  <a:lnTo>
                    <a:pt x="13162" y="8289"/>
                  </a:lnTo>
                  <a:lnTo>
                    <a:pt x="13011" y="7737"/>
                  </a:lnTo>
                  <a:lnTo>
                    <a:pt x="12811" y="7285"/>
                  </a:lnTo>
                  <a:lnTo>
                    <a:pt x="12610" y="6832"/>
                  </a:lnTo>
                  <a:lnTo>
                    <a:pt x="12358" y="6481"/>
                  </a:lnTo>
                  <a:lnTo>
                    <a:pt x="12107" y="6230"/>
                  </a:lnTo>
                  <a:lnTo>
                    <a:pt x="11806" y="5978"/>
                  </a:lnTo>
                  <a:lnTo>
                    <a:pt x="11454" y="5828"/>
                  </a:lnTo>
                  <a:lnTo>
                    <a:pt x="11102" y="5677"/>
                  </a:lnTo>
                  <a:lnTo>
                    <a:pt x="10701" y="5577"/>
                  </a:lnTo>
                  <a:lnTo>
                    <a:pt x="9897" y="5577"/>
                  </a:lnTo>
                  <a:lnTo>
                    <a:pt x="9495" y="5627"/>
                  </a:lnTo>
                  <a:lnTo>
                    <a:pt x="8540" y="5778"/>
                  </a:lnTo>
                  <a:lnTo>
                    <a:pt x="7586" y="6029"/>
                  </a:lnTo>
                  <a:lnTo>
                    <a:pt x="7335" y="6079"/>
                  </a:lnTo>
                  <a:lnTo>
                    <a:pt x="7083" y="6079"/>
                  </a:lnTo>
                  <a:lnTo>
                    <a:pt x="6883" y="5978"/>
                  </a:lnTo>
                  <a:lnTo>
                    <a:pt x="6682" y="5878"/>
                  </a:lnTo>
                  <a:lnTo>
                    <a:pt x="6531" y="5677"/>
                  </a:lnTo>
                  <a:lnTo>
                    <a:pt x="6380" y="5476"/>
                  </a:lnTo>
                  <a:lnTo>
                    <a:pt x="6280" y="5275"/>
                  </a:lnTo>
                  <a:lnTo>
                    <a:pt x="6229" y="5024"/>
                  </a:lnTo>
                  <a:lnTo>
                    <a:pt x="6129" y="4019"/>
                  </a:lnTo>
                  <a:lnTo>
                    <a:pt x="5978" y="3014"/>
                  </a:lnTo>
                  <a:lnTo>
                    <a:pt x="5878" y="2512"/>
                  </a:lnTo>
                  <a:lnTo>
                    <a:pt x="5727" y="2060"/>
                  </a:lnTo>
                  <a:lnTo>
                    <a:pt x="5526" y="1608"/>
                  </a:lnTo>
                  <a:lnTo>
                    <a:pt x="5325" y="1206"/>
                  </a:lnTo>
                  <a:lnTo>
                    <a:pt x="5074" y="854"/>
                  </a:lnTo>
                  <a:lnTo>
                    <a:pt x="4773" y="553"/>
                  </a:lnTo>
                  <a:lnTo>
                    <a:pt x="4421" y="302"/>
                  </a:lnTo>
                  <a:lnTo>
                    <a:pt x="4069" y="151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F43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5524;p130">
              <a:extLst>
                <a:ext uri="{FF2B5EF4-FFF2-40B4-BE49-F238E27FC236}">
                  <a16:creationId xmlns:a16="http://schemas.microsoft.com/office/drawing/2014/main" id="{4023541A-1C7D-69CB-C863-00D92FE57EA8}"/>
                </a:ext>
              </a:extLst>
            </p:cNvPr>
            <p:cNvSpPr/>
            <p:nvPr/>
          </p:nvSpPr>
          <p:spPr>
            <a:xfrm>
              <a:off x="1642250" y="2919025"/>
              <a:ext cx="1641525" cy="967100"/>
            </a:xfrm>
            <a:custGeom>
              <a:avLst/>
              <a:gdLst/>
              <a:ahLst/>
              <a:cxnLst/>
              <a:rect l="l" t="t" r="r" b="b"/>
              <a:pathLst>
                <a:path w="65661" h="38684" extrusionOk="0">
                  <a:moveTo>
                    <a:pt x="55010" y="1"/>
                  </a:moveTo>
                  <a:lnTo>
                    <a:pt x="54257" y="101"/>
                  </a:lnTo>
                  <a:lnTo>
                    <a:pt x="53503" y="202"/>
                  </a:lnTo>
                  <a:lnTo>
                    <a:pt x="51644" y="503"/>
                  </a:lnTo>
                  <a:lnTo>
                    <a:pt x="49836" y="804"/>
                  </a:lnTo>
                  <a:lnTo>
                    <a:pt x="47977" y="1206"/>
                  </a:lnTo>
                  <a:lnTo>
                    <a:pt x="46168" y="1709"/>
                  </a:lnTo>
                  <a:lnTo>
                    <a:pt x="44360" y="2211"/>
                  </a:lnTo>
                  <a:lnTo>
                    <a:pt x="42602" y="2764"/>
                  </a:lnTo>
                  <a:lnTo>
                    <a:pt x="40843" y="3417"/>
                  </a:lnTo>
                  <a:lnTo>
                    <a:pt x="39085" y="4120"/>
                  </a:lnTo>
                  <a:lnTo>
                    <a:pt x="37427" y="4823"/>
                  </a:lnTo>
                  <a:lnTo>
                    <a:pt x="35820" y="5577"/>
                  </a:lnTo>
                  <a:lnTo>
                    <a:pt x="35016" y="5979"/>
                  </a:lnTo>
                  <a:lnTo>
                    <a:pt x="34212" y="6431"/>
                  </a:lnTo>
                  <a:lnTo>
                    <a:pt x="33458" y="6933"/>
                  </a:lnTo>
                  <a:lnTo>
                    <a:pt x="32755" y="7486"/>
                  </a:lnTo>
                  <a:lnTo>
                    <a:pt x="32202" y="7988"/>
                  </a:lnTo>
                  <a:lnTo>
                    <a:pt x="31700" y="8541"/>
                  </a:lnTo>
                  <a:lnTo>
                    <a:pt x="31198" y="9144"/>
                  </a:lnTo>
                  <a:lnTo>
                    <a:pt x="30746" y="9797"/>
                  </a:lnTo>
                  <a:lnTo>
                    <a:pt x="30293" y="10450"/>
                  </a:lnTo>
                  <a:lnTo>
                    <a:pt x="29339" y="10349"/>
                  </a:lnTo>
                  <a:lnTo>
                    <a:pt x="28384" y="10199"/>
                  </a:lnTo>
                  <a:lnTo>
                    <a:pt x="27581" y="10148"/>
                  </a:lnTo>
                  <a:lnTo>
                    <a:pt x="26777" y="10148"/>
                  </a:lnTo>
                  <a:lnTo>
                    <a:pt x="25973" y="10199"/>
                  </a:lnTo>
                  <a:lnTo>
                    <a:pt x="25169" y="10349"/>
                  </a:lnTo>
                  <a:lnTo>
                    <a:pt x="24416" y="10601"/>
                  </a:lnTo>
                  <a:lnTo>
                    <a:pt x="23712" y="10852"/>
                  </a:lnTo>
                  <a:lnTo>
                    <a:pt x="23059" y="11203"/>
                  </a:lnTo>
                  <a:lnTo>
                    <a:pt x="22406" y="11605"/>
                  </a:lnTo>
                  <a:lnTo>
                    <a:pt x="21803" y="12058"/>
                  </a:lnTo>
                  <a:lnTo>
                    <a:pt x="21251" y="12560"/>
                  </a:lnTo>
                  <a:lnTo>
                    <a:pt x="20748" y="13112"/>
                  </a:lnTo>
                  <a:lnTo>
                    <a:pt x="20246" y="13665"/>
                  </a:lnTo>
                  <a:lnTo>
                    <a:pt x="19844" y="14368"/>
                  </a:lnTo>
                  <a:lnTo>
                    <a:pt x="19643" y="14720"/>
                  </a:lnTo>
                  <a:lnTo>
                    <a:pt x="19392" y="15021"/>
                  </a:lnTo>
                  <a:lnTo>
                    <a:pt x="19191" y="15222"/>
                  </a:lnTo>
                  <a:lnTo>
                    <a:pt x="18990" y="15423"/>
                  </a:lnTo>
                  <a:lnTo>
                    <a:pt x="18739" y="15524"/>
                  </a:lnTo>
                  <a:lnTo>
                    <a:pt x="18488" y="15574"/>
                  </a:lnTo>
                  <a:lnTo>
                    <a:pt x="17985" y="15675"/>
                  </a:lnTo>
                  <a:lnTo>
                    <a:pt x="17433" y="15725"/>
                  </a:lnTo>
                  <a:lnTo>
                    <a:pt x="16729" y="15725"/>
                  </a:lnTo>
                  <a:lnTo>
                    <a:pt x="16026" y="15825"/>
                  </a:lnTo>
                  <a:lnTo>
                    <a:pt x="15373" y="15976"/>
                  </a:lnTo>
                  <a:lnTo>
                    <a:pt x="14670" y="16127"/>
                  </a:lnTo>
                  <a:lnTo>
                    <a:pt x="14067" y="16378"/>
                  </a:lnTo>
                  <a:lnTo>
                    <a:pt x="13514" y="16679"/>
                  </a:lnTo>
                  <a:lnTo>
                    <a:pt x="13012" y="16981"/>
                  </a:lnTo>
                  <a:lnTo>
                    <a:pt x="12560" y="17383"/>
                  </a:lnTo>
                  <a:lnTo>
                    <a:pt x="12208" y="17835"/>
                  </a:lnTo>
                  <a:lnTo>
                    <a:pt x="11907" y="18287"/>
                  </a:lnTo>
                  <a:lnTo>
                    <a:pt x="11605" y="18840"/>
                  </a:lnTo>
                  <a:lnTo>
                    <a:pt x="11404" y="19493"/>
                  </a:lnTo>
                  <a:lnTo>
                    <a:pt x="11203" y="19894"/>
                  </a:lnTo>
                  <a:lnTo>
                    <a:pt x="10902" y="20196"/>
                  </a:lnTo>
                  <a:lnTo>
                    <a:pt x="10600" y="20447"/>
                  </a:lnTo>
                  <a:lnTo>
                    <a:pt x="10249" y="20598"/>
                  </a:lnTo>
                  <a:lnTo>
                    <a:pt x="9495" y="20799"/>
                  </a:lnTo>
                  <a:lnTo>
                    <a:pt x="9093" y="20949"/>
                  </a:lnTo>
                  <a:lnTo>
                    <a:pt x="8691" y="21100"/>
                  </a:lnTo>
                  <a:lnTo>
                    <a:pt x="8440" y="21251"/>
                  </a:lnTo>
                  <a:lnTo>
                    <a:pt x="8189" y="21452"/>
                  </a:lnTo>
                  <a:lnTo>
                    <a:pt x="7737" y="21904"/>
                  </a:lnTo>
                  <a:lnTo>
                    <a:pt x="7335" y="22406"/>
                  </a:lnTo>
                  <a:lnTo>
                    <a:pt x="7034" y="22959"/>
                  </a:lnTo>
                  <a:lnTo>
                    <a:pt x="6883" y="23311"/>
                  </a:lnTo>
                  <a:lnTo>
                    <a:pt x="6732" y="23662"/>
                  </a:lnTo>
                  <a:lnTo>
                    <a:pt x="6531" y="24416"/>
                  </a:lnTo>
                  <a:lnTo>
                    <a:pt x="6330" y="25169"/>
                  </a:lnTo>
                  <a:lnTo>
                    <a:pt x="6180" y="25521"/>
                  </a:lnTo>
                  <a:lnTo>
                    <a:pt x="6029" y="25873"/>
                  </a:lnTo>
                  <a:lnTo>
                    <a:pt x="5778" y="26224"/>
                  </a:lnTo>
                  <a:lnTo>
                    <a:pt x="5426" y="26526"/>
                  </a:lnTo>
                  <a:lnTo>
                    <a:pt x="5074" y="26827"/>
                  </a:lnTo>
                  <a:lnTo>
                    <a:pt x="4672" y="27078"/>
                  </a:lnTo>
                  <a:lnTo>
                    <a:pt x="3818" y="27581"/>
                  </a:lnTo>
                  <a:lnTo>
                    <a:pt x="3467" y="27832"/>
                  </a:lnTo>
                  <a:lnTo>
                    <a:pt x="3065" y="28133"/>
                  </a:lnTo>
                  <a:lnTo>
                    <a:pt x="2512" y="28585"/>
                  </a:lnTo>
                  <a:lnTo>
                    <a:pt x="2010" y="29088"/>
                  </a:lnTo>
                  <a:lnTo>
                    <a:pt x="1507" y="29640"/>
                  </a:lnTo>
                  <a:lnTo>
                    <a:pt x="1106" y="30193"/>
                  </a:lnTo>
                  <a:lnTo>
                    <a:pt x="704" y="30796"/>
                  </a:lnTo>
                  <a:lnTo>
                    <a:pt x="402" y="31449"/>
                  </a:lnTo>
                  <a:lnTo>
                    <a:pt x="151" y="32152"/>
                  </a:lnTo>
                  <a:lnTo>
                    <a:pt x="51" y="32856"/>
                  </a:lnTo>
                  <a:lnTo>
                    <a:pt x="0" y="33458"/>
                  </a:lnTo>
                  <a:lnTo>
                    <a:pt x="51" y="34061"/>
                  </a:lnTo>
                  <a:lnTo>
                    <a:pt x="151" y="34664"/>
                  </a:lnTo>
                  <a:lnTo>
                    <a:pt x="352" y="35267"/>
                  </a:lnTo>
                  <a:lnTo>
                    <a:pt x="603" y="35820"/>
                  </a:lnTo>
                  <a:lnTo>
                    <a:pt x="905" y="36372"/>
                  </a:lnTo>
                  <a:lnTo>
                    <a:pt x="1256" y="36824"/>
                  </a:lnTo>
                  <a:lnTo>
                    <a:pt x="1708" y="37226"/>
                  </a:lnTo>
                  <a:lnTo>
                    <a:pt x="2211" y="37628"/>
                  </a:lnTo>
                  <a:lnTo>
                    <a:pt x="2763" y="37829"/>
                  </a:lnTo>
                  <a:lnTo>
                    <a:pt x="3316" y="37980"/>
                  </a:lnTo>
                  <a:lnTo>
                    <a:pt x="3869" y="38030"/>
                  </a:lnTo>
                  <a:lnTo>
                    <a:pt x="4471" y="38030"/>
                  </a:lnTo>
                  <a:lnTo>
                    <a:pt x="5024" y="37930"/>
                  </a:lnTo>
                  <a:lnTo>
                    <a:pt x="5577" y="37729"/>
                  </a:lnTo>
                  <a:lnTo>
                    <a:pt x="6129" y="37477"/>
                  </a:lnTo>
                  <a:lnTo>
                    <a:pt x="6531" y="37226"/>
                  </a:lnTo>
                  <a:lnTo>
                    <a:pt x="6933" y="36975"/>
                  </a:lnTo>
                  <a:lnTo>
                    <a:pt x="7737" y="36372"/>
                  </a:lnTo>
                  <a:lnTo>
                    <a:pt x="8541" y="35719"/>
                  </a:lnTo>
                  <a:lnTo>
                    <a:pt x="9395" y="35066"/>
                  </a:lnTo>
                  <a:lnTo>
                    <a:pt x="9797" y="34765"/>
                  </a:lnTo>
                  <a:lnTo>
                    <a:pt x="10249" y="34513"/>
                  </a:lnTo>
                  <a:lnTo>
                    <a:pt x="10701" y="34262"/>
                  </a:lnTo>
                  <a:lnTo>
                    <a:pt x="11153" y="34112"/>
                  </a:lnTo>
                  <a:lnTo>
                    <a:pt x="11605" y="33961"/>
                  </a:lnTo>
                  <a:lnTo>
                    <a:pt x="12057" y="33911"/>
                  </a:lnTo>
                  <a:lnTo>
                    <a:pt x="12560" y="33911"/>
                  </a:lnTo>
                  <a:lnTo>
                    <a:pt x="13062" y="34011"/>
                  </a:lnTo>
                  <a:lnTo>
                    <a:pt x="13464" y="34162"/>
                  </a:lnTo>
                  <a:lnTo>
                    <a:pt x="13816" y="34413"/>
                  </a:lnTo>
                  <a:lnTo>
                    <a:pt x="14167" y="34664"/>
                  </a:lnTo>
                  <a:lnTo>
                    <a:pt x="14469" y="35016"/>
                  </a:lnTo>
                  <a:lnTo>
                    <a:pt x="15021" y="35669"/>
                  </a:lnTo>
                  <a:lnTo>
                    <a:pt x="15624" y="36322"/>
                  </a:lnTo>
                  <a:lnTo>
                    <a:pt x="16177" y="36875"/>
                  </a:lnTo>
                  <a:lnTo>
                    <a:pt x="16780" y="37327"/>
                  </a:lnTo>
                  <a:lnTo>
                    <a:pt x="17433" y="37729"/>
                  </a:lnTo>
                  <a:lnTo>
                    <a:pt x="18086" y="38080"/>
                  </a:lnTo>
                  <a:lnTo>
                    <a:pt x="18739" y="38331"/>
                  </a:lnTo>
                  <a:lnTo>
                    <a:pt x="19392" y="38532"/>
                  </a:lnTo>
                  <a:lnTo>
                    <a:pt x="20095" y="38633"/>
                  </a:lnTo>
                  <a:lnTo>
                    <a:pt x="20799" y="38683"/>
                  </a:lnTo>
                  <a:lnTo>
                    <a:pt x="21502" y="38683"/>
                  </a:lnTo>
                  <a:lnTo>
                    <a:pt x="22155" y="38633"/>
                  </a:lnTo>
                  <a:lnTo>
                    <a:pt x="22858" y="38432"/>
                  </a:lnTo>
                  <a:lnTo>
                    <a:pt x="23511" y="38231"/>
                  </a:lnTo>
                  <a:lnTo>
                    <a:pt x="24165" y="37879"/>
                  </a:lnTo>
                  <a:lnTo>
                    <a:pt x="24818" y="37427"/>
                  </a:lnTo>
                  <a:lnTo>
                    <a:pt x="25420" y="36975"/>
                  </a:lnTo>
                  <a:lnTo>
                    <a:pt x="25973" y="36422"/>
                  </a:lnTo>
                  <a:lnTo>
                    <a:pt x="26475" y="35870"/>
                  </a:lnTo>
                  <a:lnTo>
                    <a:pt x="26928" y="35267"/>
                  </a:lnTo>
                  <a:lnTo>
                    <a:pt x="27832" y="34061"/>
                  </a:lnTo>
                  <a:lnTo>
                    <a:pt x="28184" y="33509"/>
                  </a:lnTo>
                  <a:lnTo>
                    <a:pt x="28384" y="33308"/>
                  </a:lnTo>
                  <a:lnTo>
                    <a:pt x="28585" y="33107"/>
                  </a:lnTo>
                  <a:lnTo>
                    <a:pt x="28837" y="32956"/>
                  </a:lnTo>
                  <a:lnTo>
                    <a:pt x="29038" y="32906"/>
                  </a:lnTo>
                  <a:lnTo>
                    <a:pt x="29389" y="32906"/>
                  </a:lnTo>
                  <a:lnTo>
                    <a:pt x="29741" y="33006"/>
                  </a:lnTo>
                  <a:lnTo>
                    <a:pt x="30143" y="33207"/>
                  </a:lnTo>
                  <a:lnTo>
                    <a:pt x="30695" y="33408"/>
                  </a:lnTo>
                  <a:lnTo>
                    <a:pt x="31248" y="33559"/>
                  </a:lnTo>
                  <a:lnTo>
                    <a:pt x="32052" y="33559"/>
                  </a:lnTo>
                  <a:lnTo>
                    <a:pt x="32454" y="33509"/>
                  </a:lnTo>
                  <a:lnTo>
                    <a:pt x="32856" y="33408"/>
                  </a:lnTo>
                  <a:lnTo>
                    <a:pt x="33609" y="33107"/>
                  </a:lnTo>
                  <a:lnTo>
                    <a:pt x="34312" y="32755"/>
                  </a:lnTo>
                  <a:lnTo>
                    <a:pt x="35116" y="32253"/>
                  </a:lnTo>
                  <a:lnTo>
                    <a:pt x="35820" y="31700"/>
                  </a:lnTo>
                  <a:lnTo>
                    <a:pt x="36523" y="31047"/>
                  </a:lnTo>
                  <a:lnTo>
                    <a:pt x="37176" y="30344"/>
                  </a:lnTo>
                  <a:lnTo>
                    <a:pt x="37779" y="29640"/>
                  </a:lnTo>
                  <a:lnTo>
                    <a:pt x="38331" y="28837"/>
                  </a:lnTo>
                  <a:lnTo>
                    <a:pt x="38784" y="28033"/>
                  </a:lnTo>
                  <a:lnTo>
                    <a:pt x="39236" y="27229"/>
                  </a:lnTo>
                  <a:lnTo>
                    <a:pt x="39587" y="26375"/>
                  </a:lnTo>
                  <a:lnTo>
                    <a:pt x="39939" y="25421"/>
                  </a:lnTo>
                  <a:lnTo>
                    <a:pt x="40542" y="23612"/>
                  </a:lnTo>
                  <a:lnTo>
                    <a:pt x="40743" y="23059"/>
                  </a:lnTo>
                  <a:lnTo>
                    <a:pt x="40994" y="22507"/>
                  </a:lnTo>
                  <a:lnTo>
                    <a:pt x="41295" y="22004"/>
                  </a:lnTo>
                  <a:lnTo>
                    <a:pt x="41597" y="21502"/>
                  </a:lnTo>
                  <a:lnTo>
                    <a:pt x="41898" y="21050"/>
                  </a:lnTo>
                  <a:lnTo>
                    <a:pt x="42300" y="20598"/>
                  </a:lnTo>
                  <a:lnTo>
                    <a:pt x="42702" y="20146"/>
                  </a:lnTo>
                  <a:lnTo>
                    <a:pt x="43104" y="19744"/>
                  </a:lnTo>
                  <a:lnTo>
                    <a:pt x="44008" y="18940"/>
                  </a:lnTo>
                  <a:lnTo>
                    <a:pt x="44963" y="18186"/>
                  </a:lnTo>
                  <a:lnTo>
                    <a:pt x="46872" y="16780"/>
                  </a:lnTo>
                  <a:lnTo>
                    <a:pt x="48831" y="15423"/>
                  </a:lnTo>
                  <a:lnTo>
                    <a:pt x="50740" y="14017"/>
                  </a:lnTo>
                  <a:lnTo>
                    <a:pt x="50891" y="13866"/>
                  </a:lnTo>
                  <a:lnTo>
                    <a:pt x="50891" y="13715"/>
                  </a:lnTo>
                  <a:lnTo>
                    <a:pt x="50841" y="13514"/>
                  </a:lnTo>
                  <a:lnTo>
                    <a:pt x="50690" y="13414"/>
                  </a:lnTo>
                  <a:lnTo>
                    <a:pt x="50489" y="13313"/>
                  </a:lnTo>
                  <a:lnTo>
                    <a:pt x="50891" y="13263"/>
                  </a:lnTo>
                  <a:lnTo>
                    <a:pt x="51343" y="13112"/>
                  </a:lnTo>
                  <a:lnTo>
                    <a:pt x="52147" y="12811"/>
                  </a:lnTo>
                  <a:lnTo>
                    <a:pt x="52951" y="12409"/>
                  </a:lnTo>
                  <a:lnTo>
                    <a:pt x="53704" y="11957"/>
                  </a:lnTo>
                  <a:lnTo>
                    <a:pt x="55161" y="11153"/>
                  </a:lnTo>
                  <a:lnTo>
                    <a:pt x="55915" y="10751"/>
                  </a:lnTo>
                  <a:lnTo>
                    <a:pt x="56668" y="10450"/>
                  </a:lnTo>
                  <a:lnTo>
                    <a:pt x="57522" y="10199"/>
                  </a:lnTo>
                  <a:lnTo>
                    <a:pt x="58326" y="9998"/>
                  </a:lnTo>
                  <a:lnTo>
                    <a:pt x="59180" y="9797"/>
                  </a:lnTo>
                  <a:lnTo>
                    <a:pt x="59984" y="9546"/>
                  </a:lnTo>
                  <a:lnTo>
                    <a:pt x="60637" y="9244"/>
                  </a:lnTo>
                  <a:lnTo>
                    <a:pt x="61290" y="8943"/>
                  </a:lnTo>
                  <a:lnTo>
                    <a:pt x="61943" y="8541"/>
                  </a:lnTo>
                  <a:lnTo>
                    <a:pt x="62596" y="8139"/>
                  </a:lnTo>
                  <a:lnTo>
                    <a:pt x="63199" y="7637"/>
                  </a:lnTo>
                  <a:lnTo>
                    <a:pt x="63802" y="7185"/>
                  </a:lnTo>
                  <a:lnTo>
                    <a:pt x="64354" y="6682"/>
                  </a:lnTo>
                  <a:lnTo>
                    <a:pt x="64857" y="6180"/>
                  </a:lnTo>
                  <a:lnTo>
                    <a:pt x="65208" y="5728"/>
                  </a:lnTo>
                  <a:lnTo>
                    <a:pt x="65460" y="5276"/>
                  </a:lnTo>
                  <a:lnTo>
                    <a:pt x="65610" y="4823"/>
                  </a:lnTo>
                  <a:lnTo>
                    <a:pt x="65661" y="4371"/>
                  </a:lnTo>
                  <a:lnTo>
                    <a:pt x="65610" y="3869"/>
                  </a:lnTo>
                  <a:lnTo>
                    <a:pt x="65409" y="3467"/>
                  </a:lnTo>
                  <a:lnTo>
                    <a:pt x="65158" y="3015"/>
                  </a:lnTo>
                  <a:lnTo>
                    <a:pt x="64756" y="2613"/>
                  </a:lnTo>
                  <a:lnTo>
                    <a:pt x="64455" y="2412"/>
                  </a:lnTo>
                  <a:lnTo>
                    <a:pt x="64153" y="2211"/>
                  </a:lnTo>
                  <a:lnTo>
                    <a:pt x="63802" y="2060"/>
                  </a:lnTo>
                  <a:lnTo>
                    <a:pt x="63500" y="1960"/>
                  </a:lnTo>
                  <a:lnTo>
                    <a:pt x="62797" y="1759"/>
                  </a:lnTo>
                  <a:lnTo>
                    <a:pt x="62094" y="1608"/>
                  </a:lnTo>
                  <a:lnTo>
                    <a:pt x="60637" y="1508"/>
                  </a:lnTo>
                  <a:lnTo>
                    <a:pt x="59934" y="1407"/>
                  </a:lnTo>
                  <a:lnTo>
                    <a:pt x="59230" y="1307"/>
                  </a:lnTo>
                  <a:lnTo>
                    <a:pt x="58879" y="1156"/>
                  </a:lnTo>
                  <a:lnTo>
                    <a:pt x="58527" y="1056"/>
                  </a:lnTo>
                  <a:lnTo>
                    <a:pt x="57874" y="754"/>
                  </a:lnTo>
                  <a:lnTo>
                    <a:pt x="57170" y="403"/>
                  </a:lnTo>
                  <a:lnTo>
                    <a:pt x="56819" y="252"/>
                  </a:lnTo>
                  <a:lnTo>
                    <a:pt x="56467" y="151"/>
                  </a:lnTo>
                  <a:lnTo>
                    <a:pt x="56115" y="51"/>
                  </a:lnTo>
                  <a:lnTo>
                    <a:pt x="55764" y="1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5525;p130">
              <a:extLst>
                <a:ext uri="{FF2B5EF4-FFF2-40B4-BE49-F238E27FC236}">
                  <a16:creationId xmlns:a16="http://schemas.microsoft.com/office/drawing/2014/main" id="{90DA3EBB-4F25-A7D4-2888-2D5F530F9587}"/>
                </a:ext>
              </a:extLst>
            </p:cNvPr>
            <p:cNvSpPr/>
            <p:nvPr/>
          </p:nvSpPr>
          <p:spPr>
            <a:xfrm>
              <a:off x="1642250" y="3254350"/>
              <a:ext cx="1161750" cy="631775"/>
            </a:xfrm>
            <a:custGeom>
              <a:avLst/>
              <a:gdLst/>
              <a:ahLst/>
              <a:cxnLst/>
              <a:rect l="l" t="t" r="r" b="b"/>
              <a:pathLst>
                <a:path w="46470" h="25271" extrusionOk="0">
                  <a:moveTo>
                    <a:pt x="40492" y="1"/>
                  </a:moveTo>
                  <a:lnTo>
                    <a:pt x="40040" y="51"/>
                  </a:lnTo>
                  <a:lnTo>
                    <a:pt x="39688" y="101"/>
                  </a:lnTo>
                  <a:lnTo>
                    <a:pt x="39286" y="202"/>
                  </a:lnTo>
                  <a:lnTo>
                    <a:pt x="38934" y="302"/>
                  </a:lnTo>
                  <a:lnTo>
                    <a:pt x="38231" y="654"/>
                  </a:lnTo>
                  <a:lnTo>
                    <a:pt x="37528" y="1056"/>
                  </a:lnTo>
                  <a:lnTo>
                    <a:pt x="36925" y="1508"/>
                  </a:lnTo>
                  <a:lnTo>
                    <a:pt x="35669" y="2563"/>
                  </a:lnTo>
                  <a:lnTo>
                    <a:pt x="34564" y="3517"/>
                  </a:lnTo>
                  <a:lnTo>
                    <a:pt x="34011" y="3970"/>
                  </a:lnTo>
                  <a:lnTo>
                    <a:pt x="33408" y="4422"/>
                  </a:lnTo>
                  <a:lnTo>
                    <a:pt x="32805" y="4824"/>
                  </a:lnTo>
                  <a:lnTo>
                    <a:pt x="32152" y="5125"/>
                  </a:lnTo>
                  <a:lnTo>
                    <a:pt x="31499" y="5427"/>
                  </a:lnTo>
                  <a:lnTo>
                    <a:pt x="30796" y="5577"/>
                  </a:lnTo>
                  <a:lnTo>
                    <a:pt x="30143" y="5678"/>
                  </a:lnTo>
                  <a:lnTo>
                    <a:pt x="29490" y="5627"/>
                  </a:lnTo>
                  <a:lnTo>
                    <a:pt x="28887" y="5577"/>
                  </a:lnTo>
                  <a:lnTo>
                    <a:pt x="28234" y="5427"/>
                  </a:lnTo>
                  <a:lnTo>
                    <a:pt x="26928" y="5125"/>
                  </a:lnTo>
                  <a:lnTo>
                    <a:pt x="26274" y="5025"/>
                  </a:lnTo>
                  <a:lnTo>
                    <a:pt x="25621" y="5025"/>
                  </a:lnTo>
                  <a:lnTo>
                    <a:pt x="24365" y="5075"/>
                  </a:lnTo>
                  <a:lnTo>
                    <a:pt x="23662" y="5175"/>
                  </a:lnTo>
                  <a:lnTo>
                    <a:pt x="22959" y="5326"/>
                  </a:lnTo>
                  <a:lnTo>
                    <a:pt x="22306" y="5527"/>
                  </a:lnTo>
                  <a:lnTo>
                    <a:pt x="21703" y="5778"/>
                  </a:lnTo>
                  <a:lnTo>
                    <a:pt x="21452" y="5929"/>
                  </a:lnTo>
                  <a:lnTo>
                    <a:pt x="21201" y="6130"/>
                  </a:lnTo>
                  <a:lnTo>
                    <a:pt x="21000" y="6331"/>
                  </a:lnTo>
                  <a:lnTo>
                    <a:pt x="20799" y="6582"/>
                  </a:lnTo>
                  <a:lnTo>
                    <a:pt x="20397" y="7185"/>
                  </a:lnTo>
                  <a:lnTo>
                    <a:pt x="20095" y="7737"/>
                  </a:lnTo>
                  <a:lnTo>
                    <a:pt x="19744" y="8240"/>
                  </a:lnTo>
                  <a:lnTo>
                    <a:pt x="19392" y="8742"/>
                  </a:lnTo>
                  <a:lnTo>
                    <a:pt x="18990" y="9144"/>
                  </a:lnTo>
                  <a:lnTo>
                    <a:pt x="18789" y="9345"/>
                  </a:lnTo>
                  <a:lnTo>
                    <a:pt x="18538" y="9496"/>
                  </a:lnTo>
                  <a:lnTo>
                    <a:pt x="18237" y="9646"/>
                  </a:lnTo>
                  <a:lnTo>
                    <a:pt x="17935" y="9747"/>
                  </a:lnTo>
                  <a:lnTo>
                    <a:pt x="17583" y="9847"/>
                  </a:lnTo>
                  <a:lnTo>
                    <a:pt x="17182" y="9898"/>
                  </a:lnTo>
                  <a:lnTo>
                    <a:pt x="16780" y="9948"/>
                  </a:lnTo>
                  <a:lnTo>
                    <a:pt x="16428" y="9948"/>
                  </a:lnTo>
                  <a:lnTo>
                    <a:pt x="15674" y="9847"/>
                  </a:lnTo>
                  <a:lnTo>
                    <a:pt x="14921" y="9646"/>
                  </a:lnTo>
                  <a:lnTo>
                    <a:pt x="14117" y="9496"/>
                  </a:lnTo>
                  <a:lnTo>
                    <a:pt x="13564" y="9445"/>
                  </a:lnTo>
                  <a:lnTo>
                    <a:pt x="12962" y="9496"/>
                  </a:lnTo>
                  <a:lnTo>
                    <a:pt x="12409" y="9596"/>
                  </a:lnTo>
                  <a:lnTo>
                    <a:pt x="11806" y="9747"/>
                  </a:lnTo>
                  <a:lnTo>
                    <a:pt x="11304" y="9948"/>
                  </a:lnTo>
                  <a:lnTo>
                    <a:pt x="10751" y="10249"/>
                  </a:lnTo>
                  <a:lnTo>
                    <a:pt x="10249" y="10551"/>
                  </a:lnTo>
                  <a:lnTo>
                    <a:pt x="9746" y="10852"/>
                  </a:lnTo>
                  <a:lnTo>
                    <a:pt x="9395" y="11103"/>
                  </a:lnTo>
                  <a:lnTo>
                    <a:pt x="9093" y="11405"/>
                  </a:lnTo>
                  <a:lnTo>
                    <a:pt x="8541" y="12008"/>
                  </a:lnTo>
                  <a:lnTo>
                    <a:pt x="7988" y="12661"/>
                  </a:lnTo>
                  <a:lnTo>
                    <a:pt x="7536" y="13364"/>
                  </a:lnTo>
                  <a:lnTo>
                    <a:pt x="7034" y="14017"/>
                  </a:lnTo>
                  <a:lnTo>
                    <a:pt x="6481" y="14670"/>
                  </a:lnTo>
                  <a:lnTo>
                    <a:pt x="5928" y="15273"/>
                  </a:lnTo>
                  <a:lnTo>
                    <a:pt x="5577" y="15524"/>
                  </a:lnTo>
                  <a:lnTo>
                    <a:pt x="5275" y="15775"/>
                  </a:lnTo>
                  <a:lnTo>
                    <a:pt x="4622" y="16177"/>
                  </a:lnTo>
                  <a:lnTo>
                    <a:pt x="4019" y="16529"/>
                  </a:lnTo>
                  <a:lnTo>
                    <a:pt x="2713" y="17132"/>
                  </a:lnTo>
                  <a:lnTo>
                    <a:pt x="2060" y="17433"/>
                  </a:lnTo>
                  <a:lnTo>
                    <a:pt x="1457" y="17735"/>
                  </a:lnTo>
                  <a:lnTo>
                    <a:pt x="804" y="18136"/>
                  </a:lnTo>
                  <a:lnTo>
                    <a:pt x="252" y="18538"/>
                  </a:lnTo>
                  <a:lnTo>
                    <a:pt x="101" y="18990"/>
                  </a:lnTo>
                  <a:lnTo>
                    <a:pt x="51" y="19443"/>
                  </a:lnTo>
                  <a:lnTo>
                    <a:pt x="0" y="20045"/>
                  </a:lnTo>
                  <a:lnTo>
                    <a:pt x="51" y="20648"/>
                  </a:lnTo>
                  <a:lnTo>
                    <a:pt x="151" y="21251"/>
                  </a:lnTo>
                  <a:lnTo>
                    <a:pt x="352" y="21854"/>
                  </a:lnTo>
                  <a:lnTo>
                    <a:pt x="603" y="22407"/>
                  </a:lnTo>
                  <a:lnTo>
                    <a:pt x="905" y="22959"/>
                  </a:lnTo>
                  <a:lnTo>
                    <a:pt x="1256" y="23411"/>
                  </a:lnTo>
                  <a:lnTo>
                    <a:pt x="1708" y="23813"/>
                  </a:lnTo>
                  <a:lnTo>
                    <a:pt x="2211" y="24215"/>
                  </a:lnTo>
                  <a:lnTo>
                    <a:pt x="2763" y="24416"/>
                  </a:lnTo>
                  <a:lnTo>
                    <a:pt x="3316" y="24567"/>
                  </a:lnTo>
                  <a:lnTo>
                    <a:pt x="3869" y="24617"/>
                  </a:lnTo>
                  <a:lnTo>
                    <a:pt x="4471" y="24617"/>
                  </a:lnTo>
                  <a:lnTo>
                    <a:pt x="5024" y="24517"/>
                  </a:lnTo>
                  <a:lnTo>
                    <a:pt x="5577" y="24316"/>
                  </a:lnTo>
                  <a:lnTo>
                    <a:pt x="6129" y="24064"/>
                  </a:lnTo>
                  <a:lnTo>
                    <a:pt x="6531" y="23813"/>
                  </a:lnTo>
                  <a:lnTo>
                    <a:pt x="6933" y="23562"/>
                  </a:lnTo>
                  <a:lnTo>
                    <a:pt x="7737" y="22959"/>
                  </a:lnTo>
                  <a:lnTo>
                    <a:pt x="8541" y="22306"/>
                  </a:lnTo>
                  <a:lnTo>
                    <a:pt x="9395" y="21653"/>
                  </a:lnTo>
                  <a:lnTo>
                    <a:pt x="9797" y="21352"/>
                  </a:lnTo>
                  <a:lnTo>
                    <a:pt x="10249" y="21100"/>
                  </a:lnTo>
                  <a:lnTo>
                    <a:pt x="10701" y="20849"/>
                  </a:lnTo>
                  <a:lnTo>
                    <a:pt x="11153" y="20699"/>
                  </a:lnTo>
                  <a:lnTo>
                    <a:pt x="11605" y="20548"/>
                  </a:lnTo>
                  <a:lnTo>
                    <a:pt x="12057" y="20498"/>
                  </a:lnTo>
                  <a:lnTo>
                    <a:pt x="12560" y="20498"/>
                  </a:lnTo>
                  <a:lnTo>
                    <a:pt x="13062" y="20598"/>
                  </a:lnTo>
                  <a:lnTo>
                    <a:pt x="13464" y="20749"/>
                  </a:lnTo>
                  <a:lnTo>
                    <a:pt x="13816" y="21000"/>
                  </a:lnTo>
                  <a:lnTo>
                    <a:pt x="14167" y="21251"/>
                  </a:lnTo>
                  <a:lnTo>
                    <a:pt x="14469" y="21603"/>
                  </a:lnTo>
                  <a:lnTo>
                    <a:pt x="15021" y="22256"/>
                  </a:lnTo>
                  <a:lnTo>
                    <a:pt x="15624" y="22909"/>
                  </a:lnTo>
                  <a:lnTo>
                    <a:pt x="16177" y="23462"/>
                  </a:lnTo>
                  <a:lnTo>
                    <a:pt x="16780" y="23914"/>
                  </a:lnTo>
                  <a:lnTo>
                    <a:pt x="17433" y="24316"/>
                  </a:lnTo>
                  <a:lnTo>
                    <a:pt x="18086" y="24667"/>
                  </a:lnTo>
                  <a:lnTo>
                    <a:pt x="18739" y="24918"/>
                  </a:lnTo>
                  <a:lnTo>
                    <a:pt x="19392" y="25119"/>
                  </a:lnTo>
                  <a:lnTo>
                    <a:pt x="20095" y="25220"/>
                  </a:lnTo>
                  <a:lnTo>
                    <a:pt x="20799" y="25270"/>
                  </a:lnTo>
                  <a:lnTo>
                    <a:pt x="21502" y="25270"/>
                  </a:lnTo>
                  <a:lnTo>
                    <a:pt x="22155" y="25220"/>
                  </a:lnTo>
                  <a:lnTo>
                    <a:pt x="22858" y="25019"/>
                  </a:lnTo>
                  <a:lnTo>
                    <a:pt x="23511" y="24818"/>
                  </a:lnTo>
                  <a:lnTo>
                    <a:pt x="24165" y="24466"/>
                  </a:lnTo>
                  <a:lnTo>
                    <a:pt x="24818" y="24014"/>
                  </a:lnTo>
                  <a:lnTo>
                    <a:pt x="25420" y="23562"/>
                  </a:lnTo>
                  <a:lnTo>
                    <a:pt x="25973" y="23009"/>
                  </a:lnTo>
                  <a:lnTo>
                    <a:pt x="26475" y="22457"/>
                  </a:lnTo>
                  <a:lnTo>
                    <a:pt x="26928" y="21854"/>
                  </a:lnTo>
                  <a:lnTo>
                    <a:pt x="27832" y="20648"/>
                  </a:lnTo>
                  <a:lnTo>
                    <a:pt x="28184" y="20096"/>
                  </a:lnTo>
                  <a:lnTo>
                    <a:pt x="28384" y="19895"/>
                  </a:lnTo>
                  <a:lnTo>
                    <a:pt x="28585" y="19694"/>
                  </a:lnTo>
                  <a:lnTo>
                    <a:pt x="28837" y="19543"/>
                  </a:lnTo>
                  <a:lnTo>
                    <a:pt x="29038" y="19493"/>
                  </a:lnTo>
                  <a:lnTo>
                    <a:pt x="29389" y="19493"/>
                  </a:lnTo>
                  <a:lnTo>
                    <a:pt x="29741" y="19593"/>
                  </a:lnTo>
                  <a:lnTo>
                    <a:pt x="30143" y="19794"/>
                  </a:lnTo>
                  <a:lnTo>
                    <a:pt x="30695" y="19995"/>
                  </a:lnTo>
                  <a:lnTo>
                    <a:pt x="31248" y="20146"/>
                  </a:lnTo>
                  <a:lnTo>
                    <a:pt x="32052" y="20146"/>
                  </a:lnTo>
                  <a:lnTo>
                    <a:pt x="32454" y="20096"/>
                  </a:lnTo>
                  <a:lnTo>
                    <a:pt x="32856" y="19995"/>
                  </a:lnTo>
                  <a:lnTo>
                    <a:pt x="33609" y="19694"/>
                  </a:lnTo>
                  <a:lnTo>
                    <a:pt x="34312" y="19342"/>
                  </a:lnTo>
                  <a:lnTo>
                    <a:pt x="35116" y="18840"/>
                  </a:lnTo>
                  <a:lnTo>
                    <a:pt x="35820" y="18287"/>
                  </a:lnTo>
                  <a:lnTo>
                    <a:pt x="36523" y="17634"/>
                  </a:lnTo>
                  <a:lnTo>
                    <a:pt x="37176" y="16931"/>
                  </a:lnTo>
                  <a:lnTo>
                    <a:pt x="37779" y="16227"/>
                  </a:lnTo>
                  <a:lnTo>
                    <a:pt x="38331" y="15424"/>
                  </a:lnTo>
                  <a:lnTo>
                    <a:pt x="38784" y="14620"/>
                  </a:lnTo>
                  <a:lnTo>
                    <a:pt x="39236" y="13816"/>
                  </a:lnTo>
                  <a:lnTo>
                    <a:pt x="39587" y="12962"/>
                  </a:lnTo>
                  <a:lnTo>
                    <a:pt x="39939" y="12008"/>
                  </a:lnTo>
                  <a:lnTo>
                    <a:pt x="40542" y="10199"/>
                  </a:lnTo>
                  <a:lnTo>
                    <a:pt x="40743" y="9646"/>
                  </a:lnTo>
                  <a:lnTo>
                    <a:pt x="40994" y="9094"/>
                  </a:lnTo>
                  <a:lnTo>
                    <a:pt x="41295" y="8591"/>
                  </a:lnTo>
                  <a:lnTo>
                    <a:pt x="41597" y="8089"/>
                  </a:lnTo>
                  <a:lnTo>
                    <a:pt x="41898" y="7637"/>
                  </a:lnTo>
                  <a:lnTo>
                    <a:pt x="42300" y="7185"/>
                  </a:lnTo>
                  <a:lnTo>
                    <a:pt x="42702" y="6733"/>
                  </a:lnTo>
                  <a:lnTo>
                    <a:pt x="43104" y="6331"/>
                  </a:lnTo>
                  <a:lnTo>
                    <a:pt x="43908" y="5627"/>
                  </a:lnTo>
                  <a:lnTo>
                    <a:pt x="44762" y="4924"/>
                  </a:lnTo>
                  <a:lnTo>
                    <a:pt x="46470" y="3668"/>
                  </a:lnTo>
                  <a:lnTo>
                    <a:pt x="45917" y="3065"/>
                  </a:lnTo>
                  <a:lnTo>
                    <a:pt x="45365" y="2463"/>
                  </a:lnTo>
                  <a:lnTo>
                    <a:pt x="44762" y="1910"/>
                  </a:lnTo>
                  <a:lnTo>
                    <a:pt x="44159" y="1408"/>
                  </a:lnTo>
                  <a:lnTo>
                    <a:pt x="43506" y="955"/>
                  </a:lnTo>
                  <a:lnTo>
                    <a:pt x="42803" y="604"/>
                  </a:lnTo>
                  <a:lnTo>
                    <a:pt x="42049" y="302"/>
                  </a:lnTo>
                  <a:lnTo>
                    <a:pt x="41346" y="101"/>
                  </a:lnTo>
                  <a:lnTo>
                    <a:pt x="40894" y="51"/>
                  </a:lnTo>
                  <a:lnTo>
                    <a:pt x="40492" y="1"/>
                  </a:lnTo>
                  <a:close/>
                </a:path>
              </a:pathLst>
            </a:custGeom>
            <a:solidFill>
              <a:srgbClr val="F43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5526;p130">
              <a:extLst>
                <a:ext uri="{FF2B5EF4-FFF2-40B4-BE49-F238E27FC236}">
                  <a16:creationId xmlns:a16="http://schemas.microsoft.com/office/drawing/2014/main" id="{A73963D6-FE39-1240-474D-2DB2D81111EB}"/>
                </a:ext>
              </a:extLst>
            </p:cNvPr>
            <p:cNvSpPr/>
            <p:nvPr/>
          </p:nvSpPr>
          <p:spPr>
            <a:xfrm>
              <a:off x="2287800" y="2968000"/>
              <a:ext cx="296425" cy="503650"/>
            </a:xfrm>
            <a:custGeom>
              <a:avLst/>
              <a:gdLst/>
              <a:ahLst/>
              <a:cxnLst/>
              <a:rect l="l" t="t" r="r" b="b"/>
              <a:pathLst>
                <a:path w="11857" h="20146" extrusionOk="0">
                  <a:moveTo>
                    <a:pt x="2211" y="1"/>
                  </a:moveTo>
                  <a:lnTo>
                    <a:pt x="1759" y="51"/>
                  </a:lnTo>
                  <a:lnTo>
                    <a:pt x="1507" y="101"/>
                  </a:lnTo>
                  <a:lnTo>
                    <a:pt x="1256" y="202"/>
                  </a:lnTo>
                  <a:lnTo>
                    <a:pt x="1055" y="353"/>
                  </a:lnTo>
                  <a:lnTo>
                    <a:pt x="804" y="503"/>
                  </a:lnTo>
                  <a:lnTo>
                    <a:pt x="603" y="704"/>
                  </a:lnTo>
                  <a:lnTo>
                    <a:pt x="452" y="955"/>
                  </a:lnTo>
                  <a:lnTo>
                    <a:pt x="302" y="1207"/>
                  </a:lnTo>
                  <a:lnTo>
                    <a:pt x="201" y="1458"/>
                  </a:lnTo>
                  <a:lnTo>
                    <a:pt x="51" y="2010"/>
                  </a:lnTo>
                  <a:lnTo>
                    <a:pt x="0" y="2563"/>
                  </a:lnTo>
                  <a:lnTo>
                    <a:pt x="51" y="3116"/>
                  </a:lnTo>
                  <a:lnTo>
                    <a:pt x="151" y="3718"/>
                  </a:lnTo>
                  <a:lnTo>
                    <a:pt x="252" y="4271"/>
                  </a:lnTo>
                  <a:lnTo>
                    <a:pt x="402" y="4824"/>
                  </a:lnTo>
                  <a:lnTo>
                    <a:pt x="854" y="5979"/>
                  </a:lnTo>
                  <a:lnTo>
                    <a:pt x="1407" y="7135"/>
                  </a:lnTo>
                  <a:lnTo>
                    <a:pt x="2010" y="8290"/>
                  </a:lnTo>
                  <a:lnTo>
                    <a:pt x="2663" y="9345"/>
                  </a:lnTo>
                  <a:lnTo>
                    <a:pt x="3467" y="10500"/>
                  </a:lnTo>
                  <a:lnTo>
                    <a:pt x="4271" y="11606"/>
                  </a:lnTo>
                  <a:lnTo>
                    <a:pt x="5979" y="13816"/>
                  </a:lnTo>
                  <a:lnTo>
                    <a:pt x="6833" y="14971"/>
                  </a:lnTo>
                  <a:lnTo>
                    <a:pt x="7636" y="16077"/>
                  </a:lnTo>
                  <a:lnTo>
                    <a:pt x="8390" y="17282"/>
                  </a:lnTo>
                  <a:lnTo>
                    <a:pt x="9093" y="18488"/>
                  </a:lnTo>
                  <a:lnTo>
                    <a:pt x="9144" y="19091"/>
                  </a:lnTo>
                  <a:lnTo>
                    <a:pt x="9194" y="19392"/>
                  </a:lnTo>
                  <a:lnTo>
                    <a:pt x="9294" y="19644"/>
                  </a:lnTo>
                  <a:lnTo>
                    <a:pt x="9445" y="19844"/>
                  </a:lnTo>
                  <a:lnTo>
                    <a:pt x="9646" y="19995"/>
                  </a:lnTo>
                  <a:lnTo>
                    <a:pt x="9947" y="20096"/>
                  </a:lnTo>
                  <a:lnTo>
                    <a:pt x="10299" y="20146"/>
                  </a:lnTo>
                  <a:lnTo>
                    <a:pt x="10550" y="20096"/>
                  </a:lnTo>
                  <a:lnTo>
                    <a:pt x="10751" y="20045"/>
                  </a:lnTo>
                  <a:lnTo>
                    <a:pt x="10952" y="19945"/>
                  </a:lnTo>
                  <a:lnTo>
                    <a:pt x="11153" y="19794"/>
                  </a:lnTo>
                  <a:lnTo>
                    <a:pt x="11304" y="19644"/>
                  </a:lnTo>
                  <a:lnTo>
                    <a:pt x="11404" y="19443"/>
                  </a:lnTo>
                  <a:lnTo>
                    <a:pt x="11655" y="18990"/>
                  </a:lnTo>
                  <a:lnTo>
                    <a:pt x="11756" y="18538"/>
                  </a:lnTo>
                  <a:lnTo>
                    <a:pt x="11856" y="18036"/>
                  </a:lnTo>
                  <a:lnTo>
                    <a:pt x="11856" y="17584"/>
                  </a:lnTo>
                  <a:lnTo>
                    <a:pt x="11806" y="17132"/>
                  </a:lnTo>
                  <a:lnTo>
                    <a:pt x="11655" y="16378"/>
                  </a:lnTo>
                  <a:lnTo>
                    <a:pt x="11404" y="15625"/>
                  </a:lnTo>
                  <a:lnTo>
                    <a:pt x="11103" y="14871"/>
                  </a:lnTo>
                  <a:lnTo>
                    <a:pt x="10751" y="14117"/>
                  </a:lnTo>
                  <a:lnTo>
                    <a:pt x="10048" y="12610"/>
                  </a:lnTo>
                  <a:lnTo>
                    <a:pt x="9696" y="11907"/>
                  </a:lnTo>
                  <a:lnTo>
                    <a:pt x="9395" y="11153"/>
                  </a:lnTo>
                  <a:lnTo>
                    <a:pt x="8842" y="9697"/>
                  </a:lnTo>
                  <a:lnTo>
                    <a:pt x="8340" y="8189"/>
                  </a:lnTo>
                  <a:lnTo>
                    <a:pt x="7837" y="6733"/>
                  </a:lnTo>
                  <a:lnTo>
                    <a:pt x="7285" y="5276"/>
                  </a:lnTo>
                  <a:lnTo>
                    <a:pt x="6732" y="4120"/>
                  </a:lnTo>
                  <a:lnTo>
                    <a:pt x="6431" y="3568"/>
                  </a:lnTo>
                  <a:lnTo>
                    <a:pt x="6129" y="3015"/>
                  </a:lnTo>
                  <a:lnTo>
                    <a:pt x="5778" y="2462"/>
                  </a:lnTo>
                  <a:lnTo>
                    <a:pt x="5376" y="1960"/>
                  </a:lnTo>
                  <a:lnTo>
                    <a:pt x="4974" y="1508"/>
                  </a:lnTo>
                  <a:lnTo>
                    <a:pt x="4522" y="1056"/>
                  </a:lnTo>
                  <a:lnTo>
                    <a:pt x="4120" y="754"/>
                  </a:lnTo>
                  <a:lnTo>
                    <a:pt x="3668" y="453"/>
                  </a:lnTo>
                  <a:lnTo>
                    <a:pt x="3216" y="252"/>
                  </a:lnTo>
                  <a:lnTo>
                    <a:pt x="2713" y="51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5527;p130">
              <a:extLst>
                <a:ext uri="{FF2B5EF4-FFF2-40B4-BE49-F238E27FC236}">
                  <a16:creationId xmlns:a16="http://schemas.microsoft.com/office/drawing/2014/main" id="{288D80D4-B3A6-5833-CBB6-92E43ACD93E9}"/>
                </a:ext>
              </a:extLst>
            </p:cNvPr>
            <p:cNvSpPr/>
            <p:nvPr/>
          </p:nvSpPr>
          <p:spPr>
            <a:xfrm>
              <a:off x="2287800" y="2969275"/>
              <a:ext cx="265025" cy="502375"/>
            </a:xfrm>
            <a:custGeom>
              <a:avLst/>
              <a:gdLst/>
              <a:ahLst/>
              <a:cxnLst/>
              <a:rect l="l" t="t" r="r" b="b"/>
              <a:pathLst>
                <a:path w="10601" h="20095" extrusionOk="0">
                  <a:moveTo>
                    <a:pt x="1759" y="0"/>
                  </a:moveTo>
                  <a:lnTo>
                    <a:pt x="1558" y="50"/>
                  </a:lnTo>
                  <a:lnTo>
                    <a:pt x="1307" y="151"/>
                  </a:lnTo>
                  <a:lnTo>
                    <a:pt x="1055" y="251"/>
                  </a:lnTo>
                  <a:lnTo>
                    <a:pt x="804" y="452"/>
                  </a:lnTo>
                  <a:lnTo>
                    <a:pt x="603" y="653"/>
                  </a:lnTo>
                  <a:lnTo>
                    <a:pt x="452" y="904"/>
                  </a:lnTo>
                  <a:lnTo>
                    <a:pt x="302" y="1156"/>
                  </a:lnTo>
                  <a:lnTo>
                    <a:pt x="201" y="1407"/>
                  </a:lnTo>
                  <a:lnTo>
                    <a:pt x="51" y="1959"/>
                  </a:lnTo>
                  <a:lnTo>
                    <a:pt x="0" y="2512"/>
                  </a:lnTo>
                  <a:lnTo>
                    <a:pt x="51" y="3065"/>
                  </a:lnTo>
                  <a:lnTo>
                    <a:pt x="151" y="3667"/>
                  </a:lnTo>
                  <a:lnTo>
                    <a:pt x="252" y="4220"/>
                  </a:lnTo>
                  <a:lnTo>
                    <a:pt x="402" y="4773"/>
                  </a:lnTo>
                  <a:lnTo>
                    <a:pt x="854" y="5928"/>
                  </a:lnTo>
                  <a:lnTo>
                    <a:pt x="1407" y="7084"/>
                  </a:lnTo>
                  <a:lnTo>
                    <a:pt x="2010" y="8239"/>
                  </a:lnTo>
                  <a:lnTo>
                    <a:pt x="2663" y="9294"/>
                  </a:lnTo>
                  <a:lnTo>
                    <a:pt x="3467" y="10449"/>
                  </a:lnTo>
                  <a:lnTo>
                    <a:pt x="4271" y="11555"/>
                  </a:lnTo>
                  <a:lnTo>
                    <a:pt x="5979" y="13765"/>
                  </a:lnTo>
                  <a:lnTo>
                    <a:pt x="6833" y="14920"/>
                  </a:lnTo>
                  <a:lnTo>
                    <a:pt x="7636" y="16026"/>
                  </a:lnTo>
                  <a:lnTo>
                    <a:pt x="8390" y="17231"/>
                  </a:lnTo>
                  <a:lnTo>
                    <a:pt x="9093" y="18437"/>
                  </a:lnTo>
                  <a:lnTo>
                    <a:pt x="9144" y="19040"/>
                  </a:lnTo>
                  <a:lnTo>
                    <a:pt x="9194" y="19341"/>
                  </a:lnTo>
                  <a:lnTo>
                    <a:pt x="9294" y="19593"/>
                  </a:lnTo>
                  <a:lnTo>
                    <a:pt x="9445" y="19793"/>
                  </a:lnTo>
                  <a:lnTo>
                    <a:pt x="9646" y="19944"/>
                  </a:lnTo>
                  <a:lnTo>
                    <a:pt x="9947" y="20045"/>
                  </a:lnTo>
                  <a:lnTo>
                    <a:pt x="10299" y="20095"/>
                  </a:lnTo>
                  <a:lnTo>
                    <a:pt x="10500" y="20045"/>
                  </a:lnTo>
                  <a:lnTo>
                    <a:pt x="10399" y="19944"/>
                  </a:lnTo>
                  <a:lnTo>
                    <a:pt x="10450" y="19844"/>
                  </a:lnTo>
                  <a:lnTo>
                    <a:pt x="10500" y="19743"/>
                  </a:lnTo>
                  <a:lnTo>
                    <a:pt x="10600" y="19643"/>
                  </a:lnTo>
                  <a:lnTo>
                    <a:pt x="10600" y="19593"/>
                  </a:lnTo>
                  <a:lnTo>
                    <a:pt x="10600" y="19542"/>
                  </a:lnTo>
                  <a:lnTo>
                    <a:pt x="10450" y="19090"/>
                  </a:lnTo>
                  <a:lnTo>
                    <a:pt x="10349" y="18337"/>
                  </a:lnTo>
                  <a:lnTo>
                    <a:pt x="10249" y="17633"/>
                  </a:lnTo>
                  <a:lnTo>
                    <a:pt x="9847" y="16176"/>
                  </a:lnTo>
                  <a:lnTo>
                    <a:pt x="9545" y="15172"/>
                  </a:lnTo>
                  <a:lnTo>
                    <a:pt x="9194" y="14167"/>
                  </a:lnTo>
                  <a:lnTo>
                    <a:pt x="8490" y="12157"/>
                  </a:lnTo>
                  <a:lnTo>
                    <a:pt x="8089" y="11253"/>
                  </a:lnTo>
                  <a:lnTo>
                    <a:pt x="7636" y="10349"/>
                  </a:lnTo>
                  <a:lnTo>
                    <a:pt x="6732" y="8591"/>
                  </a:lnTo>
                  <a:lnTo>
                    <a:pt x="5727" y="6883"/>
                  </a:lnTo>
                  <a:lnTo>
                    <a:pt x="4672" y="5175"/>
                  </a:lnTo>
                  <a:lnTo>
                    <a:pt x="4572" y="5175"/>
                  </a:lnTo>
                  <a:lnTo>
                    <a:pt x="4572" y="5225"/>
                  </a:lnTo>
                  <a:lnTo>
                    <a:pt x="5024" y="6029"/>
                  </a:lnTo>
                  <a:lnTo>
                    <a:pt x="5476" y="6832"/>
                  </a:lnTo>
                  <a:lnTo>
                    <a:pt x="6230" y="8440"/>
                  </a:lnTo>
                  <a:lnTo>
                    <a:pt x="6983" y="10148"/>
                  </a:lnTo>
                  <a:lnTo>
                    <a:pt x="7636" y="11856"/>
                  </a:lnTo>
                  <a:lnTo>
                    <a:pt x="7636" y="11856"/>
                  </a:lnTo>
                  <a:lnTo>
                    <a:pt x="7184" y="10902"/>
                  </a:lnTo>
                  <a:lnTo>
                    <a:pt x="6632" y="9847"/>
                  </a:lnTo>
                  <a:lnTo>
                    <a:pt x="6029" y="8792"/>
                  </a:lnTo>
                  <a:lnTo>
                    <a:pt x="5426" y="7787"/>
                  </a:lnTo>
                  <a:lnTo>
                    <a:pt x="4723" y="6782"/>
                  </a:lnTo>
                  <a:lnTo>
                    <a:pt x="3919" y="5727"/>
                  </a:lnTo>
                  <a:lnTo>
                    <a:pt x="3567" y="5175"/>
                  </a:lnTo>
                  <a:lnTo>
                    <a:pt x="3216" y="4572"/>
                  </a:lnTo>
                  <a:lnTo>
                    <a:pt x="2914" y="4019"/>
                  </a:lnTo>
                  <a:lnTo>
                    <a:pt x="2663" y="3416"/>
                  </a:lnTo>
                  <a:lnTo>
                    <a:pt x="2462" y="2763"/>
                  </a:lnTo>
                  <a:lnTo>
                    <a:pt x="2362" y="2110"/>
                  </a:lnTo>
                  <a:lnTo>
                    <a:pt x="2362" y="2010"/>
                  </a:lnTo>
                  <a:lnTo>
                    <a:pt x="2261" y="2010"/>
                  </a:lnTo>
                  <a:lnTo>
                    <a:pt x="2211" y="2110"/>
                  </a:lnTo>
                  <a:lnTo>
                    <a:pt x="2261" y="2663"/>
                  </a:lnTo>
                  <a:lnTo>
                    <a:pt x="2362" y="3165"/>
                  </a:lnTo>
                  <a:lnTo>
                    <a:pt x="2462" y="3718"/>
                  </a:lnTo>
                  <a:lnTo>
                    <a:pt x="2663" y="4220"/>
                  </a:lnTo>
                  <a:lnTo>
                    <a:pt x="2864" y="4722"/>
                  </a:lnTo>
                  <a:lnTo>
                    <a:pt x="3115" y="5175"/>
                  </a:lnTo>
                  <a:lnTo>
                    <a:pt x="3668" y="6129"/>
                  </a:lnTo>
                  <a:lnTo>
                    <a:pt x="4572" y="7636"/>
                  </a:lnTo>
                  <a:lnTo>
                    <a:pt x="5426" y="9093"/>
                  </a:lnTo>
                  <a:lnTo>
                    <a:pt x="3266" y="5727"/>
                  </a:lnTo>
                  <a:lnTo>
                    <a:pt x="2864" y="4974"/>
                  </a:lnTo>
                  <a:lnTo>
                    <a:pt x="2512" y="4270"/>
                  </a:lnTo>
                  <a:lnTo>
                    <a:pt x="2211" y="3517"/>
                  </a:lnTo>
                  <a:lnTo>
                    <a:pt x="1960" y="2813"/>
                  </a:lnTo>
                  <a:lnTo>
                    <a:pt x="1809" y="2060"/>
                  </a:lnTo>
                  <a:lnTo>
                    <a:pt x="1759" y="1356"/>
                  </a:lnTo>
                  <a:lnTo>
                    <a:pt x="1708" y="653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5528;p130">
              <a:extLst>
                <a:ext uri="{FF2B5EF4-FFF2-40B4-BE49-F238E27FC236}">
                  <a16:creationId xmlns:a16="http://schemas.microsoft.com/office/drawing/2014/main" id="{5DEB3D75-9BEF-9E3C-460C-054D63ED38F0}"/>
                </a:ext>
              </a:extLst>
            </p:cNvPr>
            <p:cNvSpPr/>
            <p:nvPr/>
          </p:nvSpPr>
          <p:spPr>
            <a:xfrm>
              <a:off x="2358125" y="2985600"/>
              <a:ext cx="126875" cy="202225"/>
            </a:xfrm>
            <a:custGeom>
              <a:avLst/>
              <a:gdLst/>
              <a:ahLst/>
              <a:cxnLst/>
              <a:rect l="l" t="t" r="r" b="b"/>
              <a:pathLst>
                <a:path w="5075" h="8089" extrusionOk="0">
                  <a:moveTo>
                    <a:pt x="1" y="0"/>
                  </a:moveTo>
                  <a:lnTo>
                    <a:pt x="1" y="50"/>
                  </a:lnTo>
                  <a:lnTo>
                    <a:pt x="553" y="402"/>
                  </a:lnTo>
                  <a:lnTo>
                    <a:pt x="1005" y="804"/>
                  </a:lnTo>
                  <a:lnTo>
                    <a:pt x="1458" y="1206"/>
                  </a:lnTo>
                  <a:lnTo>
                    <a:pt x="1859" y="1658"/>
                  </a:lnTo>
                  <a:lnTo>
                    <a:pt x="2211" y="2110"/>
                  </a:lnTo>
                  <a:lnTo>
                    <a:pt x="2513" y="2562"/>
                  </a:lnTo>
                  <a:lnTo>
                    <a:pt x="3115" y="3617"/>
                  </a:lnTo>
                  <a:lnTo>
                    <a:pt x="3618" y="4672"/>
                  </a:lnTo>
                  <a:lnTo>
                    <a:pt x="4070" y="5777"/>
                  </a:lnTo>
                  <a:lnTo>
                    <a:pt x="4924" y="8038"/>
                  </a:lnTo>
                  <a:lnTo>
                    <a:pt x="4974" y="8088"/>
                  </a:lnTo>
                  <a:lnTo>
                    <a:pt x="5024" y="8088"/>
                  </a:lnTo>
                  <a:lnTo>
                    <a:pt x="5075" y="8038"/>
                  </a:lnTo>
                  <a:lnTo>
                    <a:pt x="5075" y="7988"/>
                  </a:lnTo>
                  <a:lnTo>
                    <a:pt x="4874" y="6782"/>
                  </a:lnTo>
                  <a:lnTo>
                    <a:pt x="4522" y="5576"/>
                  </a:lnTo>
                  <a:lnTo>
                    <a:pt x="4321" y="5024"/>
                  </a:lnTo>
                  <a:lnTo>
                    <a:pt x="4070" y="4421"/>
                  </a:lnTo>
                  <a:lnTo>
                    <a:pt x="3819" y="3868"/>
                  </a:lnTo>
                  <a:lnTo>
                    <a:pt x="3517" y="3316"/>
                  </a:lnTo>
                  <a:lnTo>
                    <a:pt x="3216" y="2813"/>
                  </a:lnTo>
                  <a:lnTo>
                    <a:pt x="2864" y="2311"/>
                  </a:lnTo>
                  <a:lnTo>
                    <a:pt x="2462" y="1859"/>
                  </a:lnTo>
                  <a:lnTo>
                    <a:pt x="2060" y="1407"/>
                  </a:lnTo>
                  <a:lnTo>
                    <a:pt x="1608" y="1005"/>
                  </a:lnTo>
                  <a:lnTo>
                    <a:pt x="1106" y="603"/>
                  </a:lnTo>
                  <a:lnTo>
                    <a:pt x="603" y="3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5529;p130">
              <a:extLst>
                <a:ext uri="{FF2B5EF4-FFF2-40B4-BE49-F238E27FC236}">
                  <a16:creationId xmlns:a16="http://schemas.microsoft.com/office/drawing/2014/main" id="{E5D6997F-2C9C-4BCF-6774-035C99FDA659}"/>
                </a:ext>
              </a:extLst>
            </p:cNvPr>
            <p:cNvSpPr/>
            <p:nvPr/>
          </p:nvSpPr>
          <p:spPr>
            <a:xfrm>
              <a:off x="2409625" y="2892650"/>
              <a:ext cx="302700" cy="550125"/>
            </a:xfrm>
            <a:custGeom>
              <a:avLst/>
              <a:gdLst/>
              <a:ahLst/>
              <a:cxnLst/>
              <a:rect l="l" t="t" r="r" b="b"/>
              <a:pathLst>
                <a:path w="12108" h="22005" extrusionOk="0">
                  <a:moveTo>
                    <a:pt x="3065" y="1"/>
                  </a:moveTo>
                  <a:lnTo>
                    <a:pt x="2562" y="51"/>
                  </a:lnTo>
                  <a:lnTo>
                    <a:pt x="2110" y="202"/>
                  </a:lnTo>
                  <a:lnTo>
                    <a:pt x="1658" y="403"/>
                  </a:lnTo>
                  <a:lnTo>
                    <a:pt x="1307" y="704"/>
                  </a:lnTo>
                  <a:lnTo>
                    <a:pt x="955" y="1056"/>
                  </a:lnTo>
                  <a:lnTo>
                    <a:pt x="653" y="1458"/>
                  </a:lnTo>
                  <a:lnTo>
                    <a:pt x="402" y="1910"/>
                  </a:lnTo>
                  <a:lnTo>
                    <a:pt x="201" y="2362"/>
                  </a:lnTo>
                  <a:lnTo>
                    <a:pt x="101" y="2663"/>
                  </a:lnTo>
                  <a:lnTo>
                    <a:pt x="51" y="3015"/>
                  </a:lnTo>
                  <a:lnTo>
                    <a:pt x="0" y="3668"/>
                  </a:lnTo>
                  <a:lnTo>
                    <a:pt x="101" y="4371"/>
                  </a:lnTo>
                  <a:lnTo>
                    <a:pt x="201" y="5024"/>
                  </a:lnTo>
                  <a:lnTo>
                    <a:pt x="453" y="5677"/>
                  </a:lnTo>
                  <a:lnTo>
                    <a:pt x="704" y="6331"/>
                  </a:lnTo>
                  <a:lnTo>
                    <a:pt x="1005" y="6933"/>
                  </a:lnTo>
                  <a:lnTo>
                    <a:pt x="1307" y="7536"/>
                  </a:lnTo>
                  <a:lnTo>
                    <a:pt x="2010" y="8742"/>
                  </a:lnTo>
                  <a:lnTo>
                    <a:pt x="2814" y="9948"/>
                  </a:lnTo>
                  <a:lnTo>
                    <a:pt x="4421" y="12258"/>
                  </a:lnTo>
                  <a:lnTo>
                    <a:pt x="5225" y="13464"/>
                  </a:lnTo>
                  <a:lnTo>
                    <a:pt x="6029" y="14670"/>
                  </a:lnTo>
                  <a:lnTo>
                    <a:pt x="6782" y="15876"/>
                  </a:lnTo>
                  <a:lnTo>
                    <a:pt x="7435" y="17131"/>
                  </a:lnTo>
                  <a:lnTo>
                    <a:pt x="7636" y="18036"/>
                  </a:lnTo>
                  <a:lnTo>
                    <a:pt x="7938" y="18890"/>
                  </a:lnTo>
                  <a:lnTo>
                    <a:pt x="8139" y="19543"/>
                  </a:lnTo>
                  <a:lnTo>
                    <a:pt x="8340" y="20146"/>
                  </a:lnTo>
                  <a:lnTo>
                    <a:pt x="8591" y="20749"/>
                  </a:lnTo>
                  <a:lnTo>
                    <a:pt x="8742" y="21050"/>
                  </a:lnTo>
                  <a:lnTo>
                    <a:pt x="8943" y="21301"/>
                  </a:lnTo>
                  <a:lnTo>
                    <a:pt x="9093" y="21502"/>
                  </a:lnTo>
                  <a:lnTo>
                    <a:pt x="9294" y="21653"/>
                  </a:lnTo>
                  <a:lnTo>
                    <a:pt x="9696" y="21854"/>
                  </a:lnTo>
                  <a:lnTo>
                    <a:pt x="10098" y="22004"/>
                  </a:lnTo>
                  <a:lnTo>
                    <a:pt x="10550" y="22004"/>
                  </a:lnTo>
                  <a:lnTo>
                    <a:pt x="10952" y="21904"/>
                  </a:lnTo>
                  <a:lnTo>
                    <a:pt x="11354" y="21653"/>
                  </a:lnTo>
                  <a:lnTo>
                    <a:pt x="11505" y="21502"/>
                  </a:lnTo>
                  <a:lnTo>
                    <a:pt x="11655" y="21351"/>
                  </a:lnTo>
                  <a:lnTo>
                    <a:pt x="11806" y="21150"/>
                  </a:lnTo>
                  <a:lnTo>
                    <a:pt x="11907" y="20899"/>
                  </a:lnTo>
                  <a:lnTo>
                    <a:pt x="12007" y="20598"/>
                  </a:lnTo>
                  <a:lnTo>
                    <a:pt x="12108" y="20246"/>
                  </a:lnTo>
                  <a:lnTo>
                    <a:pt x="12108" y="19945"/>
                  </a:lnTo>
                  <a:lnTo>
                    <a:pt x="12108" y="19593"/>
                  </a:lnTo>
                  <a:lnTo>
                    <a:pt x="12057" y="19241"/>
                  </a:lnTo>
                  <a:lnTo>
                    <a:pt x="12007" y="18940"/>
                  </a:lnTo>
                  <a:lnTo>
                    <a:pt x="11756" y="18237"/>
                  </a:lnTo>
                  <a:lnTo>
                    <a:pt x="11454" y="17584"/>
                  </a:lnTo>
                  <a:lnTo>
                    <a:pt x="11153" y="16931"/>
                  </a:lnTo>
                  <a:lnTo>
                    <a:pt x="10500" y="15775"/>
                  </a:lnTo>
                  <a:lnTo>
                    <a:pt x="10148" y="14921"/>
                  </a:lnTo>
                  <a:lnTo>
                    <a:pt x="9847" y="14067"/>
                  </a:lnTo>
                  <a:lnTo>
                    <a:pt x="9596" y="13213"/>
                  </a:lnTo>
                  <a:lnTo>
                    <a:pt x="9395" y="12359"/>
                  </a:lnTo>
                  <a:lnTo>
                    <a:pt x="9043" y="10550"/>
                  </a:lnTo>
                  <a:lnTo>
                    <a:pt x="8742" y="8742"/>
                  </a:lnTo>
                  <a:lnTo>
                    <a:pt x="8490" y="7285"/>
                  </a:lnTo>
                  <a:lnTo>
                    <a:pt x="8139" y="5778"/>
                  </a:lnTo>
                  <a:lnTo>
                    <a:pt x="7888" y="5075"/>
                  </a:lnTo>
                  <a:lnTo>
                    <a:pt x="7636" y="4321"/>
                  </a:lnTo>
                  <a:lnTo>
                    <a:pt x="7335" y="3618"/>
                  </a:lnTo>
                  <a:lnTo>
                    <a:pt x="6983" y="2965"/>
                  </a:lnTo>
                  <a:lnTo>
                    <a:pt x="6632" y="2462"/>
                  </a:lnTo>
                  <a:lnTo>
                    <a:pt x="6280" y="1910"/>
                  </a:lnTo>
                  <a:lnTo>
                    <a:pt x="5828" y="1407"/>
                  </a:lnTo>
                  <a:lnTo>
                    <a:pt x="5376" y="955"/>
                  </a:lnTo>
                  <a:lnTo>
                    <a:pt x="4873" y="553"/>
                  </a:lnTo>
                  <a:lnTo>
                    <a:pt x="4321" y="252"/>
                  </a:lnTo>
                  <a:lnTo>
                    <a:pt x="4019" y="151"/>
                  </a:lnTo>
                  <a:lnTo>
                    <a:pt x="3718" y="51"/>
                  </a:lnTo>
                  <a:lnTo>
                    <a:pt x="3366" y="1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5530;p130">
              <a:extLst>
                <a:ext uri="{FF2B5EF4-FFF2-40B4-BE49-F238E27FC236}">
                  <a16:creationId xmlns:a16="http://schemas.microsoft.com/office/drawing/2014/main" id="{230B3484-CA7A-0800-1722-C83429362279}"/>
                </a:ext>
              </a:extLst>
            </p:cNvPr>
            <p:cNvSpPr/>
            <p:nvPr/>
          </p:nvSpPr>
          <p:spPr>
            <a:xfrm>
              <a:off x="2409625" y="2895175"/>
              <a:ext cx="296425" cy="550100"/>
            </a:xfrm>
            <a:custGeom>
              <a:avLst/>
              <a:gdLst/>
              <a:ahLst/>
              <a:cxnLst/>
              <a:rect l="l" t="t" r="r" b="b"/>
              <a:pathLst>
                <a:path w="11857" h="22004" extrusionOk="0">
                  <a:moveTo>
                    <a:pt x="8139" y="15875"/>
                  </a:moveTo>
                  <a:lnTo>
                    <a:pt x="8239" y="16026"/>
                  </a:lnTo>
                  <a:lnTo>
                    <a:pt x="8641" y="17131"/>
                  </a:lnTo>
                  <a:lnTo>
                    <a:pt x="8993" y="18236"/>
                  </a:lnTo>
                  <a:lnTo>
                    <a:pt x="8691" y="17483"/>
                  </a:lnTo>
                  <a:lnTo>
                    <a:pt x="8440" y="16679"/>
                  </a:lnTo>
                  <a:lnTo>
                    <a:pt x="8139" y="15875"/>
                  </a:lnTo>
                  <a:close/>
                  <a:moveTo>
                    <a:pt x="2311" y="0"/>
                  </a:moveTo>
                  <a:lnTo>
                    <a:pt x="1960" y="151"/>
                  </a:lnTo>
                  <a:lnTo>
                    <a:pt x="1608" y="352"/>
                  </a:lnTo>
                  <a:lnTo>
                    <a:pt x="1307" y="603"/>
                  </a:lnTo>
                  <a:lnTo>
                    <a:pt x="1005" y="904"/>
                  </a:lnTo>
                  <a:lnTo>
                    <a:pt x="754" y="1206"/>
                  </a:lnTo>
                  <a:lnTo>
                    <a:pt x="553" y="1507"/>
                  </a:lnTo>
                  <a:lnTo>
                    <a:pt x="352" y="1859"/>
                  </a:lnTo>
                  <a:lnTo>
                    <a:pt x="201" y="2261"/>
                  </a:lnTo>
                  <a:lnTo>
                    <a:pt x="101" y="2562"/>
                  </a:lnTo>
                  <a:lnTo>
                    <a:pt x="51" y="2914"/>
                  </a:lnTo>
                  <a:lnTo>
                    <a:pt x="0" y="3567"/>
                  </a:lnTo>
                  <a:lnTo>
                    <a:pt x="101" y="4270"/>
                  </a:lnTo>
                  <a:lnTo>
                    <a:pt x="201" y="4923"/>
                  </a:lnTo>
                  <a:lnTo>
                    <a:pt x="453" y="5576"/>
                  </a:lnTo>
                  <a:lnTo>
                    <a:pt x="704" y="6230"/>
                  </a:lnTo>
                  <a:lnTo>
                    <a:pt x="1005" y="6832"/>
                  </a:lnTo>
                  <a:lnTo>
                    <a:pt x="1307" y="7435"/>
                  </a:lnTo>
                  <a:lnTo>
                    <a:pt x="2010" y="8641"/>
                  </a:lnTo>
                  <a:lnTo>
                    <a:pt x="2814" y="9847"/>
                  </a:lnTo>
                  <a:lnTo>
                    <a:pt x="4421" y="12157"/>
                  </a:lnTo>
                  <a:lnTo>
                    <a:pt x="5225" y="13363"/>
                  </a:lnTo>
                  <a:lnTo>
                    <a:pt x="6029" y="14569"/>
                  </a:lnTo>
                  <a:lnTo>
                    <a:pt x="6782" y="15775"/>
                  </a:lnTo>
                  <a:lnTo>
                    <a:pt x="7435" y="17030"/>
                  </a:lnTo>
                  <a:lnTo>
                    <a:pt x="7636" y="17935"/>
                  </a:lnTo>
                  <a:lnTo>
                    <a:pt x="7938" y="18789"/>
                  </a:lnTo>
                  <a:lnTo>
                    <a:pt x="8139" y="19442"/>
                  </a:lnTo>
                  <a:lnTo>
                    <a:pt x="8340" y="20045"/>
                  </a:lnTo>
                  <a:lnTo>
                    <a:pt x="8591" y="20648"/>
                  </a:lnTo>
                  <a:lnTo>
                    <a:pt x="8742" y="20949"/>
                  </a:lnTo>
                  <a:lnTo>
                    <a:pt x="8943" y="21200"/>
                  </a:lnTo>
                  <a:lnTo>
                    <a:pt x="9144" y="21451"/>
                  </a:lnTo>
                  <a:lnTo>
                    <a:pt x="9395" y="21602"/>
                  </a:lnTo>
                  <a:lnTo>
                    <a:pt x="9646" y="21753"/>
                  </a:lnTo>
                  <a:lnTo>
                    <a:pt x="9947" y="21853"/>
                  </a:lnTo>
                  <a:lnTo>
                    <a:pt x="10199" y="21903"/>
                  </a:lnTo>
                  <a:lnTo>
                    <a:pt x="10500" y="21903"/>
                  </a:lnTo>
                  <a:lnTo>
                    <a:pt x="10751" y="21853"/>
                  </a:lnTo>
                  <a:lnTo>
                    <a:pt x="11002" y="21753"/>
                  </a:lnTo>
                  <a:lnTo>
                    <a:pt x="11254" y="21903"/>
                  </a:lnTo>
                  <a:lnTo>
                    <a:pt x="11505" y="22004"/>
                  </a:lnTo>
                  <a:lnTo>
                    <a:pt x="11706" y="22004"/>
                  </a:lnTo>
                  <a:lnTo>
                    <a:pt x="11756" y="21954"/>
                  </a:lnTo>
                  <a:lnTo>
                    <a:pt x="11806" y="21853"/>
                  </a:lnTo>
                  <a:lnTo>
                    <a:pt x="11856" y="21753"/>
                  </a:lnTo>
                  <a:lnTo>
                    <a:pt x="11856" y="21652"/>
                  </a:lnTo>
                  <a:lnTo>
                    <a:pt x="11856" y="21552"/>
                  </a:lnTo>
                  <a:lnTo>
                    <a:pt x="11806" y="21502"/>
                  </a:lnTo>
                  <a:lnTo>
                    <a:pt x="11404" y="21049"/>
                  </a:lnTo>
                  <a:lnTo>
                    <a:pt x="11053" y="20547"/>
                  </a:lnTo>
                  <a:lnTo>
                    <a:pt x="10801" y="19944"/>
                  </a:lnTo>
                  <a:lnTo>
                    <a:pt x="10550" y="19341"/>
                  </a:lnTo>
                  <a:lnTo>
                    <a:pt x="10148" y="18085"/>
                  </a:lnTo>
                  <a:lnTo>
                    <a:pt x="9797" y="16930"/>
                  </a:lnTo>
                  <a:lnTo>
                    <a:pt x="8993" y="14720"/>
                  </a:lnTo>
                  <a:lnTo>
                    <a:pt x="8591" y="13614"/>
                  </a:lnTo>
                  <a:lnTo>
                    <a:pt x="8189" y="12509"/>
                  </a:lnTo>
                  <a:lnTo>
                    <a:pt x="7737" y="11504"/>
                  </a:lnTo>
                  <a:lnTo>
                    <a:pt x="7184" y="10449"/>
                  </a:lnTo>
                  <a:lnTo>
                    <a:pt x="6079" y="8440"/>
                  </a:lnTo>
                  <a:lnTo>
                    <a:pt x="5577" y="7435"/>
                  </a:lnTo>
                  <a:lnTo>
                    <a:pt x="5074" y="6380"/>
                  </a:lnTo>
                  <a:lnTo>
                    <a:pt x="4672" y="5325"/>
                  </a:lnTo>
                  <a:lnTo>
                    <a:pt x="4471" y="4773"/>
                  </a:lnTo>
                  <a:lnTo>
                    <a:pt x="4321" y="4270"/>
                  </a:lnTo>
                  <a:lnTo>
                    <a:pt x="4271" y="4170"/>
                  </a:lnTo>
                  <a:lnTo>
                    <a:pt x="4220" y="4170"/>
                  </a:lnTo>
                  <a:lnTo>
                    <a:pt x="4170" y="4220"/>
                  </a:lnTo>
                  <a:lnTo>
                    <a:pt x="4170" y="4320"/>
                  </a:lnTo>
                  <a:lnTo>
                    <a:pt x="4471" y="5526"/>
                  </a:lnTo>
                  <a:lnTo>
                    <a:pt x="4873" y="6782"/>
                  </a:lnTo>
                  <a:lnTo>
                    <a:pt x="5326" y="7938"/>
                  </a:lnTo>
                  <a:lnTo>
                    <a:pt x="5878" y="9143"/>
                  </a:lnTo>
                  <a:lnTo>
                    <a:pt x="6933" y="11504"/>
                  </a:lnTo>
                  <a:lnTo>
                    <a:pt x="7486" y="12660"/>
                  </a:lnTo>
                  <a:lnTo>
                    <a:pt x="7938" y="13866"/>
                  </a:lnTo>
                  <a:lnTo>
                    <a:pt x="7988" y="14066"/>
                  </a:lnTo>
                  <a:lnTo>
                    <a:pt x="7435" y="12861"/>
                  </a:lnTo>
                  <a:lnTo>
                    <a:pt x="6782" y="11705"/>
                  </a:lnTo>
                  <a:lnTo>
                    <a:pt x="5426" y="9344"/>
                  </a:lnTo>
                  <a:lnTo>
                    <a:pt x="4773" y="8139"/>
                  </a:lnTo>
                  <a:lnTo>
                    <a:pt x="4170" y="6883"/>
                  </a:lnTo>
                  <a:lnTo>
                    <a:pt x="3617" y="5576"/>
                  </a:lnTo>
                  <a:lnTo>
                    <a:pt x="3417" y="4923"/>
                  </a:lnTo>
                  <a:lnTo>
                    <a:pt x="3216" y="4270"/>
                  </a:lnTo>
                  <a:lnTo>
                    <a:pt x="3065" y="3617"/>
                  </a:lnTo>
                  <a:lnTo>
                    <a:pt x="2964" y="2964"/>
                  </a:lnTo>
                  <a:lnTo>
                    <a:pt x="2914" y="2261"/>
                  </a:lnTo>
                  <a:lnTo>
                    <a:pt x="2864" y="1557"/>
                  </a:lnTo>
                  <a:lnTo>
                    <a:pt x="2864" y="1507"/>
                  </a:lnTo>
                  <a:lnTo>
                    <a:pt x="2763" y="1507"/>
                  </a:lnTo>
                  <a:lnTo>
                    <a:pt x="2713" y="1557"/>
                  </a:lnTo>
                  <a:lnTo>
                    <a:pt x="2713" y="2261"/>
                  </a:lnTo>
                  <a:lnTo>
                    <a:pt x="2713" y="2914"/>
                  </a:lnTo>
                  <a:lnTo>
                    <a:pt x="2814" y="3617"/>
                  </a:lnTo>
                  <a:lnTo>
                    <a:pt x="2914" y="4270"/>
                  </a:lnTo>
                  <a:lnTo>
                    <a:pt x="3015" y="4923"/>
                  </a:lnTo>
                  <a:lnTo>
                    <a:pt x="3165" y="5526"/>
                  </a:lnTo>
                  <a:lnTo>
                    <a:pt x="3567" y="6782"/>
                  </a:lnTo>
                  <a:lnTo>
                    <a:pt x="3567" y="6782"/>
                  </a:lnTo>
                  <a:lnTo>
                    <a:pt x="3165" y="6029"/>
                  </a:lnTo>
                  <a:lnTo>
                    <a:pt x="2713" y="5225"/>
                  </a:lnTo>
                  <a:lnTo>
                    <a:pt x="2362" y="4371"/>
                  </a:lnTo>
                  <a:lnTo>
                    <a:pt x="2110" y="3517"/>
                  </a:lnTo>
                  <a:lnTo>
                    <a:pt x="1960" y="2612"/>
                  </a:lnTo>
                  <a:lnTo>
                    <a:pt x="1909" y="2160"/>
                  </a:lnTo>
                  <a:lnTo>
                    <a:pt x="1909" y="1758"/>
                  </a:lnTo>
                  <a:lnTo>
                    <a:pt x="1960" y="1306"/>
                  </a:lnTo>
                  <a:lnTo>
                    <a:pt x="2010" y="854"/>
                  </a:lnTo>
                  <a:lnTo>
                    <a:pt x="2161" y="452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5531;p130">
              <a:extLst>
                <a:ext uri="{FF2B5EF4-FFF2-40B4-BE49-F238E27FC236}">
                  <a16:creationId xmlns:a16="http://schemas.microsoft.com/office/drawing/2014/main" id="{90F25D91-76FA-01B3-1E58-7F517E532F7D}"/>
                </a:ext>
              </a:extLst>
            </p:cNvPr>
            <p:cNvSpPr/>
            <p:nvPr/>
          </p:nvSpPr>
          <p:spPr>
            <a:xfrm>
              <a:off x="2522650" y="2929075"/>
              <a:ext cx="96725" cy="197200"/>
            </a:xfrm>
            <a:custGeom>
              <a:avLst/>
              <a:gdLst/>
              <a:ahLst/>
              <a:cxnLst/>
              <a:rect l="l" t="t" r="r" b="b"/>
              <a:pathLst>
                <a:path w="3869" h="7888" extrusionOk="0">
                  <a:moveTo>
                    <a:pt x="51" y="1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1" y="151"/>
                  </a:lnTo>
                  <a:lnTo>
                    <a:pt x="403" y="503"/>
                  </a:lnTo>
                  <a:lnTo>
                    <a:pt x="805" y="905"/>
                  </a:lnTo>
                  <a:lnTo>
                    <a:pt x="1156" y="1357"/>
                  </a:lnTo>
                  <a:lnTo>
                    <a:pt x="1458" y="1759"/>
                  </a:lnTo>
                  <a:lnTo>
                    <a:pt x="1709" y="2211"/>
                  </a:lnTo>
                  <a:lnTo>
                    <a:pt x="1960" y="2663"/>
                  </a:lnTo>
                  <a:lnTo>
                    <a:pt x="2362" y="3618"/>
                  </a:lnTo>
                  <a:lnTo>
                    <a:pt x="2714" y="4622"/>
                  </a:lnTo>
                  <a:lnTo>
                    <a:pt x="2965" y="5627"/>
                  </a:lnTo>
                  <a:lnTo>
                    <a:pt x="3467" y="7737"/>
                  </a:lnTo>
                  <a:lnTo>
                    <a:pt x="3517" y="7837"/>
                  </a:lnTo>
                  <a:lnTo>
                    <a:pt x="3568" y="7837"/>
                  </a:lnTo>
                  <a:lnTo>
                    <a:pt x="3668" y="7888"/>
                  </a:lnTo>
                  <a:lnTo>
                    <a:pt x="3819" y="7837"/>
                  </a:lnTo>
                  <a:lnTo>
                    <a:pt x="3819" y="7787"/>
                  </a:lnTo>
                  <a:lnTo>
                    <a:pt x="3869" y="7687"/>
                  </a:lnTo>
                  <a:lnTo>
                    <a:pt x="3819" y="7134"/>
                  </a:lnTo>
                  <a:lnTo>
                    <a:pt x="3769" y="6582"/>
                  </a:lnTo>
                  <a:lnTo>
                    <a:pt x="3668" y="6079"/>
                  </a:lnTo>
                  <a:lnTo>
                    <a:pt x="3568" y="5527"/>
                  </a:lnTo>
                  <a:lnTo>
                    <a:pt x="3266" y="4472"/>
                  </a:lnTo>
                  <a:lnTo>
                    <a:pt x="2814" y="3417"/>
                  </a:lnTo>
                  <a:lnTo>
                    <a:pt x="2261" y="2462"/>
                  </a:lnTo>
                  <a:lnTo>
                    <a:pt x="1960" y="2010"/>
                  </a:lnTo>
                  <a:lnTo>
                    <a:pt x="1659" y="1558"/>
                  </a:lnTo>
                  <a:lnTo>
                    <a:pt x="1307" y="1156"/>
                  </a:lnTo>
                  <a:lnTo>
                    <a:pt x="905" y="754"/>
                  </a:lnTo>
                  <a:lnTo>
                    <a:pt x="503" y="402"/>
                  </a:lnTo>
                  <a:lnTo>
                    <a:pt x="10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5532;p130">
              <a:extLst>
                <a:ext uri="{FF2B5EF4-FFF2-40B4-BE49-F238E27FC236}">
                  <a16:creationId xmlns:a16="http://schemas.microsoft.com/office/drawing/2014/main" id="{6E85C8AA-D1F4-A80E-D05C-26D3DF1FACA9}"/>
                </a:ext>
              </a:extLst>
            </p:cNvPr>
            <p:cNvSpPr/>
            <p:nvPr/>
          </p:nvSpPr>
          <p:spPr>
            <a:xfrm>
              <a:off x="2549025" y="2851200"/>
              <a:ext cx="281350" cy="558925"/>
            </a:xfrm>
            <a:custGeom>
              <a:avLst/>
              <a:gdLst/>
              <a:ahLst/>
              <a:cxnLst/>
              <a:rect l="l" t="t" r="r" b="b"/>
              <a:pathLst>
                <a:path w="11254" h="22357" extrusionOk="0">
                  <a:moveTo>
                    <a:pt x="2714" y="1"/>
                  </a:moveTo>
                  <a:lnTo>
                    <a:pt x="2211" y="101"/>
                  </a:lnTo>
                  <a:lnTo>
                    <a:pt x="1759" y="252"/>
                  </a:lnTo>
                  <a:lnTo>
                    <a:pt x="1357" y="503"/>
                  </a:lnTo>
                  <a:lnTo>
                    <a:pt x="1005" y="855"/>
                  </a:lnTo>
                  <a:lnTo>
                    <a:pt x="704" y="1207"/>
                  </a:lnTo>
                  <a:lnTo>
                    <a:pt x="403" y="1659"/>
                  </a:lnTo>
                  <a:lnTo>
                    <a:pt x="202" y="2111"/>
                  </a:lnTo>
                  <a:lnTo>
                    <a:pt x="101" y="2563"/>
                  </a:lnTo>
                  <a:lnTo>
                    <a:pt x="1" y="3216"/>
                  </a:lnTo>
                  <a:lnTo>
                    <a:pt x="1" y="3819"/>
                  </a:lnTo>
                  <a:lnTo>
                    <a:pt x="101" y="4472"/>
                  </a:lnTo>
                  <a:lnTo>
                    <a:pt x="302" y="5125"/>
                  </a:lnTo>
                  <a:lnTo>
                    <a:pt x="553" y="5728"/>
                  </a:lnTo>
                  <a:lnTo>
                    <a:pt x="805" y="6331"/>
                  </a:lnTo>
                  <a:lnTo>
                    <a:pt x="1458" y="7436"/>
                  </a:lnTo>
                  <a:lnTo>
                    <a:pt x="3015" y="10249"/>
                  </a:lnTo>
                  <a:lnTo>
                    <a:pt x="3769" y="11656"/>
                  </a:lnTo>
                  <a:lnTo>
                    <a:pt x="4522" y="13113"/>
                  </a:lnTo>
                  <a:lnTo>
                    <a:pt x="5175" y="14570"/>
                  </a:lnTo>
                  <a:lnTo>
                    <a:pt x="5828" y="16026"/>
                  </a:lnTo>
                  <a:lnTo>
                    <a:pt x="6381" y="17534"/>
                  </a:lnTo>
                  <a:lnTo>
                    <a:pt x="6883" y="19041"/>
                  </a:lnTo>
                  <a:lnTo>
                    <a:pt x="6984" y="19643"/>
                  </a:lnTo>
                  <a:lnTo>
                    <a:pt x="7084" y="20297"/>
                  </a:lnTo>
                  <a:lnTo>
                    <a:pt x="7285" y="20899"/>
                  </a:lnTo>
                  <a:lnTo>
                    <a:pt x="7536" y="21452"/>
                  </a:lnTo>
                  <a:lnTo>
                    <a:pt x="7536" y="21502"/>
                  </a:lnTo>
                  <a:lnTo>
                    <a:pt x="7587" y="21553"/>
                  </a:lnTo>
                  <a:lnTo>
                    <a:pt x="7637" y="21603"/>
                  </a:lnTo>
                  <a:lnTo>
                    <a:pt x="7838" y="21854"/>
                  </a:lnTo>
                  <a:lnTo>
                    <a:pt x="8039" y="22055"/>
                  </a:lnTo>
                  <a:lnTo>
                    <a:pt x="8240" y="22206"/>
                  </a:lnTo>
                  <a:lnTo>
                    <a:pt x="8491" y="22306"/>
                  </a:lnTo>
                  <a:lnTo>
                    <a:pt x="8742" y="22356"/>
                  </a:lnTo>
                  <a:lnTo>
                    <a:pt x="9244" y="22356"/>
                  </a:lnTo>
                  <a:lnTo>
                    <a:pt x="9445" y="22306"/>
                  </a:lnTo>
                  <a:lnTo>
                    <a:pt x="9646" y="22206"/>
                  </a:lnTo>
                  <a:lnTo>
                    <a:pt x="9847" y="22055"/>
                  </a:lnTo>
                  <a:lnTo>
                    <a:pt x="10249" y="21753"/>
                  </a:lnTo>
                  <a:lnTo>
                    <a:pt x="10551" y="21352"/>
                  </a:lnTo>
                  <a:lnTo>
                    <a:pt x="10802" y="20950"/>
                  </a:lnTo>
                  <a:lnTo>
                    <a:pt x="11003" y="20498"/>
                  </a:lnTo>
                  <a:lnTo>
                    <a:pt x="11153" y="20045"/>
                  </a:lnTo>
                  <a:lnTo>
                    <a:pt x="11254" y="19392"/>
                  </a:lnTo>
                  <a:lnTo>
                    <a:pt x="11254" y="18739"/>
                  </a:lnTo>
                  <a:lnTo>
                    <a:pt x="11153" y="18136"/>
                  </a:lnTo>
                  <a:lnTo>
                    <a:pt x="10952" y="17483"/>
                  </a:lnTo>
                  <a:lnTo>
                    <a:pt x="10701" y="16880"/>
                  </a:lnTo>
                  <a:lnTo>
                    <a:pt x="10450" y="16278"/>
                  </a:lnTo>
                  <a:lnTo>
                    <a:pt x="9847" y="15122"/>
                  </a:lnTo>
                  <a:lnTo>
                    <a:pt x="9094" y="13615"/>
                  </a:lnTo>
                  <a:lnTo>
                    <a:pt x="8441" y="12058"/>
                  </a:lnTo>
                  <a:lnTo>
                    <a:pt x="7838" y="10500"/>
                  </a:lnTo>
                  <a:lnTo>
                    <a:pt x="7335" y="8843"/>
                  </a:lnTo>
                  <a:lnTo>
                    <a:pt x="7134" y="7788"/>
                  </a:lnTo>
                  <a:lnTo>
                    <a:pt x="6883" y="6431"/>
                  </a:lnTo>
                  <a:lnTo>
                    <a:pt x="6632" y="4924"/>
                  </a:lnTo>
                  <a:lnTo>
                    <a:pt x="6431" y="4170"/>
                  </a:lnTo>
                  <a:lnTo>
                    <a:pt x="6230" y="3417"/>
                  </a:lnTo>
                  <a:lnTo>
                    <a:pt x="5979" y="2714"/>
                  </a:lnTo>
                  <a:lnTo>
                    <a:pt x="5678" y="2061"/>
                  </a:lnTo>
                  <a:lnTo>
                    <a:pt x="5376" y="1458"/>
                  </a:lnTo>
                  <a:lnTo>
                    <a:pt x="4974" y="905"/>
                  </a:lnTo>
                  <a:lnTo>
                    <a:pt x="4723" y="704"/>
                  </a:lnTo>
                  <a:lnTo>
                    <a:pt x="4522" y="503"/>
                  </a:lnTo>
                  <a:lnTo>
                    <a:pt x="4271" y="352"/>
                  </a:lnTo>
                  <a:lnTo>
                    <a:pt x="3969" y="202"/>
                  </a:lnTo>
                  <a:lnTo>
                    <a:pt x="3668" y="101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5533;p130">
              <a:extLst>
                <a:ext uri="{FF2B5EF4-FFF2-40B4-BE49-F238E27FC236}">
                  <a16:creationId xmlns:a16="http://schemas.microsoft.com/office/drawing/2014/main" id="{DC86D9EF-9DC4-0F55-0E8A-D0409EE03347}"/>
                </a:ext>
              </a:extLst>
            </p:cNvPr>
            <p:cNvSpPr/>
            <p:nvPr/>
          </p:nvSpPr>
          <p:spPr>
            <a:xfrm>
              <a:off x="2549025" y="2856225"/>
              <a:ext cx="280100" cy="562675"/>
            </a:xfrm>
            <a:custGeom>
              <a:avLst/>
              <a:gdLst/>
              <a:ahLst/>
              <a:cxnLst/>
              <a:rect l="l" t="t" r="r" b="b"/>
              <a:pathLst>
                <a:path w="11204" h="22507" extrusionOk="0">
                  <a:moveTo>
                    <a:pt x="1859" y="1"/>
                  </a:moveTo>
                  <a:lnTo>
                    <a:pt x="1558" y="202"/>
                  </a:lnTo>
                  <a:lnTo>
                    <a:pt x="1257" y="403"/>
                  </a:lnTo>
                  <a:lnTo>
                    <a:pt x="955" y="654"/>
                  </a:lnTo>
                  <a:lnTo>
                    <a:pt x="704" y="955"/>
                  </a:lnTo>
                  <a:lnTo>
                    <a:pt x="503" y="1307"/>
                  </a:lnTo>
                  <a:lnTo>
                    <a:pt x="352" y="1608"/>
                  </a:lnTo>
                  <a:lnTo>
                    <a:pt x="202" y="2010"/>
                  </a:lnTo>
                  <a:lnTo>
                    <a:pt x="101" y="2362"/>
                  </a:lnTo>
                  <a:lnTo>
                    <a:pt x="1" y="3015"/>
                  </a:lnTo>
                  <a:lnTo>
                    <a:pt x="1" y="3618"/>
                  </a:lnTo>
                  <a:lnTo>
                    <a:pt x="101" y="4271"/>
                  </a:lnTo>
                  <a:lnTo>
                    <a:pt x="302" y="4924"/>
                  </a:lnTo>
                  <a:lnTo>
                    <a:pt x="553" y="5527"/>
                  </a:lnTo>
                  <a:lnTo>
                    <a:pt x="805" y="6130"/>
                  </a:lnTo>
                  <a:lnTo>
                    <a:pt x="1458" y="7235"/>
                  </a:lnTo>
                  <a:lnTo>
                    <a:pt x="3015" y="10048"/>
                  </a:lnTo>
                  <a:lnTo>
                    <a:pt x="3769" y="11455"/>
                  </a:lnTo>
                  <a:lnTo>
                    <a:pt x="4522" y="12912"/>
                  </a:lnTo>
                  <a:lnTo>
                    <a:pt x="5175" y="14369"/>
                  </a:lnTo>
                  <a:lnTo>
                    <a:pt x="5828" y="15825"/>
                  </a:lnTo>
                  <a:lnTo>
                    <a:pt x="6381" y="17333"/>
                  </a:lnTo>
                  <a:lnTo>
                    <a:pt x="6883" y="18840"/>
                  </a:lnTo>
                  <a:lnTo>
                    <a:pt x="6984" y="19442"/>
                  </a:lnTo>
                  <a:lnTo>
                    <a:pt x="7084" y="20096"/>
                  </a:lnTo>
                  <a:lnTo>
                    <a:pt x="7285" y="20698"/>
                  </a:lnTo>
                  <a:lnTo>
                    <a:pt x="7536" y="21251"/>
                  </a:lnTo>
                  <a:lnTo>
                    <a:pt x="7536" y="21301"/>
                  </a:lnTo>
                  <a:lnTo>
                    <a:pt x="7587" y="21352"/>
                  </a:lnTo>
                  <a:lnTo>
                    <a:pt x="7637" y="21402"/>
                  </a:lnTo>
                  <a:lnTo>
                    <a:pt x="7838" y="21653"/>
                  </a:lnTo>
                  <a:lnTo>
                    <a:pt x="8039" y="21854"/>
                  </a:lnTo>
                  <a:lnTo>
                    <a:pt x="8240" y="22005"/>
                  </a:lnTo>
                  <a:lnTo>
                    <a:pt x="8491" y="22105"/>
                  </a:lnTo>
                  <a:lnTo>
                    <a:pt x="8792" y="22155"/>
                  </a:lnTo>
                  <a:lnTo>
                    <a:pt x="9144" y="22155"/>
                  </a:lnTo>
                  <a:lnTo>
                    <a:pt x="9395" y="22105"/>
                  </a:lnTo>
                  <a:lnTo>
                    <a:pt x="9697" y="21954"/>
                  </a:lnTo>
                  <a:lnTo>
                    <a:pt x="9345" y="21552"/>
                  </a:lnTo>
                  <a:lnTo>
                    <a:pt x="9445" y="21552"/>
                  </a:lnTo>
                  <a:lnTo>
                    <a:pt x="9546" y="21502"/>
                  </a:lnTo>
                  <a:lnTo>
                    <a:pt x="9646" y="21402"/>
                  </a:lnTo>
                  <a:lnTo>
                    <a:pt x="9646" y="21301"/>
                  </a:lnTo>
                  <a:lnTo>
                    <a:pt x="9948" y="21653"/>
                  </a:lnTo>
                  <a:lnTo>
                    <a:pt x="10249" y="21954"/>
                  </a:lnTo>
                  <a:lnTo>
                    <a:pt x="10601" y="22206"/>
                  </a:lnTo>
                  <a:lnTo>
                    <a:pt x="10952" y="22457"/>
                  </a:lnTo>
                  <a:lnTo>
                    <a:pt x="11053" y="22507"/>
                  </a:lnTo>
                  <a:lnTo>
                    <a:pt x="11153" y="22457"/>
                  </a:lnTo>
                  <a:lnTo>
                    <a:pt x="11204" y="22356"/>
                  </a:lnTo>
                  <a:lnTo>
                    <a:pt x="11204" y="22256"/>
                  </a:lnTo>
                  <a:lnTo>
                    <a:pt x="10902" y="21703"/>
                  </a:lnTo>
                  <a:lnTo>
                    <a:pt x="10601" y="21201"/>
                  </a:lnTo>
                  <a:lnTo>
                    <a:pt x="9948" y="20246"/>
                  </a:lnTo>
                  <a:lnTo>
                    <a:pt x="9295" y="19242"/>
                  </a:lnTo>
                  <a:lnTo>
                    <a:pt x="8993" y="18739"/>
                  </a:lnTo>
                  <a:lnTo>
                    <a:pt x="8792" y="18187"/>
                  </a:lnTo>
                  <a:lnTo>
                    <a:pt x="8541" y="17533"/>
                  </a:lnTo>
                  <a:lnTo>
                    <a:pt x="8390" y="16880"/>
                  </a:lnTo>
                  <a:lnTo>
                    <a:pt x="8139" y="15574"/>
                  </a:lnTo>
                  <a:lnTo>
                    <a:pt x="7938" y="14268"/>
                  </a:lnTo>
                  <a:lnTo>
                    <a:pt x="7788" y="12912"/>
                  </a:lnTo>
                  <a:lnTo>
                    <a:pt x="7637" y="11857"/>
                  </a:lnTo>
                  <a:lnTo>
                    <a:pt x="7386" y="10852"/>
                  </a:lnTo>
                  <a:lnTo>
                    <a:pt x="7084" y="9847"/>
                  </a:lnTo>
                  <a:lnTo>
                    <a:pt x="6682" y="8842"/>
                  </a:lnTo>
                  <a:lnTo>
                    <a:pt x="6079" y="7687"/>
                  </a:lnTo>
                  <a:lnTo>
                    <a:pt x="5477" y="6532"/>
                  </a:lnTo>
                  <a:lnTo>
                    <a:pt x="4221" y="4271"/>
                  </a:lnTo>
                  <a:lnTo>
                    <a:pt x="4170" y="4221"/>
                  </a:lnTo>
                  <a:lnTo>
                    <a:pt x="4120" y="4221"/>
                  </a:lnTo>
                  <a:lnTo>
                    <a:pt x="4120" y="4271"/>
                  </a:lnTo>
                  <a:lnTo>
                    <a:pt x="4120" y="4321"/>
                  </a:lnTo>
                  <a:lnTo>
                    <a:pt x="5326" y="6933"/>
                  </a:lnTo>
                  <a:lnTo>
                    <a:pt x="5929" y="8290"/>
                  </a:lnTo>
                  <a:lnTo>
                    <a:pt x="6431" y="9646"/>
                  </a:lnTo>
                  <a:lnTo>
                    <a:pt x="6682" y="10249"/>
                  </a:lnTo>
                  <a:lnTo>
                    <a:pt x="6833" y="10902"/>
                  </a:lnTo>
                  <a:lnTo>
                    <a:pt x="7084" y="12208"/>
                  </a:lnTo>
                  <a:lnTo>
                    <a:pt x="7235" y="13565"/>
                  </a:lnTo>
                  <a:lnTo>
                    <a:pt x="7386" y="14871"/>
                  </a:lnTo>
                  <a:lnTo>
                    <a:pt x="6984" y="13163"/>
                  </a:lnTo>
                  <a:lnTo>
                    <a:pt x="6532" y="11505"/>
                  </a:lnTo>
                  <a:lnTo>
                    <a:pt x="6180" y="10249"/>
                  </a:lnTo>
                  <a:lnTo>
                    <a:pt x="5728" y="9094"/>
                  </a:lnTo>
                  <a:lnTo>
                    <a:pt x="5225" y="7938"/>
                  </a:lnTo>
                  <a:lnTo>
                    <a:pt x="4673" y="6783"/>
                  </a:lnTo>
                  <a:lnTo>
                    <a:pt x="3919" y="5376"/>
                  </a:lnTo>
                  <a:lnTo>
                    <a:pt x="3517" y="4673"/>
                  </a:lnTo>
                  <a:lnTo>
                    <a:pt x="3166" y="3969"/>
                  </a:lnTo>
                  <a:lnTo>
                    <a:pt x="2914" y="3266"/>
                  </a:lnTo>
                  <a:lnTo>
                    <a:pt x="2663" y="2513"/>
                  </a:lnTo>
                  <a:lnTo>
                    <a:pt x="2513" y="1709"/>
                  </a:lnTo>
                  <a:lnTo>
                    <a:pt x="2513" y="905"/>
                  </a:lnTo>
                  <a:lnTo>
                    <a:pt x="2462" y="855"/>
                  </a:lnTo>
                  <a:lnTo>
                    <a:pt x="2412" y="855"/>
                  </a:lnTo>
                  <a:lnTo>
                    <a:pt x="2312" y="1508"/>
                  </a:lnTo>
                  <a:lnTo>
                    <a:pt x="2312" y="2111"/>
                  </a:lnTo>
                  <a:lnTo>
                    <a:pt x="2362" y="2714"/>
                  </a:lnTo>
                  <a:lnTo>
                    <a:pt x="2513" y="3316"/>
                  </a:lnTo>
                  <a:lnTo>
                    <a:pt x="2663" y="3919"/>
                  </a:lnTo>
                  <a:lnTo>
                    <a:pt x="2914" y="4522"/>
                  </a:lnTo>
                  <a:lnTo>
                    <a:pt x="3417" y="5627"/>
                  </a:lnTo>
                  <a:lnTo>
                    <a:pt x="4020" y="6883"/>
                  </a:lnTo>
                  <a:lnTo>
                    <a:pt x="4572" y="8089"/>
                  </a:lnTo>
                  <a:lnTo>
                    <a:pt x="5075" y="9345"/>
                  </a:lnTo>
                  <a:lnTo>
                    <a:pt x="5527" y="10651"/>
                  </a:lnTo>
                  <a:lnTo>
                    <a:pt x="4723" y="8993"/>
                  </a:lnTo>
                  <a:lnTo>
                    <a:pt x="3819" y="7335"/>
                  </a:lnTo>
                  <a:lnTo>
                    <a:pt x="2864" y="5678"/>
                  </a:lnTo>
                  <a:lnTo>
                    <a:pt x="2412" y="4773"/>
                  </a:lnTo>
                  <a:lnTo>
                    <a:pt x="2010" y="3869"/>
                  </a:lnTo>
                  <a:lnTo>
                    <a:pt x="1809" y="3417"/>
                  </a:lnTo>
                  <a:lnTo>
                    <a:pt x="1709" y="2965"/>
                  </a:lnTo>
                  <a:lnTo>
                    <a:pt x="1608" y="2513"/>
                  </a:lnTo>
                  <a:lnTo>
                    <a:pt x="1558" y="2010"/>
                  </a:lnTo>
                  <a:lnTo>
                    <a:pt x="1508" y="1558"/>
                  </a:lnTo>
                  <a:lnTo>
                    <a:pt x="1558" y="1106"/>
                  </a:lnTo>
                  <a:lnTo>
                    <a:pt x="1659" y="604"/>
                  </a:lnTo>
                  <a:lnTo>
                    <a:pt x="1809" y="101"/>
                  </a:lnTo>
                  <a:lnTo>
                    <a:pt x="1859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5534;p130">
              <a:extLst>
                <a:ext uri="{FF2B5EF4-FFF2-40B4-BE49-F238E27FC236}">
                  <a16:creationId xmlns:a16="http://schemas.microsoft.com/office/drawing/2014/main" id="{244D69A6-912E-2B26-90C9-133D4A4539F5}"/>
                </a:ext>
              </a:extLst>
            </p:cNvPr>
            <p:cNvSpPr/>
            <p:nvPr/>
          </p:nvSpPr>
          <p:spPr>
            <a:xfrm>
              <a:off x="2640725" y="2871300"/>
              <a:ext cx="66575" cy="131900"/>
            </a:xfrm>
            <a:custGeom>
              <a:avLst/>
              <a:gdLst/>
              <a:ahLst/>
              <a:cxnLst/>
              <a:rect l="l" t="t" r="r" b="b"/>
              <a:pathLst>
                <a:path w="2663" h="5276" extrusionOk="0">
                  <a:moveTo>
                    <a:pt x="50" y="1"/>
                  </a:moveTo>
                  <a:lnTo>
                    <a:pt x="0" y="51"/>
                  </a:lnTo>
                  <a:lnTo>
                    <a:pt x="50" y="101"/>
                  </a:lnTo>
                  <a:lnTo>
                    <a:pt x="101" y="101"/>
                  </a:lnTo>
                  <a:lnTo>
                    <a:pt x="251" y="151"/>
                  </a:lnTo>
                  <a:lnTo>
                    <a:pt x="402" y="202"/>
                  </a:lnTo>
                  <a:lnTo>
                    <a:pt x="653" y="453"/>
                  </a:lnTo>
                  <a:lnTo>
                    <a:pt x="904" y="804"/>
                  </a:lnTo>
                  <a:lnTo>
                    <a:pt x="1105" y="1206"/>
                  </a:lnTo>
                  <a:lnTo>
                    <a:pt x="1457" y="2111"/>
                  </a:lnTo>
                  <a:lnTo>
                    <a:pt x="1658" y="2814"/>
                  </a:lnTo>
                  <a:lnTo>
                    <a:pt x="1809" y="3366"/>
                  </a:lnTo>
                  <a:lnTo>
                    <a:pt x="1959" y="3969"/>
                  </a:lnTo>
                  <a:lnTo>
                    <a:pt x="2110" y="4522"/>
                  </a:lnTo>
                  <a:lnTo>
                    <a:pt x="2261" y="5125"/>
                  </a:lnTo>
                  <a:lnTo>
                    <a:pt x="2361" y="5225"/>
                  </a:lnTo>
                  <a:lnTo>
                    <a:pt x="2462" y="5275"/>
                  </a:lnTo>
                  <a:lnTo>
                    <a:pt x="2612" y="5175"/>
                  </a:lnTo>
                  <a:lnTo>
                    <a:pt x="2663" y="5125"/>
                  </a:lnTo>
                  <a:lnTo>
                    <a:pt x="2663" y="5075"/>
                  </a:lnTo>
                  <a:lnTo>
                    <a:pt x="2612" y="4622"/>
                  </a:lnTo>
                  <a:lnTo>
                    <a:pt x="2562" y="4170"/>
                  </a:lnTo>
                  <a:lnTo>
                    <a:pt x="2361" y="3316"/>
                  </a:lnTo>
                  <a:lnTo>
                    <a:pt x="2060" y="2462"/>
                  </a:lnTo>
                  <a:lnTo>
                    <a:pt x="1658" y="1709"/>
                  </a:lnTo>
                  <a:lnTo>
                    <a:pt x="1407" y="1156"/>
                  </a:lnTo>
                  <a:lnTo>
                    <a:pt x="1105" y="553"/>
                  </a:lnTo>
                  <a:lnTo>
                    <a:pt x="904" y="352"/>
                  </a:lnTo>
                  <a:lnTo>
                    <a:pt x="653" y="151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5535;p130">
              <a:extLst>
                <a:ext uri="{FF2B5EF4-FFF2-40B4-BE49-F238E27FC236}">
                  <a16:creationId xmlns:a16="http://schemas.microsoft.com/office/drawing/2014/main" id="{A34C266F-5C4F-39A9-09CF-6CEB7C83210E}"/>
                </a:ext>
              </a:extLst>
            </p:cNvPr>
            <p:cNvSpPr/>
            <p:nvPr/>
          </p:nvSpPr>
          <p:spPr>
            <a:xfrm>
              <a:off x="2640725" y="2704275"/>
              <a:ext cx="311475" cy="665650"/>
            </a:xfrm>
            <a:custGeom>
              <a:avLst/>
              <a:gdLst/>
              <a:ahLst/>
              <a:cxnLst/>
              <a:rect l="l" t="t" r="r" b="b"/>
              <a:pathLst>
                <a:path w="12459" h="26626" extrusionOk="0">
                  <a:moveTo>
                    <a:pt x="2411" y="0"/>
                  </a:moveTo>
                  <a:lnTo>
                    <a:pt x="2060" y="50"/>
                  </a:lnTo>
                  <a:lnTo>
                    <a:pt x="1758" y="151"/>
                  </a:lnTo>
                  <a:lnTo>
                    <a:pt x="1457" y="251"/>
                  </a:lnTo>
                  <a:lnTo>
                    <a:pt x="1206" y="402"/>
                  </a:lnTo>
                  <a:lnTo>
                    <a:pt x="955" y="603"/>
                  </a:lnTo>
                  <a:lnTo>
                    <a:pt x="754" y="804"/>
                  </a:lnTo>
                  <a:lnTo>
                    <a:pt x="553" y="1005"/>
                  </a:lnTo>
                  <a:lnTo>
                    <a:pt x="452" y="1256"/>
                  </a:lnTo>
                  <a:lnTo>
                    <a:pt x="201" y="1809"/>
                  </a:lnTo>
                  <a:lnTo>
                    <a:pt x="101" y="2361"/>
                  </a:lnTo>
                  <a:lnTo>
                    <a:pt x="0" y="2964"/>
                  </a:lnTo>
                  <a:lnTo>
                    <a:pt x="50" y="3567"/>
                  </a:lnTo>
                  <a:lnTo>
                    <a:pt x="101" y="4120"/>
                  </a:lnTo>
                  <a:lnTo>
                    <a:pt x="301" y="5074"/>
                  </a:lnTo>
                  <a:lnTo>
                    <a:pt x="502" y="5978"/>
                  </a:lnTo>
                  <a:lnTo>
                    <a:pt x="754" y="6883"/>
                  </a:lnTo>
                  <a:lnTo>
                    <a:pt x="1055" y="7737"/>
                  </a:lnTo>
                  <a:lnTo>
                    <a:pt x="1658" y="9545"/>
                  </a:lnTo>
                  <a:lnTo>
                    <a:pt x="2361" y="11253"/>
                  </a:lnTo>
                  <a:lnTo>
                    <a:pt x="3014" y="12811"/>
                  </a:lnTo>
                  <a:lnTo>
                    <a:pt x="3718" y="14368"/>
                  </a:lnTo>
                  <a:lnTo>
                    <a:pt x="5124" y="17483"/>
                  </a:lnTo>
                  <a:lnTo>
                    <a:pt x="6581" y="20547"/>
                  </a:lnTo>
                  <a:lnTo>
                    <a:pt x="7988" y="23611"/>
                  </a:lnTo>
                  <a:lnTo>
                    <a:pt x="7686" y="23109"/>
                  </a:lnTo>
                  <a:lnTo>
                    <a:pt x="7385" y="22657"/>
                  </a:lnTo>
                  <a:lnTo>
                    <a:pt x="7284" y="22607"/>
                  </a:lnTo>
                  <a:lnTo>
                    <a:pt x="7234" y="22557"/>
                  </a:lnTo>
                  <a:lnTo>
                    <a:pt x="7084" y="22607"/>
                  </a:lnTo>
                  <a:lnTo>
                    <a:pt x="6983" y="22757"/>
                  </a:lnTo>
                  <a:lnTo>
                    <a:pt x="6983" y="22858"/>
                  </a:lnTo>
                  <a:lnTo>
                    <a:pt x="7033" y="22908"/>
                  </a:lnTo>
                  <a:lnTo>
                    <a:pt x="7385" y="23812"/>
                  </a:lnTo>
                  <a:lnTo>
                    <a:pt x="7837" y="24817"/>
                  </a:lnTo>
                  <a:lnTo>
                    <a:pt x="8088" y="25269"/>
                  </a:lnTo>
                  <a:lnTo>
                    <a:pt x="8390" y="25721"/>
                  </a:lnTo>
                  <a:lnTo>
                    <a:pt x="8741" y="26073"/>
                  </a:lnTo>
                  <a:lnTo>
                    <a:pt x="9143" y="26375"/>
                  </a:lnTo>
                  <a:lnTo>
                    <a:pt x="9193" y="26525"/>
                  </a:lnTo>
                  <a:lnTo>
                    <a:pt x="9244" y="26626"/>
                  </a:lnTo>
                  <a:lnTo>
                    <a:pt x="9344" y="26626"/>
                  </a:lnTo>
                  <a:lnTo>
                    <a:pt x="9445" y="26575"/>
                  </a:lnTo>
                  <a:lnTo>
                    <a:pt x="9495" y="26525"/>
                  </a:lnTo>
                  <a:lnTo>
                    <a:pt x="9897" y="26575"/>
                  </a:lnTo>
                  <a:lnTo>
                    <a:pt x="10299" y="26575"/>
                  </a:lnTo>
                  <a:lnTo>
                    <a:pt x="10650" y="26525"/>
                  </a:lnTo>
                  <a:lnTo>
                    <a:pt x="10902" y="26425"/>
                  </a:lnTo>
                  <a:lnTo>
                    <a:pt x="11203" y="26324"/>
                  </a:lnTo>
                  <a:lnTo>
                    <a:pt x="11404" y="26123"/>
                  </a:lnTo>
                  <a:lnTo>
                    <a:pt x="11605" y="25922"/>
                  </a:lnTo>
                  <a:lnTo>
                    <a:pt x="11806" y="25671"/>
                  </a:lnTo>
                  <a:lnTo>
                    <a:pt x="11957" y="25420"/>
                  </a:lnTo>
                  <a:lnTo>
                    <a:pt x="12107" y="25169"/>
                  </a:lnTo>
                  <a:lnTo>
                    <a:pt x="12258" y="24566"/>
                  </a:lnTo>
                  <a:lnTo>
                    <a:pt x="12409" y="23963"/>
                  </a:lnTo>
                  <a:lnTo>
                    <a:pt x="12459" y="23360"/>
                  </a:lnTo>
                  <a:lnTo>
                    <a:pt x="12409" y="22808"/>
                  </a:lnTo>
                  <a:lnTo>
                    <a:pt x="12258" y="21954"/>
                  </a:lnTo>
                  <a:lnTo>
                    <a:pt x="12057" y="21150"/>
                  </a:lnTo>
                  <a:lnTo>
                    <a:pt x="11756" y="20296"/>
                  </a:lnTo>
                  <a:lnTo>
                    <a:pt x="11454" y="19492"/>
                  </a:lnTo>
                  <a:lnTo>
                    <a:pt x="10701" y="17935"/>
                  </a:lnTo>
                  <a:lnTo>
                    <a:pt x="9997" y="16428"/>
                  </a:lnTo>
                  <a:lnTo>
                    <a:pt x="9545" y="15473"/>
                  </a:lnTo>
                  <a:lnTo>
                    <a:pt x="9193" y="14519"/>
                  </a:lnTo>
                  <a:lnTo>
                    <a:pt x="8892" y="13564"/>
                  </a:lnTo>
                  <a:lnTo>
                    <a:pt x="8591" y="12610"/>
                  </a:lnTo>
                  <a:lnTo>
                    <a:pt x="8339" y="11655"/>
                  </a:lnTo>
                  <a:lnTo>
                    <a:pt x="8138" y="10650"/>
                  </a:lnTo>
                  <a:lnTo>
                    <a:pt x="7988" y="9646"/>
                  </a:lnTo>
                  <a:lnTo>
                    <a:pt x="7887" y="8641"/>
                  </a:lnTo>
                  <a:lnTo>
                    <a:pt x="7686" y="7033"/>
                  </a:lnTo>
                  <a:lnTo>
                    <a:pt x="7536" y="6229"/>
                  </a:lnTo>
                  <a:lnTo>
                    <a:pt x="7385" y="5426"/>
                  </a:lnTo>
                  <a:lnTo>
                    <a:pt x="7184" y="4622"/>
                  </a:lnTo>
                  <a:lnTo>
                    <a:pt x="6933" y="3868"/>
                  </a:lnTo>
                  <a:lnTo>
                    <a:pt x="6581" y="3115"/>
                  </a:lnTo>
                  <a:lnTo>
                    <a:pt x="6179" y="2411"/>
                  </a:lnTo>
                  <a:lnTo>
                    <a:pt x="5828" y="1859"/>
                  </a:lnTo>
                  <a:lnTo>
                    <a:pt x="5375" y="1356"/>
                  </a:lnTo>
                  <a:lnTo>
                    <a:pt x="4873" y="904"/>
                  </a:lnTo>
                  <a:lnTo>
                    <a:pt x="4320" y="502"/>
                  </a:lnTo>
                  <a:lnTo>
                    <a:pt x="3718" y="201"/>
                  </a:lnTo>
                  <a:lnTo>
                    <a:pt x="3366" y="101"/>
                  </a:lnTo>
                  <a:lnTo>
                    <a:pt x="3065" y="5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5536;p130">
              <a:extLst>
                <a:ext uri="{FF2B5EF4-FFF2-40B4-BE49-F238E27FC236}">
                  <a16:creationId xmlns:a16="http://schemas.microsoft.com/office/drawing/2014/main" id="{442DF6EB-3A97-8631-965E-47A01B10C72D}"/>
                </a:ext>
              </a:extLst>
            </p:cNvPr>
            <p:cNvSpPr/>
            <p:nvPr/>
          </p:nvSpPr>
          <p:spPr>
            <a:xfrm>
              <a:off x="2640725" y="2704275"/>
              <a:ext cx="324050" cy="689525"/>
            </a:xfrm>
            <a:custGeom>
              <a:avLst/>
              <a:gdLst/>
              <a:ahLst/>
              <a:cxnLst/>
              <a:rect l="l" t="t" r="r" b="b"/>
              <a:pathLst>
                <a:path w="12962" h="27581" extrusionOk="0">
                  <a:moveTo>
                    <a:pt x="2210" y="0"/>
                  </a:moveTo>
                  <a:lnTo>
                    <a:pt x="1758" y="151"/>
                  </a:lnTo>
                  <a:lnTo>
                    <a:pt x="1457" y="251"/>
                  </a:lnTo>
                  <a:lnTo>
                    <a:pt x="1206" y="402"/>
                  </a:lnTo>
                  <a:lnTo>
                    <a:pt x="955" y="603"/>
                  </a:lnTo>
                  <a:lnTo>
                    <a:pt x="754" y="804"/>
                  </a:lnTo>
                  <a:lnTo>
                    <a:pt x="553" y="1005"/>
                  </a:lnTo>
                  <a:lnTo>
                    <a:pt x="452" y="1256"/>
                  </a:lnTo>
                  <a:lnTo>
                    <a:pt x="201" y="1809"/>
                  </a:lnTo>
                  <a:lnTo>
                    <a:pt x="101" y="2361"/>
                  </a:lnTo>
                  <a:lnTo>
                    <a:pt x="0" y="2964"/>
                  </a:lnTo>
                  <a:lnTo>
                    <a:pt x="50" y="3567"/>
                  </a:lnTo>
                  <a:lnTo>
                    <a:pt x="101" y="4120"/>
                  </a:lnTo>
                  <a:lnTo>
                    <a:pt x="301" y="5074"/>
                  </a:lnTo>
                  <a:lnTo>
                    <a:pt x="502" y="5978"/>
                  </a:lnTo>
                  <a:lnTo>
                    <a:pt x="754" y="6883"/>
                  </a:lnTo>
                  <a:lnTo>
                    <a:pt x="1055" y="7737"/>
                  </a:lnTo>
                  <a:lnTo>
                    <a:pt x="1658" y="9545"/>
                  </a:lnTo>
                  <a:lnTo>
                    <a:pt x="2361" y="11253"/>
                  </a:lnTo>
                  <a:lnTo>
                    <a:pt x="3014" y="12811"/>
                  </a:lnTo>
                  <a:lnTo>
                    <a:pt x="3718" y="14368"/>
                  </a:lnTo>
                  <a:lnTo>
                    <a:pt x="5124" y="17483"/>
                  </a:lnTo>
                  <a:lnTo>
                    <a:pt x="6581" y="20547"/>
                  </a:lnTo>
                  <a:lnTo>
                    <a:pt x="7988" y="23611"/>
                  </a:lnTo>
                  <a:lnTo>
                    <a:pt x="7686" y="23109"/>
                  </a:lnTo>
                  <a:lnTo>
                    <a:pt x="7385" y="22657"/>
                  </a:lnTo>
                  <a:lnTo>
                    <a:pt x="7284" y="22607"/>
                  </a:lnTo>
                  <a:lnTo>
                    <a:pt x="7234" y="22557"/>
                  </a:lnTo>
                  <a:lnTo>
                    <a:pt x="7084" y="22607"/>
                  </a:lnTo>
                  <a:lnTo>
                    <a:pt x="6983" y="22757"/>
                  </a:lnTo>
                  <a:lnTo>
                    <a:pt x="6983" y="22858"/>
                  </a:lnTo>
                  <a:lnTo>
                    <a:pt x="7033" y="22908"/>
                  </a:lnTo>
                  <a:lnTo>
                    <a:pt x="7385" y="23812"/>
                  </a:lnTo>
                  <a:lnTo>
                    <a:pt x="7837" y="24817"/>
                  </a:lnTo>
                  <a:lnTo>
                    <a:pt x="8088" y="25269"/>
                  </a:lnTo>
                  <a:lnTo>
                    <a:pt x="8390" y="25721"/>
                  </a:lnTo>
                  <a:lnTo>
                    <a:pt x="8741" y="26073"/>
                  </a:lnTo>
                  <a:lnTo>
                    <a:pt x="9143" y="26375"/>
                  </a:lnTo>
                  <a:lnTo>
                    <a:pt x="9193" y="26525"/>
                  </a:lnTo>
                  <a:lnTo>
                    <a:pt x="9244" y="26626"/>
                  </a:lnTo>
                  <a:lnTo>
                    <a:pt x="9344" y="26626"/>
                  </a:lnTo>
                  <a:lnTo>
                    <a:pt x="9445" y="26575"/>
                  </a:lnTo>
                  <a:lnTo>
                    <a:pt x="9495" y="26525"/>
                  </a:lnTo>
                  <a:lnTo>
                    <a:pt x="9897" y="26575"/>
                  </a:lnTo>
                  <a:lnTo>
                    <a:pt x="10299" y="26575"/>
                  </a:lnTo>
                  <a:lnTo>
                    <a:pt x="10600" y="26525"/>
                  </a:lnTo>
                  <a:lnTo>
                    <a:pt x="10902" y="26425"/>
                  </a:lnTo>
                  <a:lnTo>
                    <a:pt x="11203" y="26776"/>
                  </a:lnTo>
                  <a:lnTo>
                    <a:pt x="11555" y="27078"/>
                  </a:lnTo>
                  <a:lnTo>
                    <a:pt x="11906" y="27329"/>
                  </a:lnTo>
                  <a:lnTo>
                    <a:pt x="12258" y="27530"/>
                  </a:lnTo>
                  <a:lnTo>
                    <a:pt x="12409" y="27580"/>
                  </a:lnTo>
                  <a:lnTo>
                    <a:pt x="12559" y="27530"/>
                  </a:lnTo>
                  <a:lnTo>
                    <a:pt x="12610" y="27379"/>
                  </a:lnTo>
                  <a:lnTo>
                    <a:pt x="12610" y="27229"/>
                  </a:lnTo>
                  <a:lnTo>
                    <a:pt x="12509" y="27128"/>
                  </a:lnTo>
                  <a:lnTo>
                    <a:pt x="12559" y="27128"/>
                  </a:lnTo>
                  <a:lnTo>
                    <a:pt x="12660" y="27178"/>
                  </a:lnTo>
                  <a:lnTo>
                    <a:pt x="12760" y="27178"/>
                  </a:lnTo>
                  <a:lnTo>
                    <a:pt x="12911" y="27078"/>
                  </a:lnTo>
                  <a:lnTo>
                    <a:pt x="12961" y="26977"/>
                  </a:lnTo>
                  <a:lnTo>
                    <a:pt x="12961" y="26927"/>
                  </a:lnTo>
                  <a:lnTo>
                    <a:pt x="12911" y="26827"/>
                  </a:lnTo>
                  <a:lnTo>
                    <a:pt x="12861" y="26726"/>
                  </a:lnTo>
                  <a:lnTo>
                    <a:pt x="12308" y="26274"/>
                  </a:lnTo>
                  <a:lnTo>
                    <a:pt x="11856" y="25772"/>
                  </a:lnTo>
                  <a:lnTo>
                    <a:pt x="11454" y="25219"/>
                  </a:lnTo>
                  <a:lnTo>
                    <a:pt x="11102" y="24717"/>
                  </a:lnTo>
                  <a:lnTo>
                    <a:pt x="10801" y="24114"/>
                  </a:lnTo>
                  <a:lnTo>
                    <a:pt x="10550" y="23561"/>
                  </a:lnTo>
                  <a:lnTo>
                    <a:pt x="10349" y="22958"/>
                  </a:lnTo>
                  <a:lnTo>
                    <a:pt x="10148" y="22305"/>
                  </a:lnTo>
                  <a:lnTo>
                    <a:pt x="9847" y="21049"/>
                  </a:lnTo>
                  <a:lnTo>
                    <a:pt x="9646" y="19743"/>
                  </a:lnTo>
                  <a:lnTo>
                    <a:pt x="9445" y="18437"/>
                  </a:lnTo>
                  <a:lnTo>
                    <a:pt x="9193" y="17081"/>
                  </a:lnTo>
                  <a:lnTo>
                    <a:pt x="8892" y="15825"/>
                  </a:lnTo>
                  <a:lnTo>
                    <a:pt x="8540" y="14619"/>
                  </a:lnTo>
                  <a:lnTo>
                    <a:pt x="8138" y="13363"/>
                  </a:lnTo>
                  <a:lnTo>
                    <a:pt x="7636" y="12157"/>
                  </a:lnTo>
                  <a:lnTo>
                    <a:pt x="7134" y="11002"/>
                  </a:lnTo>
                  <a:lnTo>
                    <a:pt x="6581" y="9796"/>
                  </a:lnTo>
                  <a:lnTo>
                    <a:pt x="5476" y="7485"/>
                  </a:lnTo>
                  <a:lnTo>
                    <a:pt x="5375" y="7485"/>
                  </a:lnTo>
                  <a:lnTo>
                    <a:pt x="5325" y="7536"/>
                  </a:lnTo>
                  <a:lnTo>
                    <a:pt x="5325" y="7586"/>
                  </a:lnTo>
                  <a:lnTo>
                    <a:pt x="6380" y="10248"/>
                  </a:lnTo>
                  <a:lnTo>
                    <a:pt x="6883" y="11605"/>
                  </a:lnTo>
                  <a:lnTo>
                    <a:pt x="7385" y="12961"/>
                  </a:lnTo>
                  <a:lnTo>
                    <a:pt x="7837" y="14318"/>
                  </a:lnTo>
                  <a:lnTo>
                    <a:pt x="8239" y="15674"/>
                  </a:lnTo>
                  <a:lnTo>
                    <a:pt x="8591" y="17081"/>
                  </a:lnTo>
                  <a:lnTo>
                    <a:pt x="8842" y="18487"/>
                  </a:lnTo>
                  <a:lnTo>
                    <a:pt x="9143" y="20798"/>
                  </a:lnTo>
                  <a:lnTo>
                    <a:pt x="8842" y="19392"/>
                  </a:lnTo>
                  <a:lnTo>
                    <a:pt x="8490" y="17985"/>
                  </a:lnTo>
                  <a:lnTo>
                    <a:pt x="8189" y="16578"/>
                  </a:lnTo>
                  <a:lnTo>
                    <a:pt x="7837" y="15172"/>
                  </a:lnTo>
                  <a:lnTo>
                    <a:pt x="7586" y="14368"/>
                  </a:lnTo>
                  <a:lnTo>
                    <a:pt x="7335" y="13614"/>
                  </a:lnTo>
                  <a:lnTo>
                    <a:pt x="6732" y="12107"/>
                  </a:lnTo>
                  <a:lnTo>
                    <a:pt x="6079" y="10650"/>
                  </a:lnTo>
                  <a:lnTo>
                    <a:pt x="5375" y="9193"/>
                  </a:lnTo>
                  <a:lnTo>
                    <a:pt x="4521" y="7435"/>
                  </a:lnTo>
                  <a:lnTo>
                    <a:pt x="4069" y="6481"/>
                  </a:lnTo>
                  <a:lnTo>
                    <a:pt x="3667" y="5476"/>
                  </a:lnTo>
                  <a:lnTo>
                    <a:pt x="3316" y="4521"/>
                  </a:lnTo>
                  <a:lnTo>
                    <a:pt x="3215" y="4019"/>
                  </a:lnTo>
                  <a:lnTo>
                    <a:pt x="3115" y="3517"/>
                  </a:lnTo>
                  <a:lnTo>
                    <a:pt x="3065" y="3014"/>
                  </a:lnTo>
                  <a:lnTo>
                    <a:pt x="3014" y="2512"/>
                  </a:lnTo>
                  <a:lnTo>
                    <a:pt x="3065" y="2060"/>
                  </a:lnTo>
                  <a:lnTo>
                    <a:pt x="3165" y="1557"/>
                  </a:lnTo>
                  <a:lnTo>
                    <a:pt x="3115" y="1507"/>
                  </a:lnTo>
                  <a:lnTo>
                    <a:pt x="3014" y="1507"/>
                  </a:lnTo>
                  <a:lnTo>
                    <a:pt x="2864" y="1909"/>
                  </a:lnTo>
                  <a:lnTo>
                    <a:pt x="2813" y="2261"/>
                  </a:lnTo>
                  <a:lnTo>
                    <a:pt x="2713" y="2663"/>
                  </a:lnTo>
                  <a:lnTo>
                    <a:pt x="2713" y="3065"/>
                  </a:lnTo>
                  <a:lnTo>
                    <a:pt x="2713" y="3466"/>
                  </a:lnTo>
                  <a:lnTo>
                    <a:pt x="2763" y="3868"/>
                  </a:lnTo>
                  <a:lnTo>
                    <a:pt x="2914" y="4672"/>
                  </a:lnTo>
                  <a:lnTo>
                    <a:pt x="3165" y="5476"/>
                  </a:lnTo>
                  <a:lnTo>
                    <a:pt x="3466" y="6280"/>
                  </a:lnTo>
                  <a:lnTo>
                    <a:pt x="4069" y="7737"/>
                  </a:lnTo>
                  <a:lnTo>
                    <a:pt x="4873" y="9545"/>
                  </a:lnTo>
                  <a:lnTo>
                    <a:pt x="5677" y="11404"/>
                  </a:lnTo>
                  <a:lnTo>
                    <a:pt x="6430" y="13263"/>
                  </a:lnTo>
                  <a:lnTo>
                    <a:pt x="6782" y="14167"/>
                  </a:lnTo>
                  <a:lnTo>
                    <a:pt x="7084" y="15121"/>
                  </a:lnTo>
                  <a:lnTo>
                    <a:pt x="7335" y="16076"/>
                  </a:lnTo>
                  <a:lnTo>
                    <a:pt x="7536" y="17030"/>
                  </a:lnTo>
                  <a:lnTo>
                    <a:pt x="7536" y="17030"/>
                  </a:lnTo>
                  <a:lnTo>
                    <a:pt x="6631" y="14971"/>
                  </a:lnTo>
                  <a:lnTo>
                    <a:pt x="5677" y="12911"/>
                  </a:lnTo>
                  <a:lnTo>
                    <a:pt x="4672" y="10902"/>
                  </a:lnTo>
                  <a:lnTo>
                    <a:pt x="3718" y="8892"/>
                  </a:lnTo>
                  <a:lnTo>
                    <a:pt x="2813" y="6832"/>
                  </a:lnTo>
                  <a:lnTo>
                    <a:pt x="2411" y="5727"/>
                  </a:lnTo>
                  <a:lnTo>
                    <a:pt x="2010" y="4572"/>
                  </a:lnTo>
                  <a:lnTo>
                    <a:pt x="1909" y="4019"/>
                  </a:lnTo>
                  <a:lnTo>
                    <a:pt x="1809" y="3466"/>
                  </a:lnTo>
                  <a:lnTo>
                    <a:pt x="1708" y="2864"/>
                  </a:lnTo>
                  <a:lnTo>
                    <a:pt x="1708" y="2311"/>
                  </a:lnTo>
                  <a:lnTo>
                    <a:pt x="1708" y="1758"/>
                  </a:lnTo>
                  <a:lnTo>
                    <a:pt x="1809" y="1206"/>
                  </a:lnTo>
                  <a:lnTo>
                    <a:pt x="1959" y="653"/>
                  </a:lnTo>
                  <a:lnTo>
                    <a:pt x="2160" y="101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5537;p130">
              <a:extLst>
                <a:ext uri="{FF2B5EF4-FFF2-40B4-BE49-F238E27FC236}">
                  <a16:creationId xmlns:a16="http://schemas.microsoft.com/office/drawing/2014/main" id="{39C09988-C9E2-2074-304B-20EB50751BCB}"/>
                </a:ext>
              </a:extLst>
            </p:cNvPr>
            <p:cNvSpPr/>
            <p:nvPr/>
          </p:nvSpPr>
          <p:spPr>
            <a:xfrm>
              <a:off x="2742450" y="2740675"/>
              <a:ext cx="72875" cy="160800"/>
            </a:xfrm>
            <a:custGeom>
              <a:avLst/>
              <a:gdLst/>
              <a:ahLst/>
              <a:cxnLst/>
              <a:rect l="l" t="t" r="r" b="b"/>
              <a:pathLst>
                <a:path w="2915" h="6432" extrusionOk="0">
                  <a:moveTo>
                    <a:pt x="101" y="1"/>
                  </a:moveTo>
                  <a:lnTo>
                    <a:pt x="51" y="51"/>
                  </a:lnTo>
                  <a:lnTo>
                    <a:pt x="0" y="101"/>
                  </a:lnTo>
                  <a:lnTo>
                    <a:pt x="51" y="152"/>
                  </a:lnTo>
                  <a:lnTo>
                    <a:pt x="402" y="453"/>
                  </a:lnTo>
                  <a:lnTo>
                    <a:pt x="704" y="855"/>
                  </a:lnTo>
                  <a:lnTo>
                    <a:pt x="1005" y="1257"/>
                  </a:lnTo>
                  <a:lnTo>
                    <a:pt x="1206" y="1659"/>
                  </a:lnTo>
                  <a:lnTo>
                    <a:pt x="1407" y="2061"/>
                  </a:lnTo>
                  <a:lnTo>
                    <a:pt x="1608" y="2513"/>
                  </a:lnTo>
                  <a:lnTo>
                    <a:pt x="1859" y="3467"/>
                  </a:lnTo>
                  <a:lnTo>
                    <a:pt x="2010" y="4171"/>
                  </a:lnTo>
                  <a:lnTo>
                    <a:pt x="2110" y="4924"/>
                  </a:lnTo>
                  <a:lnTo>
                    <a:pt x="2160" y="5326"/>
                  </a:lnTo>
                  <a:lnTo>
                    <a:pt x="2211" y="5678"/>
                  </a:lnTo>
                  <a:lnTo>
                    <a:pt x="2361" y="6029"/>
                  </a:lnTo>
                  <a:lnTo>
                    <a:pt x="2512" y="6381"/>
                  </a:lnTo>
                  <a:lnTo>
                    <a:pt x="2562" y="6431"/>
                  </a:lnTo>
                  <a:lnTo>
                    <a:pt x="2814" y="6431"/>
                  </a:lnTo>
                  <a:lnTo>
                    <a:pt x="2914" y="6331"/>
                  </a:lnTo>
                  <a:lnTo>
                    <a:pt x="2914" y="6281"/>
                  </a:lnTo>
                  <a:lnTo>
                    <a:pt x="2914" y="6180"/>
                  </a:lnTo>
                  <a:lnTo>
                    <a:pt x="2763" y="5778"/>
                  </a:lnTo>
                  <a:lnTo>
                    <a:pt x="2613" y="5326"/>
                  </a:lnTo>
                  <a:lnTo>
                    <a:pt x="2462" y="4372"/>
                  </a:lnTo>
                  <a:lnTo>
                    <a:pt x="2261" y="3467"/>
                  </a:lnTo>
                  <a:lnTo>
                    <a:pt x="2160" y="3015"/>
                  </a:lnTo>
                  <a:lnTo>
                    <a:pt x="2010" y="2563"/>
                  </a:lnTo>
                  <a:lnTo>
                    <a:pt x="1708" y="1809"/>
                  </a:lnTo>
                  <a:lnTo>
                    <a:pt x="1256" y="1156"/>
                  </a:lnTo>
                  <a:lnTo>
                    <a:pt x="754" y="554"/>
                  </a:lnTo>
                  <a:lnTo>
                    <a:pt x="151" y="5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5538;p130">
              <a:extLst>
                <a:ext uri="{FF2B5EF4-FFF2-40B4-BE49-F238E27FC236}">
                  <a16:creationId xmlns:a16="http://schemas.microsoft.com/office/drawing/2014/main" id="{03604590-529D-CD45-5828-37C7E36FA001}"/>
                </a:ext>
              </a:extLst>
            </p:cNvPr>
            <p:cNvSpPr/>
            <p:nvPr/>
          </p:nvSpPr>
          <p:spPr>
            <a:xfrm>
              <a:off x="2787650" y="2790925"/>
              <a:ext cx="281350" cy="551375"/>
            </a:xfrm>
            <a:custGeom>
              <a:avLst/>
              <a:gdLst/>
              <a:ahLst/>
              <a:cxnLst/>
              <a:rect l="l" t="t" r="r" b="b"/>
              <a:pathLst>
                <a:path w="11254" h="22055" extrusionOk="0">
                  <a:moveTo>
                    <a:pt x="3216" y="0"/>
                  </a:moveTo>
                  <a:lnTo>
                    <a:pt x="2915" y="51"/>
                  </a:lnTo>
                  <a:lnTo>
                    <a:pt x="2663" y="101"/>
                  </a:lnTo>
                  <a:lnTo>
                    <a:pt x="2412" y="201"/>
                  </a:lnTo>
                  <a:lnTo>
                    <a:pt x="2161" y="302"/>
                  </a:lnTo>
                  <a:lnTo>
                    <a:pt x="1558" y="704"/>
                  </a:lnTo>
                  <a:lnTo>
                    <a:pt x="1056" y="1156"/>
                  </a:lnTo>
                  <a:lnTo>
                    <a:pt x="704" y="1658"/>
                  </a:lnTo>
                  <a:lnTo>
                    <a:pt x="403" y="2211"/>
                  </a:lnTo>
                  <a:lnTo>
                    <a:pt x="202" y="2814"/>
                  </a:lnTo>
                  <a:lnTo>
                    <a:pt x="51" y="3467"/>
                  </a:lnTo>
                  <a:lnTo>
                    <a:pt x="1" y="4120"/>
                  </a:lnTo>
                  <a:lnTo>
                    <a:pt x="1" y="4773"/>
                  </a:lnTo>
                  <a:lnTo>
                    <a:pt x="101" y="5476"/>
                  </a:lnTo>
                  <a:lnTo>
                    <a:pt x="202" y="6129"/>
                  </a:lnTo>
                  <a:lnTo>
                    <a:pt x="352" y="6833"/>
                  </a:lnTo>
                  <a:lnTo>
                    <a:pt x="503" y="7486"/>
                  </a:lnTo>
                  <a:lnTo>
                    <a:pt x="955" y="8742"/>
                  </a:lnTo>
                  <a:lnTo>
                    <a:pt x="1458" y="9847"/>
                  </a:lnTo>
                  <a:lnTo>
                    <a:pt x="1910" y="10801"/>
                  </a:lnTo>
                  <a:lnTo>
                    <a:pt x="2462" y="11706"/>
                  </a:lnTo>
                  <a:lnTo>
                    <a:pt x="3568" y="13514"/>
                  </a:lnTo>
                  <a:lnTo>
                    <a:pt x="4773" y="15323"/>
                  </a:lnTo>
                  <a:lnTo>
                    <a:pt x="5929" y="17081"/>
                  </a:lnTo>
                  <a:lnTo>
                    <a:pt x="5828" y="17131"/>
                  </a:lnTo>
                  <a:lnTo>
                    <a:pt x="5778" y="17131"/>
                  </a:lnTo>
                  <a:lnTo>
                    <a:pt x="5728" y="17232"/>
                  </a:lnTo>
                  <a:lnTo>
                    <a:pt x="5728" y="17332"/>
                  </a:lnTo>
                  <a:lnTo>
                    <a:pt x="6029" y="18337"/>
                  </a:lnTo>
                  <a:lnTo>
                    <a:pt x="6230" y="18839"/>
                  </a:lnTo>
                  <a:lnTo>
                    <a:pt x="6481" y="19342"/>
                  </a:lnTo>
                  <a:lnTo>
                    <a:pt x="6783" y="19794"/>
                  </a:lnTo>
                  <a:lnTo>
                    <a:pt x="7084" y="20246"/>
                  </a:lnTo>
                  <a:lnTo>
                    <a:pt x="7436" y="20648"/>
                  </a:lnTo>
                  <a:lnTo>
                    <a:pt x="7838" y="21000"/>
                  </a:lnTo>
                  <a:lnTo>
                    <a:pt x="8139" y="21904"/>
                  </a:lnTo>
                  <a:lnTo>
                    <a:pt x="8189" y="22004"/>
                  </a:lnTo>
                  <a:lnTo>
                    <a:pt x="8240" y="22054"/>
                  </a:lnTo>
                  <a:lnTo>
                    <a:pt x="8340" y="22054"/>
                  </a:lnTo>
                  <a:lnTo>
                    <a:pt x="8491" y="21954"/>
                  </a:lnTo>
                  <a:lnTo>
                    <a:pt x="8491" y="21904"/>
                  </a:lnTo>
                  <a:lnTo>
                    <a:pt x="8491" y="21854"/>
                  </a:lnTo>
                  <a:lnTo>
                    <a:pt x="8340" y="21301"/>
                  </a:lnTo>
                  <a:lnTo>
                    <a:pt x="8692" y="21401"/>
                  </a:lnTo>
                  <a:lnTo>
                    <a:pt x="8943" y="21502"/>
                  </a:lnTo>
                  <a:lnTo>
                    <a:pt x="9244" y="21552"/>
                  </a:lnTo>
                  <a:lnTo>
                    <a:pt x="9445" y="21552"/>
                  </a:lnTo>
                  <a:lnTo>
                    <a:pt x="9697" y="21502"/>
                  </a:lnTo>
                  <a:lnTo>
                    <a:pt x="9898" y="21452"/>
                  </a:lnTo>
                  <a:lnTo>
                    <a:pt x="10099" y="21351"/>
                  </a:lnTo>
                  <a:lnTo>
                    <a:pt x="10500" y="21050"/>
                  </a:lnTo>
                  <a:lnTo>
                    <a:pt x="10752" y="20698"/>
                  </a:lnTo>
                  <a:lnTo>
                    <a:pt x="11003" y="20296"/>
                  </a:lnTo>
                  <a:lnTo>
                    <a:pt x="11153" y="19844"/>
                  </a:lnTo>
                  <a:lnTo>
                    <a:pt x="11254" y="19342"/>
                  </a:lnTo>
                  <a:lnTo>
                    <a:pt x="11254" y="18638"/>
                  </a:lnTo>
                  <a:lnTo>
                    <a:pt x="11153" y="17935"/>
                  </a:lnTo>
                  <a:lnTo>
                    <a:pt x="10953" y="17282"/>
                  </a:lnTo>
                  <a:lnTo>
                    <a:pt x="10752" y="16579"/>
                  </a:lnTo>
                  <a:lnTo>
                    <a:pt x="10450" y="15926"/>
                  </a:lnTo>
                  <a:lnTo>
                    <a:pt x="10149" y="15323"/>
                  </a:lnTo>
                  <a:lnTo>
                    <a:pt x="9445" y="14067"/>
                  </a:lnTo>
                  <a:lnTo>
                    <a:pt x="8591" y="12560"/>
                  </a:lnTo>
                  <a:lnTo>
                    <a:pt x="8240" y="11806"/>
                  </a:lnTo>
                  <a:lnTo>
                    <a:pt x="7888" y="11053"/>
                  </a:lnTo>
                  <a:lnTo>
                    <a:pt x="7587" y="10249"/>
                  </a:lnTo>
                  <a:lnTo>
                    <a:pt x="7285" y="9445"/>
                  </a:lnTo>
                  <a:lnTo>
                    <a:pt x="7034" y="8641"/>
                  </a:lnTo>
                  <a:lnTo>
                    <a:pt x="6883" y="7787"/>
                  </a:lnTo>
                  <a:lnTo>
                    <a:pt x="6733" y="7034"/>
                  </a:lnTo>
                  <a:lnTo>
                    <a:pt x="6682" y="6230"/>
                  </a:lnTo>
                  <a:lnTo>
                    <a:pt x="6532" y="4672"/>
                  </a:lnTo>
                  <a:lnTo>
                    <a:pt x="6381" y="3869"/>
                  </a:lnTo>
                  <a:lnTo>
                    <a:pt x="6230" y="3115"/>
                  </a:lnTo>
                  <a:lnTo>
                    <a:pt x="6029" y="2362"/>
                  </a:lnTo>
                  <a:lnTo>
                    <a:pt x="5728" y="1658"/>
                  </a:lnTo>
                  <a:lnTo>
                    <a:pt x="5426" y="1156"/>
                  </a:lnTo>
                  <a:lnTo>
                    <a:pt x="5075" y="754"/>
                  </a:lnTo>
                  <a:lnTo>
                    <a:pt x="4623" y="453"/>
                  </a:lnTo>
                  <a:lnTo>
                    <a:pt x="4171" y="201"/>
                  </a:lnTo>
                  <a:lnTo>
                    <a:pt x="3718" y="51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5539;p130">
              <a:extLst>
                <a:ext uri="{FF2B5EF4-FFF2-40B4-BE49-F238E27FC236}">
                  <a16:creationId xmlns:a16="http://schemas.microsoft.com/office/drawing/2014/main" id="{7F24F5C2-0DAB-6607-3108-C539D078F646}"/>
                </a:ext>
              </a:extLst>
            </p:cNvPr>
            <p:cNvSpPr/>
            <p:nvPr/>
          </p:nvSpPr>
          <p:spPr>
            <a:xfrm>
              <a:off x="2787650" y="2790925"/>
              <a:ext cx="261275" cy="558900"/>
            </a:xfrm>
            <a:custGeom>
              <a:avLst/>
              <a:gdLst/>
              <a:ahLst/>
              <a:cxnLst/>
              <a:rect l="l" t="t" r="r" b="b"/>
              <a:pathLst>
                <a:path w="10451" h="22356" extrusionOk="0">
                  <a:moveTo>
                    <a:pt x="3116" y="0"/>
                  </a:moveTo>
                  <a:lnTo>
                    <a:pt x="2613" y="101"/>
                  </a:lnTo>
                  <a:lnTo>
                    <a:pt x="2161" y="302"/>
                  </a:lnTo>
                  <a:lnTo>
                    <a:pt x="1558" y="704"/>
                  </a:lnTo>
                  <a:lnTo>
                    <a:pt x="1056" y="1156"/>
                  </a:lnTo>
                  <a:lnTo>
                    <a:pt x="704" y="1658"/>
                  </a:lnTo>
                  <a:lnTo>
                    <a:pt x="403" y="2211"/>
                  </a:lnTo>
                  <a:lnTo>
                    <a:pt x="202" y="2814"/>
                  </a:lnTo>
                  <a:lnTo>
                    <a:pt x="51" y="3467"/>
                  </a:lnTo>
                  <a:lnTo>
                    <a:pt x="1" y="4120"/>
                  </a:lnTo>
                  <a:lnTo>
                    <a:pt x="1" y="4773"/>
                  </a:lnTo>
                  <a:lnTo>
                    <a:pt x="101" y="5476"/>
                  </a:lnTo>
                  <a:lnTo>
                    <a:pt x="202" y="6129"/>
                  </a:lnTo>
                  <a:lnTo>
                    <a:pt x="352" y="6833"/>
                  </a:lnTo>
                  <a:lnTo>
                    <a:pt x="503" y="7486"/>
                  </a:lnTo>
                  <a:lnTo>
                    <a:pt x="955" y="8742"/>
                  </a:lnTo>
                  <a:lnTo>
                    <a:pt x="1458" y="9847"/>
                  </a:lnTo>
                  <a:lnTo>
                    <a:pt x="1910" y="10801"/>
                  </a:lnTo>
                  <a:lnTo>
                    <a:pt x="2462" y="11706"/>
                  </a:lnTo>
                  <a:lnTo>
                    <a:pt x="3568" y="13514"/>
                  </a:lnTo>
                  <a:lnTo>
                    <a:pt x="4773" y="15323"/>
                  </a:lnTo>
                  <a:lnTo>
                    <a:pt x="5929" y="17081"/>
                  </a:lnTo>
                  <a:lnTo>
                    <a:pt x="5828" y="17131"/>
                  </a:lnTo>
                  <a:lnTo>
                    <a:pt x="5778" y="17131"/>
                  </a:lnTo>
                  <a:lnTo>
                    <a:pt x="5728" y="17232"/>
                  </a:lnTo>
                  <a:lnTo>
                    <a:pt x="5728" y="17332"/>
                  </a:lnTo>
                  <a:lnTo>
                    <a:pt x="6029" y="18337"/>
                  </a:lnTo>
                  <a:lnTo>
                    <a:pt x="6230" y="18839"/>
                  </a:lnTo>
                  <a:lnTo>
                    <a:pt x="6481" y="19342"/>
                  </a:lnTo>
                  <a:lnTo>
                    <a:pt x="6783" y="19794"/>
                  </a:lnTo>
                  <a:lnTo>
                    <a:pt x="7084" y="20246"/>
                  </a:lnTo>
                  <a:lnTo>
                    <a:pt x="7436" y="20648"/>
                  </a:lnTo>
                  <a:lnTo>
                    <a:pt x="7838" y="21000"/>
                  </a:lnTo>
                  <a:lnTo>
                    <a:pt x="8139" y="21904"/>
                  </a:lnTo>
                  <a:lnTo>
                    <a:pt x="8189" y="22004"/>
                  </a:lnTo>
                  <a:lnTo>
                    <a:pt x="8240" y="22054"/>
                  </a:lnTo>
                  <a:lnTo>
                    <a:pt x="8340" y="22054"/>
                  </a:lnTo>
                  <a:lnTo>
                    <a:pt x="8491" y="21954"/>
                  </a:lnTo>
                  <a:lnTo>
                    <a:pt x="8491" y="21904"/>
                  </a:lnTo>
                  <a:lnTo>
                    <a:pt x="8491" y="21854"/>
                  </a:lnTo>
                  <a:lnTo>
                    <a:pt x="8340" y="21301"/>
                  </a:lnTo>
                  <a:lnTo>
                    <a:pt x="8692" y="21401"/>
                  </a:lnTo>
                  <a:lnTo>
                    <a:pt x="8993" y="21502"/>
                  </a:lnTo>
                  <a:lnTo>
                    <a:pt x="9295" y="21552"/>
                  </a:lnTo>
                  <a:lnTo>
                    <a:pt x="9295" y="21552"/>
                  </a:lnTo>
                  <a:lnTo>
                    <a:pt x="9244" y="21452"/>
                  </a:lnTo>
                  <a:lnTo>
                    <a:pt x="9345" y="21401"/>
                  </a:lnTo>
                  <a:lnTo>
                    <a:pt x="9445" y="21301"/>
                  </a:lnTo>
                  <a:lnTo>
                    <a:pt x="9697" y="22105"/>
                  </a:lnTo>
                  <a:lnTo>
                    <a:pt x="9797" y="22255"/>
                  </a:lnTo>
                  <a:lnTo>
                    <a:pt x="9898" y="22356"/>
                  </a:lnTo>
                  <a:lnTo>
                    <a:pt x="10199" y="22356"/>
                  </a:lnTo>
                  <a:lnTo>
                    <a:pt x="10299" y="22306"/>
                  </a:lnTo>
                  <a:lnTo>
                    <a:pt x="10400" y="22205"/>
                  </a:lnTo>
                  <a:lnTo>
                    <a:pt x="10450" y="22054"/>
                  </a:lnTo>
                  <a:lnTo>
                    <a:pt x="10450" y="21904"/>
                  </a:lnTo>
                  <a:lnTo>
                    <a:pt x="9998" y="19995"/>
                  </a:lnTo>
                  <a:lnTo>
                    <a:pt x="9445" y="18136"/>
                  </a:lnTo>
                  <a:lnTo>
                    <a:pt x="8843" y="16277"/>
                  </a:lnTo>
                  <a:lnTo>
                    <a:pt x="8189" y="14469"/>
                  </a:lnTo>
                  <a:lnTo>
                    <a:pt x="7788" y="13615"/>
                  </a:lnTo>
                  <a:lnTo>
                    <a:pt x="7386" y="12761"/>
                  </a:lnTo>
                  <a:lnTo>
                    <a:pt x="6481" y="11103"/>
                  </a:lnTo>
                  <a:lnTo>
                    <a:pt x="6080" y="10299"/>
                  </a:lnTo>
                  <a:lnTo>
                    <a:pt x="5678" y="9445"/>
                  </a:lnTo>
                  <a:lnTo>
                    <a:pt x="5376" y="8591"/>
                  </a:lnTo>
                  <a:lnTo>
                    <a:pt x="5125" y="7687"/>
                  </a:lnTo>
                  <a:lnTo>
                    <a:pt x="5075" y="7586"/>
                  </a:lnTo>
                  <a:lnTo>
                    <a:pt x="5025" y="7586"/>
                  </a:lnTo>
                  <a:lnTo>
                    <a:pt x="4974" y="7636"/>
                  </a:lnTo>
                  <a:lnTo>
                    <a:pt x="4924" y="7687"/>
                  </a:lnTo>
                  <a:lnTo>
                    <a:pt x="5125" y="8591"/>
                  </a:lnTo>
                  <a:lnTo>
                    <a:pt x="5326" y="9445"/>
                  </a:lnTo>
                  <a:lnTo>
                    <a:pt x="5627" y="10299"/>
                  </a:lnTo>
                  <a:lnTo>
                    <a:pt x="5979" y="11153"/>
                  </a:lnTo>
                  <a:lnTo>
                    <a:pt x="6682" y="12761"/>
                  </a:lnTo>
                  <a:lnTo>
                    <a:pt x="7034" y="13615"/>
                  </a:lnTo>
                  <a:lnTo>
                    <a:pt x="7228" y="14086"/>
                  </a:lnTo>
                  <a:lnTo>
                    <a:pt x="6833" y="13263"/>
                  </a:lnTo>
                  <a:lnTo>
                    <a:pt x="5728" y="11053"/>
                  </a:lnTo>
                  <a:lnTo>
                    <a:pt x="5225" y="9947"/>
                  </a:lnTo>
                  <a:lnTo>
                    <a:pt x="4723" y="8842"/>
                  </a:lnTo>
                  <a:lnTo>
                    <a:pt x="4271" y="7737"/>
                  </a:lnTo>
                  <a:lnTo>
                    <a:pt x="4120" y="7134"/>
                  </a:lnTo>
                  <a:lnTo>
                    <a:pt x="3970" y="6581"/>
                  </a:lnTo>
                  <a:lnTo>
                    <a:pt x="3869" y="5979"/>
                  </a:lnTo>
                  <a:lnTo>
                    <a:pt x="3769" y="5376"/>
                  </a:lnTo>
                  <a:lnTo>
                    <a:pt x="3718" y="4773"/>
                  </a:lnTo>
                  <a:lnTo>
                    <a:pt x="3718" y="4120"/>
                  </a:lnTo>
                  <a:lnTo>
                    <a:pt x="3718" y="4070"/>
                  </a:lnTo>
                  <a:lnTo>
                    <a:pt x="3618" y="4070"/>
                  </a:lnTo>
                  <a:lnTo>
                    <a:pt x="3568" y="4120"/>
                  </a:lnTo>
                  <a:lnTo>
                    <a:pt x="3517" y="4723"/>
                  </a:lnTo>
                  <a:lnTo>
                    <a:pt x="3467" y="5275"/>
                  </a:lnTo>
                  <a:lnTo>
                    <a:pt x="3517" y="5828"/>
                  </a:lnTo>
                  <a:lnTo>
                    <a:pt x="3568" y="6381"/>
                  </a:lnTo>
                  <a:lnTo>
                    <a:pt x="3718" y="7486"/>
                  </a:lnTo>
                  <a:lnTo>
                    <a:pt x="4020" y="8541"/>
                  </a:lnTo>
                  <a:lnTo>
                    <a:pt x="4371" y="9596"/>
                  </a:lnTo>
                  <a:lnTo>
                    <a:pt x="4773" y="10651"/>
                  </a:lnTo>
                  <a:lnTo>
                    <a:pt x="5728" y="12710"/>
                  </a:lnTo>
                  <a:lnTo>
                    <a:pt x="6180" y="13665"/>
                  </a:lnTo>
                  <a:lnTo>
                    <a:pt x="5225" y="11756"/>
                  </a:lnTo>
                  <a:lnTo>
                    <a:pt x="4673" y="10550"/>
                  </a:lnTo>
                  <a:lnTo>
                    <a:pt x="4120" y="9345"/>
                  </a:lnTo>
                  <a:lnTo>
                    <a:pt x="3668" y="8089"/>
                  </a:lnTo>
                  <a:lnTo>
                    <a:pt x="3266" y="6833"/>
                  </a:lnTo>
                  <a:lnTo>
                    <a:pt x="3116" y="6180"/>
                  </a:lnTo>
                  <a:lnTo>
                    <a:pt x="2965" y="5527"/>
                  </a:lnTo>
                  <a:lnTo>
                    <a:pt x="2864" y="4924"/>
                  </a:lnTo>
                  <a:lnTo>
                    <a:pt x="2814" y="4271"/>
                  </a:lnTo>
                  <a:lnTo>
                    <a:pt x="2814" y="3618"/>
                  </a:lnTo>
                  <a:lnTo>
                    <a:pt x="2864" y="2914"/>
                  </a:lnTo>
                  <a:lnTo>
                    <a:pt x="2915" y="2261"/>
                  </a:lnTo>
                  <a:lnTo>
                    <a:pt x="3065" y="1608"/>
                  </a:lnTo>
                  <a:lnTo>
                    <a:pt x="3065" y="1558"/>
                  </a:lnTo>
                  <a:lnTo>
                    <a:pt x="3015" y="1508"/>
                  </a:lnTo>
                  <a:lnTo>
                    <a:pt x="2965" y="1508"/>
                  </a:lnTo>
                  <a:lnTo>
                    <a:pt x="2915" y="1558"/>
                  </a:lnTo>
                  <a:lnTo>
                    <a:pt x="2663" y="2462"/>
                  </a:lnTo>
                  <a:lnTo>
                    <a:pt x="2513" y="3366"/>
                  </a:lnTo>
                  <a:lnTo>
                    <a:pt x="2462" y="4271"/>
                  </a:lnTo>
                  <a:lnTo>
                    <a:pt x="2462" y="5175"/>
                  </a:lnTo>
                  <a:lnTo>
                    <a:pt x="2513" y="6029"/>
                  </a:lnTo>
                  <a:lnTo>
                    <a:pt x="2714" y="6933"/>
                  </a:lnTo>
                  <a:lnTo>
                    <a:pt x="2915" y="7787"/>
                  </a:lnTo>
                  <a:lnTo>
                    <a:pt x="3166" y="8691"/>
                  </a:lnTo>
                  <a:lnTo>
                    <a:pt x="3166" y="8691"/>
                  </a:lnTo>
                  <a:lnTo>
                    <a:pt x="2864" y="7938"/>
                  </a:lnTo>
                  <a:lnTo>
                    <a:pt x="2563" y="7235"/>
                  </a:lnTo>
                  <a:lnTo>
                    <a:pt x="2312" y="6481"/>
                  </a:lnTo>
                  <a:lnTo>
                    <a:pt x="2111" y="5727"/>
                  </a:lnTo>
                  <a:lnTo>
                    <a:pt x="1960" y="4974"/>
                  </a:lnTo>
                  <a:lnTo>
                    <a:pt x="1910" y="4220"/>
                  </a:lnTo>
                  <a:lnTo>
                    <a:pt x="1960" y="3467"/>
                  </a:lnTo>
                  <a:lnTo>
                    <a:pt x="2061" y="2713"/>
                  </a:lnTo>
                  <a:lnTo>
                    <a:pt x="2211" y="1960"/>
                  </a:lnTo>
                  <a:lnTo>
                    <a:pt x="2462" y="1307"/>
                  </a:lnTo>
                  <a:lnTo>
                    <a:pt x="2764" y="603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5540;p130">
              <a:extLst>
                <a:ext uri="{FF2B5EF4-FFF2-40B4-BE49-F238E27FC236}">
                  <a16:creationId xmlns:a16="http://schemas.microsoft.com/office/drawing/2014/main" id="{5481915B-A8E8-5758-C3DA-9B277CA58EC0}"/>
                </a:ext>
              </a:extLst>
            </p:cNvPr>
            <p:cNvSpPr/>
            <p:nvPr/>
          </p:nvSpPr>
          <p:spPr>
            <a:xfrm>
              <a:off x="2896925" y="2816050"/>
              <a:ext cx="52775" cy="164550"/>
            </a:xfrm>
            <a:custGeom>
              <a:avLst/>
              <a:gdLst/>
              <a:ahLst/>
              <a:cxnLst/>
              <a:rect l="l" t="t" r="r" b="b"/>
              <a:pathLst>
                <a:path w="2111" h="6582" extrusionOk="0">
                  <a:moveTo>
                    <a:pt x="51" y="0"/>
                  </a:moveTo>
                  <a:lnTo>
                    <a:pt x="0" y="50"/>
                  </a:lnTo>
                  <a:lnTo>
                    <a:pt x="0" y="101"/>
                  </a:lnTo>
                  <a:lnTo>
                    <a:pt x="0" y="151"/>
                  </a:lnTo>
                  <a:lnTo>
                    <a:pt x="302" y="503"/>
                  </a:lnTo>
                  <a:lnTo>
                    <a:pt x="553" y="904"/>
                  </a:lnTo>
                  <a:lnTo>
                    <a:pt x="754" y="1357"/>
                  </a:lnTo>
                  <a:lnTo>
                    <a:pt x="905" y="1809"/>
                  </a:lnTo>
                  <a:lnTo>
                    <a:pt x="1156" y="2713"/>
                  </a:lnTo>
                  <a:lnTo>
                    <a:pt x="1256" y="3667"/>
                  </a:lnTo>
                  <a:lnTo>
                    <a:pt x="1407" y="5124"/>
                  </a:lnTo>
                  <a:lnTo>
                    <a:pt x="1558" y="5878"/>
                  </a:lnTo>
                  <a:lnTo>
                    <a:pt x="1658" y="6230"/>
                  </a:lnTo>
                  <a:lnTo>
                    <a:pt x="1809" y="6531"/>
                  </a:lnTo>
                  <a:lnTo>
                    <a:pt x="1859" y="6581"/>
                  </a:lnTo>
                  <a:lnTo>
                    <a:pt x="2010" y="6581"/>
                  </a:lnTo>
                  <a:lnTo>
                    <a:pt x="2060" y="6531"/>
                  </a:lnTo>
                  <a:lnTo>
                    <a:pt x="2110" y="6079"/>
                  </a:lnTo>
                  <a:lnTo>
                    <a:pt x="2110" y="5576"/>
                  </a:lnTo>
                  <a:lnTo>
                    <a:pt x="2060" y="5124"/>
                  </a:lnTo>
                  <a:lnTo>
                    <a:pt x="1960" y="4622"/>
                  </a:lnTo>
                  <a:lnTo>
                    <a:pt x="1759" y="3718"/>
                  </a:lnTo>
                  <a:lnTo>
                    <a:pt x="1558" y="2813"/>
                  </a:lnTo>
                  <a:lnTo>
                    <a:pt x="1307" y="2010"/>
                  </a:lnTo>
                  <a:lnTo>
                    <a:pt x="1005" y="1306"/>
                  </a:lnTo>
                  <a:lnTo>
                    <a:pt x="854" y="955"/>
                  </a:lnTo>
                  <a:lnTo>
                    <a:pt x="603" y="653"/>
                  </a:lnTo>
                  <a:lnTo>
                    <a:pt x="352" y="352"/>
                  </a:lnTo>
                  <a:lnTo>
                    <a:pt x="101" y="5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5541;p130">
              <a:extLst>
                <a:ext uri="{FF2B5EF4-FFF2-40B4-BE49-F238E27FC236}">
                  <a16:creationId xmlns:a16="http://schemas.microsoft.com/office/drawing/2014/main" id="{27607910-2EDB-8B6F-6EB0-3F4F4E8AAEEB}"/>
                </a:ext>
              </a:extLst>
            </p:cNvPr>
            <p:cNvSpPr/>
            <p:nvPr/>
          </p:nvSpPr>
          <p:spPr>
            <a:xfrm>
              <a:off x="2875575" y="2703000"/>
              <a:ext cx="311500" cy="522500"/>
            </a:xfrm>
            <a:custGeom>
              <a:avLst/>
              <a:gdLst/>
              <a:ahLst/>
              <a:cxnLst/>
              <a:rect l="l" t="t" r="r" b="b"/>
              <a:pathLst>
                <a:path w="12460" h="20900" extrusionOk="0">
                  <a:moveTo>
                    <a:pt x="2362" y="1"/>
                  </a:moveTo>
                  <a:lnTo>
                    <a:pt x="2010" y="51"/>
                  </a:lnTo>
                  <a:lnTo>
                    <a:pt x="1658" y="152"/>
                  </a:lnTo>
                  <a:lnTo>
                    <a:pt x="1407" y="252"/>
                  </a:lnTo>
                  <a:lnTo>
                    <a:pt x="1106" y="353"/>
                  </a:lnTo>
                  <a:lnTo>
                    <a:pt x="905" y="553"/>
                  </a:lnTo>
                  <a:lnTo>
                    <a:pt x="704" y="704"/>
                  </a:lnTo>
                  <a:lnTo>
                    <a:pt x="503" y="905"/>
                  </a:lnTo>
                  <a:lnTo>
                    <a:pt x="402" y="1106"/>
                  </a:lnTo>
                  <a:lnTo>
                    <a:pt x="151" y="1608"/>
                  </a:lnTo>
                  <a:lnTo>
                    <a:pt x="51" y="2111"/>
                  </a:lnTo>
                  <a:lnTo>
                    <a:pt x="0" y="2714"/>
                  </a:lnTo>
                  <a:lnTo>
                    <a:pt x="0" y="3316"/>
                  </a:lnTo>
                  <a:lnTo>
                    <a:pt x="101" y="3970"/>
                  </a:lnTo>
                  <a:lnTo>
                    <a:pt x="201" y="4572"/>
                  </a:lnTo>
                  <a:lnTo>
                    <a:pt x="402" y="5226"/>
                  </a:lnTo>
                  <a:lnTo>
                    <a:pt x="603" y="5828"/>
                  </a:lnTo>
                  <a:lnTo>
                    <a:pt x="1055" y="6934"/>
                  </a:lnTo>
                  <a:lnTo>
                    <a:pt x="1558" y="7838"/>
                  </a:lnTo>
                  <a:lnTo>
                    <a:pt x="2512" y="9345"/>
                  </a:lnTo>
                  <a:lnTo>
                    <a:pt x="3517" y="10802"/>
                  </a:lnTo>
                  <a:lnTo>
                    <a:pt x="4522" y="12259"/>
                  </a:lnTo>
                  <a:lnTo>
                    <a:pt x="5527" y="13766"/>
                  </a:lnTo>
                  <a:lnTo>
                    <a:pt x="6682" y="15725"/>
                  </a:lnTo>
                  <a:lnTo>
                    <a:pt x="7787" y="17684"/>
                  </a:lnTo>
                  <a:lnTo>
                    <a:pt x="7837" y="18187"/>
                  </a:lnTo>
                  <a:lnTo>
                    <a:pt x="7988" y="18689"/>
                  </a:lnTo>
                  <a:lnTo>
                    <a:pt x="8189" y="19191"/>
                  </a:lnTo>
                  <a:lnTo>
                    <a:pt x="8440" y="19644"/>
                  </a:lnTo>
                  <a:lnTo>
                    <a:pt x="8742" y="20045"/>
                  </a:lnTo>
                  <a:lnTo>
                    <a:pt x="9144" y="20397"/>
                  </a:lnTo>
                  <a:lnTo>
                    <a:pt x="9546" y="20699"/>
                  </a:lnTo>
                  <a:lnTo>
                    <a:pt x="9797" y="20799"/>
                  </a:lnTo>
                  <a:lnTo>
                    <a:pt x="10048" y="20849"/>
                  </a:lnTo>
                  <a:lnTo>
                    <a:pt x="10500" y="20899"/>
                  </a:lnTo>
                  <a:lnTo>
                    <a:pt x="10952" y="20899"/>
                  </a:lnTo>
                  <a:lnTo>
                    <a:pt x="11304" y="20749"/>
                  </a:lnTo>
                  <a:lnTo>
                    <a:pt x="11706" y="20598"/>
                  </a:lnTo>
                  <a:lnTo>
                    <a:pt x="12007" y="20347"/>
                  </a:lnTo>
                  <a:lnTo>
                    <a:pt x="12208" y="19995"/>
                  </a:lnTo>
                  <a:lnTo>
                    <a:pt x="12359" y="19644"/>
                  </a:lnTo>
                  <a:lnTo>
                    <a:pt x="12459" y="19191"/>
                  </a:lnTo>
                  <a:lnTo>
                    <a:pt x="12409" y="18890"/>
                  </a:lnTo>
                  <a:lnTo>
                    <a:pt x="12359" y="18639"/>
                  </a:lnTo>
                  <a:lnTo>
                    <a:pt x="12208" y="18136"/>
                  </a:lnTo>
                  <a:lnTo>
                    <a:pt x="11756" y="17081"/>
                  </a:lnTo>
                  <a:lnTo>
                    <a:pt x="11053" y="15524"/>
                  </a:lnTo>
                  <a:lnTo>
                    <a:pt x="10299" y="13967"/>
                  </a:lnTo>
                  <a:lnTo>
                    <a:pt x="9646" y="12409"/>
                  </a:lnTo>
                  <a:lnTo>
                    <a:pt x="9043" y="10802"/>
                  </a:lnTo>
                  <a:lnTo>
                    <a:pt x="8491" y="9194"/>
                  </a:lnTo>
                  <a:lnTo>
                    <a:pt x="8038" y="7536"/>
                  </a:lnTo>
                  <a:lnTo>
                    <a:pt x="7737" y="6481"/>
                  </a:lnTo>
                  <a:lnTo>
                    <a:pt x="7385" y="5226"/>
                  </a:lnTo>
                  <a:lnTo>
                    <a:pt x="6883" y="3919"/>
                  </a:lnTo>
                  <a:lnTo>
                    <a:pt x="6632" y="3266"/>
                  </a:lnTo>
                  <a:lnTo>
                    <a:pt x="6330" y="2663"/>
                  </a:lnTo>
                  <a:lnTo>
                    <a:pt x="5979" y="2111"/>
                  </a:lnTo>
                  <a:lnTo>
                    <a:pt x="5577" y="1558"/>
                  </a:lnTo>
                  <a:lnTo>
                    <a:pt x="5175" y="1056"/>
                  </a:lnTo>
                  <a:lnTo>
                    <a:pt x="4672" y="654"/>
                  </a:lnTo>
                  <a:lnTo>
                    <a:pt x="4170" y="353"/>
                  </a:lnTo>
                  <a:lnTo>
                    <a:pt x="3618" y="152"/>
                  </a:lnTo>
                  <a:lnTo>
                    <a:pt x="3316" y="51"/>
                  </a:lnTo>
                  <a:lnTo>
                    <a:pt x="3015" y="1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5542;p130">
              <a:extLst>
                <a:ext uri="{FF2B5EF4-FFF2-40B4-BE49-F238E27FC236}">
                  <a16:creationId xmlns:a16="http://schemas.microsoft.com/office/drawing/2014/main" id="{5175F17E-C67B-252C-E650-61C1C99B625A}"/>
                </a:ext>
              </a:extLst>
            </p:cNvPr>
            <p:cNvSpPr/>
            <p:nvPr/>
          </p:nvSpPr>
          <p:spPr>
            <a:xfrm>
              <a:off x="2875575" y="2709300"/>
              <a:ext cx="325300" cy="540050"/>
            </a:xfrm>
            <a:custGeom>
              <a:avLst/>
              <a:gdLst/>
              <a:ahLst/>
              <a:cxnLst/>
              <a:rect l="l" t="t" r="r" b="b"/>
              <a:pathLst>
                <a:path w="13012" h="21602" extrusionOk="0">
                  <a:moveTo>
                    <a:pt x="1407" y="0"/>
                  </a:moveTo>
                  <a:lnTo>
                    <a:pt x="955" y="251"/>
                  </a:lnTo>
                  <a:lnTo>
                    <a:pt x="603" y="553"/>
                  </a:lnTo>
                  <a:lnTo>
                    <a:pt x="352" y="955"/>
                  </a:lnTo>
                  <a:lnTo>
                    <a:pt x="151" y="1356"/>
                  </a:lnTo>
                  <a:lnTo>
                    <a:pt x="51" y="1859"/>
                  </a:lnTo>
                  <a:lnTo>
                    <a:pt x="0" y="2411"/>
                  </a:lnTo>
                  <a:lnTo>
                    <a:pt x="0" y="2964"/>
                  </a:lnTo>
                  <a:lnTo>
                    <a:pt x="51" y="3517"/>
                  </a:lnTo>
                  <a:lnTo>
                    <a:pt x="151" y="4069"/>
                  </a:lnTo>
                  <a:lnTo>
                    <a:pt x="302" y="4672"/>
                  </a:lnTo>
                  <a:lnTo>
                    <a:pt x="654" y="5777"/>
                  </a:lnTo>
                  <a:lnTo>
                    <a:pt x="1106" y="6782"/>
                  </a:lnTo>
                  <a:lnTo>
                    <a:pt x="1558" y="7586"/>
                  </a:lnTo>
                  <a:lnTo>
                    <a:pt x="2512" y="9093"/>
                  </a:lnTo>
                  <a:lnTo>
                    <a:pt x="3517" y="10550"/>
                  </a:lnTo>
                  <a:lnTo>
                    <a:pt x="4522" y="12007"/>
                  </a:lnTo>
                  <a:lnTo>
                    <a:pt x="5527" y="13514"/>
                  </a:lnTo>
                  <a:lnTo>
                    <a:pt x="6682" y="15473"/>
                  </a:lnTo>
                  <a:lnTo>
                    <a:pt x="7787" y="17432"/>
                  </a:lnTo>
                  <a:lnTo>
                    <a:pt x="7837" y="17935"/>
                  </a:lnTo>
                  <a:lnTo>
                    <a:pt x="7988" y="18437"/>
                  </a:lnTo>
                  <a:lnTo>
                    <a:pt x="8189" y="18939"/>
                  </a:lnTo>
                  <a:lnTo>
                    <a:pt x="8440" y="19392"/>
                  </a:lnTo>
                  <a:lnTo>
                    <a:pt x="8742" y="19793"/>
                  </a:lnTo>
                  <a:lnTo>
                    <a:pt x="9144" y="20145"/>
                  </a:lnTo>
                  <a:lnTo>
                    <a:pt x="9546" y="20447"/>
                  </a:lnTo>
                  <a:lnTo>
                    <a:pt x="9797" y="20547"/>
                  </a:lnTo>
                  <a:lnTo>
                    <a:pt x="10048" y="20597"/>
                  </a:lnTo>
                  <a:lnTo>
                    <a:pt x="10349" y="20647"/>
                  </a:lnTo>
                  <a:lnTo>
                    <a:pt x="10651" y="20647"/>
                  </a:lnTo>
                  <a:lnTo>
                    <a:pt x="10952" y="20899"/>
                  </a:lnTo>
                  <a:lnTo>
                    <a:pt x="11254" y="21150"/>
                  </a:lnTo>
                  <a:lnTo>
                    <a:pt x="11605" y="21351"/>
                  </a:lnTo>
                  <a:lnTo>
                    <a:pt x="12007" y="21501"/>
                  </a:lnTo>
                  <a:lnTo>
                    <a:pt x="12158" y="21501"/>
                  </a:lnTo>
                  <a:lnTo>
                    <a:pt x="12309" y="21351"/>
                  </a:lnTo>
                  <a:lnTo>
                    <a:pt x="12610" y="21602"/>
                  </a:lnTo>
                  <a:lnTo>
                    <a:pt x="12811" y="21602"/>
                  </a:lnTo>
                  <a:lnTo>
                    <a:pt x="12861" y="21552"/>
                  </a:lnTo>
                  <a:lnTo>
                    <a:pt x="12911" y="21501"/>
                  </a:lnTo>
                  <a:lnTo>
                    <a:pt x="12962" y="21451"/>
                  </a:lnTo>
                  <a:lnTo>
                    <a:pt x="13012" y="21351"/>
                  </a:lnTo>
                  <a:lnTo>
                    <a:pt x="12962" y="21250"/>
                  </a:lnTo>
                  <a:lnTo>
                    <a:pt x="12911" y="21150"/>
                  </a:lnTo>
                  <a:lnTo>
                    <a:pt x="12510" y="20698"/>
                  </a:lnTo>
                  <a:lnTo>
                    <a:pt x="12108" y="20195"/>
                  </a:lnTo>
                  <a:lnTo>
                    <a:pt x="11354" y="19090"/>
                  </a:lnTo>
                  <a:lnTo>
                    <a:pt x="10701" y="17935"/>
                  </a:lnTo>
                  <a:lnTo>
                    <a:pt x="10098" y="16729"/>
                  </a:lnTo>
                  <a:lnTo>
                    <a:pt x="9546" y="15523"/>
                  </a:lnTo>
                  <a:lnTo>
                    <a:pt x="9043" y="14267"/>
                  </a:lnTo>
                  <a:lnTo>
                    <a:pt x="8139" y="11856"/>
                  </a:lnTo>
                  <a:lnTo>
                    <a:pt x="7737" y="10801"/>
                  </a:lnTo>
                  <a:lnTo>
                    <a:pt x="7335" y="9796"/>
                  </a:lnTo>
                  <a:lnTo>
                    <a:pt x="6883" y="8792"/>
                  </a:lnTo>
                  <a:lnTo>
                    <a:pt x="6330" y="7837"/>
                  </a:lnTo>
                  <a:lnTo>
                    <a:pt x="6029" y="7335"/>
                  </a:lnTo>
                  <a:lnTo>
                    <a:pt x="5627" y="6832"/>
                  </a:lnTo>
                  <a:lnTo>
                    <a:pt x="4873" y="5828"/>
                  </a:lnTo>
                  <a:lnTo>
                    <a:pt x="4472" y="5375"/>
                  </a:lnTo>
                  <a:lnTo>
                    <a:pt x="4120" y="4823"/>
                  </a:lnTo>
                  <a:lnTo>
                    <a:pt x="3818" y="4320"/>
                  </a:lnTo>
                  <a:lnTo>
                    <a:pt x="3517" y="3768"/>
                  </a:lnTo>
                  <a:lnTo>
                    <a:pt x="3517" y="3718"/>
                  </a:lnTo>
                  <a:lnTo>
                    <a:pt x="3417" y="3718"/>
                  </a:lnTo>
                  <a:lnTo>
                    <a:pt x="3417" y="3768"/>
                  </a:lnTo>
                  <a:lnTo>
                    <a:pt x="3618" y="4320"/>
                  </a:lnTo>
                  <a:lnTo>
                    <a:pt x="3869" y="4823"/>
                  </a:lnTo>
                  <a:lnTo>
                    <a:pt x="4472" y="5828"/>
                  </a:lnTo>
                  <a:lnTo>
                    <a:pt x="5125" y="6732"/>
                  </a:lnTo>
                  <a:lnTo>
                    <a:pt x="5778" y="7737"/>
                  </a:lnTo>
                  <a:lnTo>
                    <a:pt x="6079" y="8339"/>
                  </a:lnTo>
                  <a:lnTo>
                    <a:pt x="6381" y="8992"/>
                  </a:lnTo>
                  <a:lnTo>
                    <a:pt x="6933" y="10299"/>
                  </a:lnTo>
                  <a:lnTo>
                    <a:pt x="7837" y="12961"/>
                  </a:lnTo>
                  <a:lnTo>
                    <a:pt x="8340" y="14167"/>
                  </a:lnTo>
                  <a:lnTo>
                    <a:pt x="8842" y="15373"/>
                  </a:lnTo>
                  <a:lnTo>
                    <a:pt x="9345" y="16578"/>
                  </a:lnTo>
                  <a:lnTo>
                    <a:pt x="9947" y="17784"/>
                  </a:lnTo>
                  <a:lnTo>
                    <a:pt x="10550" y="19090"/>
                  </a:lnTo>
                  <a:lnTo>
                    <a:pt x="10550" y="19090"/>
                  </a:lnTo>
                  <a:lnTo>
                    <a:pt x="10249" y="18588"/>
                  </a:lnTo>
                  <a:lnTo>
                    <a:pt x="9947" y="18085"/>
                  </a:lnTo>
                  <a:lnTo>
                    <a:pt x="9696" y="17583"/>
                  </a:lnTo>
                  <a:lnTo>
                    <a:pt x="9445" y="16980"/>
                  </a:lnTo>
                  <a:lnTo>
                    <a:pt x="8340" y="14318"/>
                  </a:lnTo>
                  <a:lnTo>
                    <a:pt x="7285" y="11605"/>
                  </a:lnTo>
                  <a:lnTo>
                    <a:pt x="6782" y="10349"/>
                  </a:lnTo>
                  <a:lnTo>
                    <a:pt x="6230" y="9143"/>
                  </a:lnTo>
                  <a:lnTo>
                    <a:pt x="5878" y="8540"/>
                  </a:lnTo>
                  <a:lnTo>
                    <a:pt x="5577" y="7937"/>
                  </a:lnTo>
                  <a:lnTo>
                    <a:pt x="5225" y="7385"/>
                  </a:lnTo>
                  <a:lnTo>
                    <a:pt x="4823" y="6832"/>
                  </a:lnTo>
                  <a:lnTo>
                    <a:pt x="3818" y="5627"/>
                  </a:lnTo>
                  <a:lnTo>
                    <a:pt x="3316" y="5024"/>
                  </a:lnTo>
                  <a:lnTo>
                    <a:pt x="2864" y="4371"/>
                  </a:lnTo>
                  <a:lnTo>
                    <a:pt x="2512" y="3718"/>
                  </a:lnTo>
                  <a:lnTo>
                    <a:pt x="2211" y="3064"/>
                  </a:lnTo>
                  <a:lnTo>
                    <a:pt x="2110" y="2663"/>
                  </a:lnTo>
                  <a:lnTo>
                    <a:pt x="2010" y="2311"/>
                  </a:lnTo>
                  <a:lnTo>
                    <a:pt x="1960" y="1909"/>
                  </a:lnTo>
                  <a:lnTo>
                    <a:pt x="1960" y="1457"/>
                  </a:lnTo>
                  <a:lnTo>
                    <a:pt x="1960" y="1407"/>
                  </a:lnTo>
                  <a:lnTo>
                    <a:pt x="1909" y="1457"/>
                  </a:lnTo>
                  <a:lnTo>
                    <a:pt x="1809" y="2110"/>
                  </a:lnTo>
                  <a:lnTo>
                    <a:pt x="1859" y="2713"/>
                  </a:lnTo>
                  <a:lnTo>
                    <a:pt x="1960" y="3316"/>
                  </a:lnTo>
                  <a:lnTo>
                    <a:pt x="2161" y="3919"/>
                  </a:lnTo>
                  <a:lnTo>
                    <a:pt x="2412" y="4471"/>
                  </a:lnTo>
                  <a:lnTo>
                    <a:pt x="2713" y="5024"/>
                  </a:lnTo>
                  <a:lnTo>
                    <a:pt x="3065" y="5576"/>
                  </a:lnTo>
                  <a:lnTo>
                    <a:pt x="3417" y="6079"/>
                  </a:lnTo>
                  <a:lnTo>
                    <a:pt x="3919" y="6832"/>
                  </a:lnTo>
                  <a:lnTo>
                    <a:pt x="4421" y="7586"/>
                  </a:lnTo>
                  <a:lnTo>
                    <a:pt x="4873" y="8339"/>
                  </a:lnTo>
                  <a:lnTo>
                    <a:pt x="5275" y="9093"/>
                  </a:lnTo>
                  <a:lnTo>
                    <a:pt x="6029" y="10650"/>
                  </a:lnTo>
                  <a:lnTo>
                    <a:pt x="6682" y="12258"/>
                  </a:lnTo>
                  <a:lnTo>
                    <a:pt x="7787" y="15121"/>
                  </a:lnTo>
                  <a:lnTo>
                    <a:pt x="8340" y="16528"/>
                  </a:lnTo>
                  <a:lnTo>
                    <a:pt x="8943" y="17935"/>
                  </a:lnTo>
                  <a:lnTo>
                    <a:pt x="9445" y="18990"/>
                  </a:lnTo>
                  <a:lnTo>
                    <a:pt x="9746" y="19492"/>
                  </a:lnTo>
                  <a:lnTo>
                    <a:pt x="10098" y="19994"/>
                  </a:lnTo>
                  <a:lnTo>
                    <a:pt x="10098" y="19994"/>
                  </a:lnTo>
                  <a:lnTo>
                    <a:pt x="9696" y="19492"/>
                  </a:lnTo>
                  <a:lnTo>
                    <a:pt x="9345" y="18889"/>
                  </a:lnTo>
                  <a:lnTo>
                    <a:pt x="8993" y="18286"/>
                  </a:lnTo>
                  <a:lnTo>
                    <a:pt x="8641" y="17633"/>
                  </a:lnTo>
                  <a:lnTo>
                    <a:pt x="8038" y="16277"/>
                  </a:lnTo>
                  <a:lnTo>
                    <a:pt x="7486" y="14870"/>
                  </a:lnTo>
                  <a:lnTo>
                    <a:pt x="6481" y="12258"/>
                  </a:lnTo>
                  <a:lnTo>
                    <a:pt x="6029" y="11153"/>
                  </a:lnTo>
                  <a:lnTo>
                    <a:pt x="5627" y="10198"/>
                  </a:lnTo>
                  <a:lnTo>
                    <a:pt x="4974" y="9193"/>
                  </a:lnTo>
                  <a:lnTo>
                    <a:pt x="4170" y="8138"/>
                  </a:lnTo>
                  <a:lnTo>
                    <a:pt x="3366" y="7033"/>
                  </a:lnTo>
                  <a:lnTo>
                    <a:pt x="2563" y="5878"/>
                  </a:lnTo>
                  <a:lnTo>
                    <a:pt x="2211" y="5275"/>
                  </a:lnTo>
                  <a:lnTo>
                    <a:pt x="1909" y="4722"/>
                  </a:lnTo>
                  <a:lnTo>
                    <a:pt x="1608" y="4119"/>
                  </a:lnTo>
                  <a:lnTo>
                    <a:pt x="1357" y="3517"/>
                  </a:lnTo>
                  <a:lnTo>
                    <a:pt x="1206" y="2914"/>
                  </a:lnTo>
                  <a:lnTo>
                    <a:pt x="1106" y="2261"/>
                  </a:lnTo>
                  <a:lnTo>
                    <a:pt x="1055" y="1658"/>
                  </a:lnTo>
                  <a:lnTo>
                    <a:pt x="1106" y="1005"/>
                  </a:lnTo>
                  <a:lnTo>
                    <a:pt x="1256" y="502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5543;p130">
              <a:extLst>
                <a:ext uri="{FF2B5EF4-FFF2-40B4-BE49-F238E27FC236}">
                  <a16:creationId xmlns:a16="http://schemas.microsoft.com/office/drawing/2014/main" id="{B6CA9508-E5CD-AA6F-91FA-157E3F4D521F}"/>
                </a:ext>
              </a:extLst>
            </p:cNvPr>
            <p:cNvSpPr/>
            <p:nvPr/>
          </p:nvSpPr>
          <p:spPr>
            <a:xfrm>
              <a:off x="2963500" y="2729375"/>
              <a:ext cx="100500" cy="175875"/>
            </a:xfrm>
            <a:custGeom>
              <a:avLst/>
              <a:gdLst/>
              <a:ahLst/>
              <a:cxnLst/>
              <a:rect l="l" t="t" r="r" b="b"/>
              <a:pathLst>
                <a:path w="4020" h="7035" extrusionOk="0">
                  <a:moveTo>
                    <a:pt x="0" y="1"/>
                  </a:moveTo>
                  <a:lnTo>
                    <a:pt x="0" y="51"/>
                  </a:lnTo>
                  <a:lnTo>
                    <a:pt x="50" y="51"/>
                  </a:lnTo>
                  <a:lnTo>
                    <a:pt x="502" y="352"/>
                  </a:lnTo>
                  <a:lnTo>
                    <a:pt x="854" y="704"/>
                  </a:lnTo>
                  <a:lnTo>
                    <a:pt x="1206" y="1056"/>
                  </a:lnTo>
                  <a:lnTo>
                    <a:pt x="1507" y="1407"/>
                  </a:lnTo>
                  <a:lnTo>
                    <a:pt x="1758" y="1860"/>
                  </a:lnTo>
                  <a:lnTo>
                    <a:pt x="2010" y="2261"/>
                  </a:lnTo>
                  <a:lnTo>
                    <a:pt x="2411" y="3166"/>
                  </a:lnTo>
                  <a:lnTo>
                    <a:pt x="2713" y="4120"/>
                  </a:lnTo>
                  <a:lnTo>
                    <a:pt x="3014" y="5075"/>
                  </a:lnTo>
                  <a:lnTo>
                    <a:pt x="3316" y="6029"/>
                  </a:lnTo>
                  <a:lnTo>
                    <a:pt x="3667" y="6934"/>
                  </a:lnTo>
                  <a:lnTo>
                    <a:pt x="3768" y="7034"/>
                  </a:lnTo>
                  <a:lnTo>
                    <a:pt x="3868" y="7034"/>
                  </a:lnTo>
                  <a:lnTo>
                    <a:pt x="3969" y="6984"/>
                  </a:lnTo>
                  <a:lnTo>
                    <a:pt x="4019" y="6883"/>
                  </a:lnTo>
                  <a:lnTo>
                    <a:pt x="3868" y="5879"/>
                  </a:lnTo>
                  <a:lnTo>
                    <a:pt x="3617" y="4874"/>
                  </a:lnTo>
                  <a:lnTo>
                    <a:pt x="3316" y="3869"/>
                  </a:lnTo>
                  <a:lnTo>
                    <a:pt x="2864" y="2864"/>
                  </a:lnTo>
                  <a:lnTo>
                    <a:pt x="2612" y="2412"/>
                  </a:lnTo>
                  <a:lnTo>
                    <a:pt x="2361" y="1960"/>
                  </a:lnTo>
                  <a:lnTo>
                    <a:pt x="2060" y="1558"/>
                  </a:lnTo>
                  <a:lnTo>
                    <a:pt x="1708" y="1207"/>
                  </a:lnTo>
                  <a:lnTo>
                    <a:pt x="1356" y="805"/>
                  </a:lnTo>
                  <a:lnTo>
                    <a:pt x="955" y="503"/>
                  </a:lnTo>
                  <a:lnTo>
                    <a:pt x="553" y="2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5544;p130">
              <a:extLst>
                <a:ext uri="{FF2B5EF4-FFF2-40B4-BE49-F238E27FC236}">
                  <a16:creationId xmlns:a16="http://schemas.microsoft.com/office/drawing/2014/main" id="{CC79D6F3-359C-F795-5472-4614AAAE20F8}"/>
                </a:ext>
              </a:extLst>
            </p:cNvPr>
            <p:cNvSpPr/>
            <p:nvPr/>
          </p:nvSpPr>
          <p:spPr>
            <a:xfrm>
              <a:off x="3057675" y="2721850"/>
              <a:ext cx="213550" cy="498625"/>
            </a:xfrm>
            <a:custGeom>
              <a:avLst/>
              <a:gdLst/>
              <a:ahLst/>
              <a:cxnLst/>
              <a:rect l="l" t="t" r="r" b="b"/>
              <a:pathLst>
                <a:path w="8542" h="19945" extrusionOk="0">
                  <a:moveTo>
                    <a:pt x="2613" y="0"/>
                  </a:moveTo>
                  <a:lnTo>
                    <a:pt x="2010" y="101"/>
                  </a:lnTo>
                  <a:lnTo>
                    <a:pt x="1558" y="252"/>
                  </a:lnTo>
                  <a:lnTo>
                    <a:pt x="1156" y="503"/>
                  </a:lnTo>
                  <a:lnTo>
                    <a:pt x="805" y="854"/>
                  </a:lnTo>
                  <a:lnTo>
                    <a:pt x="553" y="1256"/>
                  </a:lnTo>
                  <a:lnTo>
                    <a:pt x="352" y="1708"/>
                  </a:lnTo>
                  <a:lnTo>
                    <a:pt x="202" y="2211"/>
                  </a:lnTo>
                  <a:lnTo>
                    <a:pt x="101" y="2713"/>
                  </a:lnTo>
                  <a:lnTo>
                    <a:pt x="1" y="3266"/>
                  </a:lnTo>
                  <a:lnTo>
                    <a:pt x="1" y="3818"/>
                  </a:lnTo>
                  <a:lnTo>
                    <a:pt x="51" y="4924"/>
                  </a:lnTo>
                  <a:lnTo>
                    <a:pt x="152" y="5979"/>
                  </a:lnTo>
                  <a:lnTo>
                    <a:pt x="352" y="6833"/>
                  </a:lnTo>
                  <a:lnTo>
                    <a:pt x="604" y="7988"/>
                  </a:lnTo>
                  <a:lnTo>
                    <a:pt x="955" y="9144"/>
                  </a:lnTo>
                  <a:lnTo>
                    <a:pt x="1357" y="10249"/>
                  </a:lnTo>
                  <a:lnTo>
                    <a:pt x="1809" y="11404"/>
                  </a:lnTo>
                  <a:lnTo>
                    <a:pt x="2312" y="12509"/>
                  </a:lnTo>
                  <a:lnTo>
                    <a:pt x="2864" y="13615"/>
                  </a:lnTo>
                  <a:lnTo>
                    <a:pt x="3467" y="14720"/>
                  </a:lnTo>
                  <a:lnTo>
                    <a:pt x="4070" y="15775"/>
                  </a:lnTo>
                  <a:lnTo>
                    <a:pt x="4020" y="15825"/>
                  </a:lnTo>
                  <a:lnTo>
                    <a:pt x="4020" y="15926"/>
                  </a:lnTo>
                  <a:lnTo>
                    <a:pt x="4371" y="16981"/>
                  </a:lnTo>
                  <a:lnTo>
                    <a:pt x="4623" y="17583"/>
                  </a:lnTo>
                  <a:lnTo>
                    <a:pt x="4874" y="18186"/>
                  </a:lnTo>
                  <a:lnTo>
                    <a:pt x="5175" y="18739"/>
                  </a:lnTo>
                  <a:lnTo>
                    <a:pt x="5527" y="19191"/>
                  </a:lnTo>
                  <a:lnTo>
                    <a:pt x="5728" y="19392"/>
                  </a:lnTo>
                  <a:lnTo>
                    <a:pt x="5929" y="19593"/>
                  </a:lnTo>
                  <a:lnTo>
                    <a:pt x="6180" y="19744"/>
                  </a:lnTo>
                  <a:lnTo>
                    <a:pt x="6431" y="19844"/>
                  </a:lnTo>
                  <a:lnTo>
                    <a:pt x="6883" y="19945"/>
                  </a:lnTo>
                  <a:lnTo>
                    <a:pt x="7285" y="19894"/>
                  </a:lnTo>
                  <a:lnTo>
                    <a:pt x="7587" y="19794"/>
                  </a:lnTo>
                  <a:lnTo>
                    <a:pt x="7888" y="19593"/>
                  </a:lnTo>
                  <a:lnTo>
                    <a:pt x="8139" y="19291"/>
                  </a:lnTo>
                  <a:lnTo>
                    <a:pt x="8340" y="18940"/>
                  </a:lnTo>
                  <a:lnTo>
                    <a:pt x="8491" y="18588"/>
                  </a:lnTo>
                  <a:lnTo>
                    <a:pt x="8541" y="18186"/>
                  </a:lnTo>
                  <a:lnTo>
                    <a:pt x="8541" y="17533"/>
                  </a:lnTo>
                  <a:lnTo>
                    <a:pt x="8441" y="16880"/>
                  </a:lnTo>
                  <a:lnTo>
                    <a:pt x="8340" y="16277"/>
                  </a:lnTo>
                  <a:lnTo>
                    <a:pt x="8139" y="15624"/>
                  </a:lnTo>
                  <a:lnTo>
                    <a:pt x="7637" y="14368"/>
                  </a:lnTo>
                  <a:lnTo>
                    <a:pt x="7135" y="13213"/>
                  </a:lnTo>
                  <a:lnTo>
                    <a:pt x="6632" y="11806"/>
                  </a:lnTo>
                  <a:lnTo>
                    <a:pt x="6431" y="11153"/>
                  </a:lnTo>
                  <a:lnTo>
                    <a:pt x="6230" y="10450"/>
                  </a:lnTo>
                  <a:lnTo>
                    <a:pt x="6130" y="9746"/>
                  </a:lnTo>
                  <a:lnTo>
                    <a:pt x="6029" y="9043"/>
                  </a:lnTo>
                  <a:lnTo>
                    <a:pt x="5979" y="8290"/>
                  </a:lnTo>
                  <a:lnTo>
                    <a:pt x="5979" y="7536"/>
                  </a:lnTo>
                  <a:lnTo>
                    <a:pt x="6029" y="6531"/>
                  </a:lnTo>
                  <a:lnTo>
                    <a:pt x="6029" y="5326"/>
                  </a:lnTo>
                  <a:lnTo>
                    <a:pt x="5979" y="4019"/>
                  </a:lnTo>
                  <a:lnTo>
                    <a:pt x="5879" y="3417"/>
                  </a:lnTo>
                  <a:lnTo>
                    <a:pt x="5778" y="2763"/>
                  </a:lnTo>
                  <a:lnTo>
                    <a:pt x="5627" y="2211"/>
                  </a:lnTo>
                  <a:lnTo>
                    <a:pt x="5376" y="1658"/>
                  </a:lnTo>
                  <a:lnTo>
                    <a:pt x="5125" y="1156"/>
                  </a:lnTo>
                  <a:lnTo>
                    <a:pt x="4773" y="754"/>
                  </a:lnTo>
                  <a:lnTo>
                    <a:pt x="4371" y="402"/>
                  </a:lnTo>
                  <a:lnTo>
                    <a:pt x="4120" y="252"/>
                  </a:lnTo>
                  <a:lnTo>
                    <a:pt x="3869" y="151"/>
                  </a:lnTo>
                  <a:lnTo>
                    <a:pt x="3568" y="51"/>
                  </a:lnTo>
                  <a:lnTo>
                    <a:pt x="3266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5545;p130">
              <a:extLst>
                <a:ext uri="{FF2B5EF4-FFF2-40B4-BE49-F238E27FC236}">
                  <a16:creationId xmlns:a16="http://schemas.microsoft.com/office/drawing/2014/main" id="{06374987-6F6D-43CB-3F80-0BCB6C20D402}"/>
                </a:ext>
              </a:extLst>
            </p:cNvPr>
            <p:cNvSpPr/>
            <p:nvPr/>
          </p:nvSpPr>
          <p:spPr>
            <a:xfrm>
              <a:off x="3057675" y="2721850"/>
              <a:ext cx="183400" cy="502400"/>
            </a:xfrm>
            <a:custGeom>
              <a:avLst/>
              <a:gdLst/>
              <a:ahLst/>
              <a:cxnLst/>
              <a:rect l="l" t="t" r="r" b="b"/>
              <a:pathLst>
                <a:path w="7336" h="20096" extrusionOk="0">
                  <a:moveTo>
                    <a:pt x="2613" y="0"/>
                  </a:moveTo>
                  <a:lnTo>
                    <a:pt x="2010" y="101"/>
                  </a:lnTo>
                  <a:lnTo>
                    <a:pt x="1558" y="252"/>
                  </a:lnTo>
                  <a:lnTo>
                    <a:pt x="1156" y="503"/>
                  </a:lnTo>
                  <a:lnTo>
                    <a:pt x="805" y="854"/>
                  </a:lnTo>
                  <a:lnTo>
                    <a:pt x="553" y="1256"/>
                  </a:lnTo>
                  <a:lnTo>
                    <a:pt x="352" y="1708"/>
                  </a:lnTo>
                  <a:lnTo>
                    <a:pt x="202" y="2211"/>
                  </a:lnTo>
                  <a:lnTo>
                    <a:pt x="101" y="2713"/>
                  </a:lnTo>
                  <a:lnTo>
                    <a:pt x="1" y="3266"/>
                  </a:lnTo>
                  <a:lnTo>
                    <a:pt x="1" y="3818"/>
                  </a:lnTo>
                  <a:lnTo>
                    <a:pt x="51" y="4924"/>
                  </a:lnTo>
                  <a:lnTo>
                    <a:pt x="152" y="5979"/>
                  </a:lnTo>
                  <a:lnTo>
                    <a:pt x="352" y="6833"/>
                  </a:lnTo>
                  <a:lnTo>
                    <a:pt x="604" y="7988"/>
                  </a:lnTo>
                  <a:lnTo>
                    <a:pt x="955" y="9144"/>
                  </a:lnTo>
                  <a:lnTo>
                    <a:pt x="1357" y="10249"/>
                  </a:lnTo>
                  <a:lnTo>
                    <a:pt x="1809" y="11404"/>
                  </a:lnTo>
                  <a:lnTo>
                    <a:pt x="2312" y="12509"/>
                  </a:lnTo>
                  <a:lnTo>
                    <a:pt x="2864" y="13615"/>
                  </a:lnTo>
                  <a:lnTo>
                    <a:pt x="3467" y="14720"/>
                  </a:lnTo>
                  <a:lnTo>
                    <a:pt x="4070" y="15775"/>
                  </a:lnTo>
                  <a:lnTo>
                    <a:pt x="4020" y="15825"/>
                  </a:lnTo>
                  <a:lnTo>
                    <a:pt x="4020" y="15926"/>
                  </a:lnTo>
                  <a:lnTo>
                    <a:pt x="4371" y="16981"/>
                  </a:lnTo>
                  <a:lnTo>
                    <a:pt x="4623" y="17583"/>
                  </a:lnTo>
                  <a:lnTo>
                    <a:pt x="4874" y="18186"/>
                  </a:lnTo>
                  <a:lnTo>
                    <a:pt x="5175" y="18739"/>
                  </a:lnTo>
                  <a:lnTo>
                    <a:pt x="5527" y="19191"/>
                  </a:lnTo>
                  <a:lnTo>
                    <a:pt x="5728" y="19392"/>
                  </a:lnTo>
                  <a:lnTo>
                    <a:pt x="5929" y="19593"/>
                  </a:lnTo>
                  <a:lnTo>
                    <a:pt x="6180" y="19744"/>
                  </a:lnTo>
                  <a:lnTo>
                    <a:pt x="6431" y="19844"/>
                  </a:lnTo>
                  <a:lnTo>
                    <a:pt x="6733" y="19894"/>
                  </a:lnTo>
                  <a:lnTo>
                    <a:pt x="6783" y="19995"/>
                  </a:lnTo>
                  <a:lnTo>
                    <a:pt x="6883" y="20045"/>
                  </a:lnTo>
                  <a:lnTo>
                    <a:pt x="7034" y="20095"/>
                  </a:lnTo>
                  <a:lnTo>
                    <a:pt x="7135" y="20045"/>
                  </a:lnTo>
                  <a:lnTo>
                    <a:pt x="7235" y="19995"/>
                  </a:lnTo>
                  <a:lnTo>
                    <a:pt x="7285" y="19894"/>
                  </a:lnTo>
                  <a:lnTo>
                    <a:pt x="7285" y="19794"/>
                  </a:lnTo>
                  <a:lnTo>
                    <a:pt x="7335" y="18890"/>
                  </a:lnTo>
                  <a:lnTo>
                    <a:pt x="7285" y="18035"/>
                  </a:lnTo>
                  <a:lnTo>
                    <a:pt x="7135" y="17131"/>
                  </a:lnTo>
                  <a:lnTo>
                    <a:pt x="6984" y="16227"/>
                  </a:lnTo>
                  <a:lnTo>
                    <a:pt x="6733" y="15373"/>
                  </a:lnTo>
                  <a:lnTo>
                    <a:pt x="6481" y="14519"/>
                  </a:lnTo>
                  <a:lnTo>
                    <a:pt x="5929" y="12811"/>
                  </a:lnTo>
                  <a:lnTo>
                    <a:pt x="5326" y="10952"/>
                  </a:lnTo>
                  <a:lnTo>
                    <a:pt x="5025" y="10048"/>
                  </a:lnTo>
                  <a:lnTo>
                    <a:pt x="4773" y="9093"/>
                  </a:lnTo>
                  <a:lnTo>
                    <a:pt x="4522" y="8139"/>
                  </a:lnTo>
                  <a:lnTo>
                    <a:pt x="4371" y="7184"/>
                  </a:lnTo>
                  <a:lnTo>
                    <a:pt x="4271" y="6230"/>
                  </a:lnTo>
                  <a:lnTo>
                    <a:pt x="4221" y="5275"/>
                  </a:lnTo>
                  <a:lnTo>
                    <a:pt x="4171" y="5225"/>
                  </a:lnTo>
                  <a:lnTo>
                    <a:pt x="4120" y="5175"/>
                  </a:lnTo>
                  <a:lnTo>
                    <a:pt x="4070" y="5225"/>
                  </a:lnTo>
                  <a:lnTo>
                    <a:pt x="4070" y="5275"/>
                  </a:lnTo>
                  <a:lnTo>
                    <a:pt x="4020" y="6129"/>
                  </a:lnTo>
                  <a:lnTo>
                    <a:pt x="4070" y="7034"/>
                  </a:lnTo>
                  <a:lnTo>
                    <a:pt x="4171" y="7888"/>
                  </a:lnTo>
                  <a:lnTo>
                    <a:pt x="4321" y="8792"/>
                  </a:lnTo>
                  <a:lnTo>
                    <a:pt x="4472" y="9646"/>
                  </a:lnTo>
                  <a:lnTo>
                    <a:pt x="4673" y="10500"/>
                  </a:lnTo>
                  <a:lnTo>
                    <a:pt x="5175" y="12208"/>
                  </a:lnTo>
                  <a:lnTo>
                    <a:pt x="5728" y="14268"/>
                  </a:lnTo>
                  <a:lnTo>
                    <a:pt x="4773" y="11555"/>
                  </a:lnTo>
                  <a:lnTo>
                    <a:pt x="4371" y="10399"/>
                  </a:lnTo>
                  <a:lnTo>
                    <a:pt x="4020" y="9244"/>
                  </a:lnTo>
                  <a:lnTo>
                    <a:pt x="3718" y="8089"/>
                  </a:lnTo>
                  <a:lnTo>
                    <a:pt x="3467" y="6883"/>
                  </a:lnTo>
                  <a:lnTo>
                    <a:pt x="3367" y="5727"/>
                  </a:lnTo>
                  <a:lnTo>
                    <a:pt x="3317" y="4522"/>
                  </a:lnTo>
                  <a:lnTo>
                    <a:pt x="3367" y="3919"/>
                  </a:lnTo>
                  <a:lnTo>
                    <a:pt x="3417" y="3316"/>
                  </a:lnTo>
                  <a:lnTo>
                    <a:pt x="3517" y="2713"/>
                  </a:lnTo>
                  <a:lnTo>
                    <a:pt x="3668" y="2110"/>
                  </a:lnTo>
                  <a:lnTo>
                    <a:pt x="3618" y="2060"/>
                  </a:lnTo>
                  <a:lnTo>
                    <a:pt x="3568" y="2060"/>
                  </a:lnTo>
                  <a:lnTo>
                    <a:pt x="3317" y="2763"/>
                  </a:lnTo>
                  <a:lnTo>
                    <a:pt x="3116" y="3417"/>
                  </a:lnTo>
                  <a:lnTo>
                    <a:pt x="2965" y="4120"/>
                  </a:lnTo>
                  <a:lnTo>
                    <a:pt x="2864" y="4823"/>
                  </a:lnTo>
                  <a:lnTo>
                    <a:pt x="2814" y="5476"/>
                  </a:lnTo>
                  <a:lnTo>
                    <a:pt x="2864" y="6180"/>
                  </a:lnTo>
                  <a:lnTo>
                    <a:pt x="2915" y="6883"/>
                  </a:lnTo>
                  <a:lnTo>
                    <a:pt x="2965" y="7586"/>
                  </a:lnTo>
                  <a:lnTo>
                    <a:pt x="2814" y="6682"/>
                  </a:lnTo>
                  <a:lnTo>
                    <a:pt x="2663" y="5778"/>
                  </a:lnTo>
                  <a:lnTo>
                    <a:pt x="2663" y="4873"/>
                  </a:lnTo>
                  <a:lnTo>
                    <a:pt x="2663" y="3919"/>
                  </a:lnTo>
                  <a:lnTo>
                    <a:pt x="2764" y="3417"/>
                  </a:lnTo>
                  <a:lnTo>
                    <a:pt x="2814" y="2914"/>
                  </a:lnTo>
                  <a:lnTo>
                    <a:pt x="2965" y="2412"/>
                  </a:lnTo>
                  <a:lnTo>
                    <a:pt x="3116" y="1960"/>
                  </a:lnTo>
                  <a:lnTo>
                    <a:pt x="3317" y="1508"/>
                  </a:lnTo>
                  <a:lnTo>
                    <a:pt x="3517" y="1055"/>
                  </a:lnTo>
                  <a:lnTo>
                    <a:pt x="3769" y="603"/>
                  </a:lnTo>
                  <a:lnTo>
                    <a:pt x="4020" y="252"/>
                  </a:lnTo>
                  <a:lnTo>
                    <a:pt x="3718" y="101"/>
                  </a:lnTo>
                  <a:lnTo>
                    <a:pt x="3367" y="51"/>
                  </a:lnTo>
                  <a:lnTo>
                    <a:pt x="3015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5546;p130">
              <a:extLst>
                <a:ext uri="{FF2B5EF4-FFF2-40B4-BE49-F238E27FC236}">
                  <a16:creationId xmlns:a16="http://schemas.microsoft.com/office/drawing/2014/main" id="{CE3B67DF-58D5-E364-FD76-4805894247ED}"/>
                </a:ext>
              </a:extLst>
            </p:cNvPr>
            <p:cNvSpPr/>
            <p:nvPr/>
          </p:nvSpPr>
          <p:spPr>
            <a:xfrm>
              <a:off x="3168200" y="2753250"/>
              <a:ext cx="30175" cy="190925"/>
            </a:xfrm>
            <a:custGeom>
              <a:avLst/>
              <a:gdLst/>
              <a:ahLst/>
              <a:cxnLst/>
              <a:rect l="l" t="t" r="r" b="b"/>
              <a:pathLst>
                <a:path w="1207" h="7637" extrusionOk="0">
                  <a:moveTo>
                    <a:pt x="1" y="0"/>
                  </a:moveTo>
                  <a:lnTo>
                    <a:pt x="1" y="51"/>
                  </a:lnTo>
                  <a:lnTo>
                    <a:pt x="252" y="452"/>
                  </a:lnTo>
                  <a:lnTo>
                    <a:pt x="453" y="905"/>
                  </a:lnTo>
                  <a:lnTo>
                    <a:pt x="604" y="1357"/>
                  </a:lnTo>
                  <a:lnTo>
                    <a:pt x="754" y="1809"/>
                  </a:lnTo>
                  <a:lnTo>
                    <a:pt x="855" y="2261"/>
                  </a:lnTo>
                  <a:lnTo>
                    <a:pt x="905" y="2713"/>
                  </a:lnTo>
                  <a:lnTo>
                    <a:pt x="955" y="3668"/>
                  </a:lnTo>
                  <a:lnTo>
                    <a:pt x="905" y="4622"/>
                  </a:lnTo>
                  <a:lnTo>
                    <a:pt x="855" y="5627"/>
                  </a:lnTo>
                  <a:lnTo>
                    <a:pt x="805" y="6581"/>
                  </a:lnTo>
                  <a:lnTo>
                    <a:pt x="805" y="7536"/>
                  </a:lnTo>
                  <a:lnTo>
                    <a:pt x="855" y="7586"/>
                  </a:lnTo>
                  <a:lnTo>
                    <a:pt x="955" y="7636"/>
                  </a:lnTo>
                  <a:lnTo>
                    <a:pt x="1005" y="7586"/>
                  </a:lnTo>
                  <a:lnTo>
                    <a:pt x="1056" y="7536"/>
                  </a:lnTo>
                  <a:lnTo>
                    <a:pt x="1156" y="5577"/>
                  </a:lnTo>
                  <a:lnTo>
                    <a:pt x="1206" y="4572"/>
                  </a:lnTo>
                  <a:lnTo>
                    <a:pt x="1206" y="3617"/>
                  </a:lnTo>
                  <a:lnTo>
                    <a:pt x="1156" y="2663"/>
                  </a:lnTo>
                  <a:lnTo>
                    <a:pt x="1056" y="2211"/>
                  </a:lnTo>
                  <a:lnTo>
                    <a:pt x="955" y="1759"/>
                  </a:lnTo>
                  <a:lnTo>
                    <a:pt x="805" y="1306"/>
                  </a:lnTo>
                  <a:lnTo>
                    <a:pt x="604" y="854"/>
                  </a:lnTo>
                  <a:lnTo>
                    <a:pt x="352" y="40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5547;p130">
              <a:extLst>
                <a:ext uri="{FF2B5EF4-FFF2-40B4-BE49-F238E27FC236}">
                  <a16:creationId xmlns:a16="http://schemas.microsoft.com/office/drawing/2014/main" id="{C4CF9857-EA64-6D7D-5503-C7FBE9FE45DF}"/>
                </a:ext>
              </a:extLst>
            </p:cNvPr>
            <p:cNvSpPr/>
            <p:nvPr/>
          </p:nvSpPr>
          <p:spPr>
            <a:xfrm>
              <a:off x="2130800" y="3091100"/>
              <a:ext cx="401925" cy="381825"/>
            </a:xfrm>
            <a:custGeom>
              <a:avLst/>
              <a:gdLst/>
              <a:ahLst/>
              <a:cxnLst/>
              <a:rect l="l" t="t" r="r" b="b"/>
              <a:pathLst>
                <a:path w="16077" h="15273" extrusionOk="0">
                  <a:moveTo>
                    <a:pt x="2713" y="0"/>
                  </a:moveTo>
                  <a:lnTo>
                    <a:pt x="2161" y="50"/>
                  </a:lnTo>
                  <a:lnTo>
                    <a:pt x="1910" y="101"/>
                  </a:lnTo>
                  <a:lnTo>
                    <a:pt x="1659" y="201"/>
                  </a:lnTo>
                  <a:lnTo>
                    <a:pt x="1407" y="352"/>
                  </a:lnTo>
                  <a:lnTo>
                    <a:pt x="1156" y="502"/>
                  </a:lnTo>
                  <a:lnTo>
                    <a:pt x="905" y="703"/>
                  </a:lnTo>
                  <a:lnTo>
                    <a:pt x="704" y="955"/>
                  </a:lnTo>
                  <a:lnTo>
                    <a:pt x="403" y="1407"/>
                  </a:lnTo>
                  <a:lnTo>
                    <a:pt x="151" y="1909"/>
                  </a:lnTo>
                  <a:lnTo>
                    <a:pt x="51" y="2411"/>
                  </a:lnTo>
                  <a:lnTo>
                    <a:pt x="1" y="2964"/>
                  </a:lnTo>
                  <a:lnTo>
                    <a:pt x="51" y="3517"/>
                  </a:lnTo>
                  <a:lnTo>
                    <a:pt x="151" y="4069"/>
                  </a:lnTo>
                  <a:lnTo>
                    <a:pt x="302" y="4572"/>
                  </a:lnTo>
                  <a:lnTo>
                    <a:pt x="553" y="5074"/>
                  </a:lnTo>
                  <a:lnTo>
                    <a:pt x="855" y="5627"/>
                  </a:lnTo>
                  <a:lnTo>
                    <a:pt x="1257" y="6079"/>
                  </a:lnTo>
                  <a:lnTo>
                    <a:pt x="1709" y="6531"/>
                  </a:lnTo>
                  <a:lnTo>
                    <a:pt x="2211" y="6933"/>
                  </a:lnTo>
                  <a:lnTo>
                    <a:pt x="2713" y="7284"/>
                  </a:lnTo>
                  <a:lnTo>
                    <a:pt x="3266" y="7586"/>
                  </a:lnTo>
                  <a:lnTo>
                    <a:pt x="3869" y="7887"/>
                  </a:lnTo>
                  <a:lnTo>
                    <a:pt x="4422" y="8138"/>
                  </a:lnTo>
                  <a:lnTo>
                    <a:pt x="5878" y="8792"/>
                  </a:lnTo>
                  <a:lnTo>
                    <a:pt x="7285" y="9394"/>
                  </a:lnTo>
                  <a:lnTo>
                    <a:pt x="7988" y="9746"/>
                  </a:lnTo>
                  <a:lnTo>
                    <a:pt x="8642" y="10098"/>
                  </a:lnTo>
                  <a:lnTo>
                    <a:pt x="9295" y="10500"/>
                  </a:lnTo>
                  <a:lnTo>
                    <a:pt x="9948" y="11002"/>
                  </a:lnTo>
                  <a:lnTo>
                    <a:pt x="10400" y="11404"/>
                  </a:lnTo>
                  <a:lnTo>
                    <a:pt x="10852" y="11806"/>
                  </a:lnTo>
                  <a:lnTo>
                    <a:pt x="11254" y="12258"/>
                  </a:lnTo>
                  <a:lnTo>
                    <a:pt x="11656" y="12760"/>
                  </a:lnTo>
                  <a:lnTo>
                    <a:pt x="12058" y="13263"/>
                  </a:lnTo>
                  <a:lnTo>
                    <a:pt x="12460" y="13815"/>
                  </a:lnTo>
                  <a:lnTo>
                    <a:pt x="12861" y="14368"/>
                  </a:lnTo>
                  <a:lnTo>
                    <a:pt x="13062" y="14619"/>
                  </a:lnTo>
                  <a:lnTo>
                    <a:pt x="13314" y="14820"/>
                  </a:lnTo>
                  <a:lnTo>
                    <a:pt x="13715" y="15071"/>
                  </a:lnTo>
                  <a:lnTo>
                    <a:pt x="14117" y="15222"/>
                  </a:lnTo>
                  <a:lnTo>
                    <a:pt x="14519" y="15272"/>
                  </a:lnTo>
                  <a:lnTo>
                    <a:pt x="14921" y="15272"/>
                  </a:lnTo>
                  <a:lnTo>
                    <a:pt x="15323" y="15121"/>
                  </a:lnTo>
                  <a:lnTo>
                    <a:pt x="15524" y="15021"/>
                  </a:lnTo>
                  <a:lnTo>
                    <a:pt x="15675" y="14920"/>
                  </a:lnTo>
                  <a:lnTo>
                    <a:pt x="15775" y="14770"/>
                  </a:lnTo>
                  <a:lnTo>
                    <a:pt x="15926" y="14569"/>
                  </a:lnTo>
                  <a:lnTo>
                    <a:pt x="15976" y="14368"/>
                  </a:lnTo>
                  <a:lnTo>
                    <a:pt x="16026" y="14167"/>
                  </a:lnTo>
                  <a:lnTo>
                    <a:pt x="16077" y="13715"/>
                  </a:lnTo>
                  <a:lnTo>
                    <a:pt x="15976" y="13263"/>
                  </a:lnTo>
                  <a:lnTo>
                    <a:pt x="15825" y="12760"/>
                  </a:lnTo>
                  <a:lnTo>
                    <a:pt x="15574" y="12308"/>
                  </a:lnTo>
                  <a:lnTo>
                    <a:pt x="15273" y="11856"/>
                  </a:lnTo>
                  <a:lnTo>
                    <a:pt x="14971" y="11404"/>
                  </a:lnTo>
                  <a:lnTo>
                    <a:pt x="14570" y="11002"/>
                  </a:lnTo>
                  <a:lnTo>
                    <a:pt x="14218" y="10650"/>
                  </a:lnTo>
                  <a:lnTo>
                    <a:pt x="13414" y="9595"/>
                  </a:lnTo>
                  <a:lnTo>
                    <a:pt x="12660" y="8591"/>
                  </a:lnTo>
                  <a:lnTo>
                    <a:pt x="11706" y="7435"/>
                  </a:lnTo>
                  <a:lnTo>
                    <a:pt x="10751" y="6280"/>
                  </a:lnTo>
                  <a:lnTo>
                    <a:pt x="9747" y="5175"/>
                  </a:lnTo>
                  <a:lnTo>
                    <a:pt x="8692" y="4069"/>
                  </a:lnTo>
                  <a:lnTo>
                    <a:pt x="7988" y="3366"/>
                  </a:lnTo>
                  <a:lnTo>
                    <a:pt x="7084" y="2512"/>
                  </a:lnTo>
                  <a:lnTo>
                    <a:pt x="6079" y="1658"/>
                  </a:lnTo>
                  <a:lnTo>
                    <a:pt x="5527" y="1256"/>
                  </a:lnTo>
                  <a:lnTo>
                    <a:pt x="4974" y="854"/>
                  </a:lnTo>
                  <a:lnTo>
                    <a:pt x="4422" y="553"/>
                  </a:lnTo>
                  <a:lnTo>
                    <a:pt x="3819" y="302"/>
                  </a:lnTo>
                  <a:lnTo>
                    <a:pt x="3266" y="101"/>
                  </a:lnTo>
                  <a:lnTo>
                    <a:pt x="2713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5548;p130">
              <a:extLst>
                <a:ext uri="{FF2B5EF4-FFF2-40B4-BE49-F238E27FC236}">
                  <a16:creationId xmlns:a16="http://schemas.microsoft.com/office/drawing/2014/main" id="{2E924225-5D20-1395-6F79-EB30D68591BE}"/>
                </a:ext>
              </a:extLst>
            </p:cNvPr>
            <p:cNvSpPr/>
            <p:nvPr/>
          </p:nvSpPr>
          <p:spPr>
            <a:xfrm>
              <a:off x="2130800" y="3096125"/>
              <a:ext cx="396900" cy="378050"/>
            </a:xfrm>
            <a:custGeom>
              <a:avLst/>
              <a:gdLst/>
              <a:ahLst/>
              <a:cxnLst/>
              <a:rect l="l" t="t" r="r" b="b"/>
              <a:pathLst>
                <a:path w="15876" h="15122" extrusionOk="0">
                  <a:moveTo>
                    <a:pt x="1608" y="0"/>
                  </a:moveTo>
                  <a:lnTo>
                    <a:pt x="1407" y="151"/>
                  </a:lnTo>
                  <a:lnTo>
                    <a:pt x="1156" y="301"/>
                  </a:lnTo>
                  <a:lnTo>
                    <a:pt x="905" y="502"/>
                  </a:lnTo>
                  <a:lnTo>
                    <a:pt x="704" y="754"/>
                  </a:lnTo>
                  <a:lnTo>
                    <a:pt x="403" y="1206"/>
                  </a:lnTo>
                  <a:lnTo>
                    <a:pt x="151" y="1708"/>
                  </a:lnTo>
                  <a:lnTo>
                    <a:pt x="51" y="2210"/>
                  </a:lnTo>
                  <a:lnTo>
                    <a:pt x="1" y="2763"/>
                  </a:lnTo>
                  <a:lnTo>
                    <a:pt x="51" y="3316"/>
                  </a:lnTo>
                  <a:lnTo>
                    <a:pt x="151" y="3868"/>
                  </a:lnTo>
                  <a:lnTo>
                    <a:pt x="302" y="4371"/>
                  </a:lnTo>
                  <a:lnTo>
                    <a:pt x="553" y="4873"/>
                  </a:lnTo>
                  <a:lnTo>
                    <a:pt x="855" y="5426"/>
                  </a:lnTo>
                  <a:lnTo>
                    <a:pt x="1257" y="5878"/>
                  </a:lnTo>
                  <a:lnTo>
                    <a:pt x="1709" y="6330"/>
                  </a:lnTo>
                  <a:lnTo>
                    <a:pt x="2211" y="6732"/>
                  </a:lnTo>
                  <a:lnTo>
                    <a:pt x="2713" y="7083"/>
                  </a:lnTo>
                  <a:lnTo>
                    <a:pt x="3266" y="7385"/>
                  </a:lnTo>
                  <a:lnTo>
                    <a:pt x="3869" y="7686"/>
                  </a:lnTo>
                  <a:lnTo>
                    <a:pt x="4422" y="7937"/>
                  </a:lnTo>
                  <a:lnTo>
                    <a:pt x="5878" y="8591"/>
                  </a:lnTo>
                  <a:lnTo>
                    <a:pt x="7285" y="9193"/>
                  </a:lnTo>
                  <a:lnTo>
                    <a:pt x="7988" y="9545"/>
                  </a:lnTo>
                  <a:lnTo>
                    <a:pt x="8642" y="9897"/>
                  </a:lnTo>
                  <a:lnTo>
                    <a:pt x="9295" y="10299"/>
                  </a:lnTo>
                  <a:lnTo>
                    <a:pt x="9948" y="10801"/>
                  </a:lnTo>
                  <a:lnTo>
                    <a:pt x="10400" y="11203"/>
                  </a:lnTo>
                  <a:lnTo>
                    <a:pt x="10852" y="11605"/>
                  </a:lnTo>
                  <a:lnTo>
                    <a:pt x="11254" y="12057"/>
                  </a:lnTo>
                  <a:lnTo>
                    <a:pt x="11656" y="12559"/>
                  </a:lnTo>
                  <a:lnTo>
                    <a:pt x="12058" y="13062"/>
                  </a:lnTo>
                  <a:lnTo>
                    <a:pt x="12460" y="13614"/>
                  </a:lnTo>
                  <a:lnTo>
                    <a:pt x="12861" y="14167"/>
                  </a:lnTo>
                  <a:lnTo>
                    <a:pt x="13062" y="14418"/>
                  </a:lnTo>
                  <a:lnTo>
                    <a:pt x="13314" y="14619"/>
                  </a:lnTo>
                  <a:lnTo>
                    <a:pt x="13565" y="14770"/>
                  </a:lnTo>
                  <a:lnTo>
                    <a:pt x="13816" y="14920"/>
                  </a:lnTo>
                  <a:lnTo>
                    <a:pt x="14067" y="15021"/>
                  </a:lnTo>
                  <a:lnTo>
                    <a:pt x="14318" y="15071"/>
                  </a:lnTo>
                  <a:lnTo>
                    <a:pt x="14821" y="15071"/>
                  </a:lnTo>
                  <a:lnTo>
                    <a:pt x="15072" y="15021"/>
                  </a:lnTo>
                  <a:lnTo>
                    <a:pt x="15323" y="14920"/>
                  </a:lnTo>
                  <a:lnTo>
                    <a:pt x="15424" y="15021"/>
                  </a:lnTo>
                  <a:lnTo>
                    <a:pt x="15474" y="15071"/>
                  </a:lnTo>
                  <a:lnTo>
                    <a:pt x="15574" y="15121"/>
                  </a:lnTo>
                  <a:lnTo>
                    <a:pt x="15725" y="15071"/>
                  </a:lnTo>
                  <a:lnTo>
                    <a:pt x="15825" y="14920"/>
                  </a:lnTo>
                  <a:lnTo>
                    <a:pt x="15876" y="14770"/>
                  </a:lnTo>
                  <a:lnTo>
                    <a:pt x="15725" y="14318"/>
                  </a:lnTo>
                  <a:lnTo>
                    <a:pt x="15574" y="13865"/>
                  </a:lnTo>
                  <a:lnTo>
                    <a:pt x="15373" y="13413"/>
                  </a:lnTo>
                  <a:lnTo>
                    <a:pt x="15072" y="12961"/>
                  </a:lnTo>
                  <a:lnTo>
                    <a:pt x="14519" y="12157"/>
                  </a:lnTo>
                  <a:lnTo>
                    <a:pt x="13967" y="11404"/>
                  </a:lnTo>
                  <a:lnTo>
                    <a:pt x="13364" y="10650"/>
                  </a:lnTo>
                  <a:lnTo>
                    <a:pt x="12711" y="9897"/>
                  </a:lnTo>
                  <a:lnTo>
                    <a:pt x="12058" y="9193"/>
                  </a:lnTo>
                  <a:lnTo>
                    <a:pt x="11354" y="8490"/>
                  </a:lnTo>
                  <a:lnTo>
                    <a:pt x="10651" y="7887"/>
                  </a:lnTo>
                  <a:lnTo>
                    <a:pt x="9897" y="7335"/>
                  </a:lnTo>
                  <a:lnTo>
                    <a:pt x="9144" y="6782"/>
                  </a:lnTo>
                  <a:lnTo>
                    <a:pt x="8390" y="6280"/>
                  </a:lnTo>
                  <a:lnTo>
                    <a:pt x="7335" y="5677"/>
                  </a:lnTo>
                  <a:lnTo>
                    <a:pt x="6331" y="5074"/>
                  </a:lnTo>
                  <a:lnTo>
                    <a:pt x="5828" y="4773"/>
                  </a:lnTo>
                  <a:lnTo>
                    <a:pt x="5376" y="4371"/>
                  </a:lnTo>
                  <a:lnTo>
                    <a:pt x="4974" y="3969"/>
                  </a:lnTo>
                  <a:lnTo>
                    <a:pt x="4623" y="3466"/>
                  </a:lnTo>
                  <a:lnTo>
                    <a:pt x="4572" y="3416"/>
                  </a:lnTo>
                  <a:lnTo>
                    <a:pt x="4522" y="3466"/>
                  </a:lnTo>
                  <a:lnTo>
                    <a:pt x="4522" y="3517"/>
                  </a:lnTo>
                  <a:lnTo>
                    <a:pt x="4723" y="3919"/>
                  </a:lnTo>
                  <a:lnTo>
                    <a:pt x="4974" y="4220"/>
                  </a:lnTo>
                  <a:lnTo>
                    <a:pt x="5225" y="4572"/>
                  </a:lnTo>
                  <a:lnTo>
                    <a:pt x="5477" y="4823"/>
                  </a:lnTo>
                  <a:lnTo>
                    <a:pt x="6130" y="5375"/>
                  </a:lnTo>
                  <a:lnTo>
                    <a:pt x="6783" y="5878"/>
                  </a:lnTo>
                  <a:lnTo>
                    <a:pt x="8591" y="7134"/>
                  </a:lnTo>
                  <a:lnTo>
                    <a:pt x="9445" y="7837"/>
                  </a:lnTo>
                  <a:lnTo>
                    <a:pt x="10249" y="8540"/>
                  </a:lnTo>
                  <a:lnTo>
                    <a:pt x="10500" y="8741"/>
                  </a:lnTo>
                  <a:lnTo>
                    <a:pt x="10500" y="8741"/>
                  </a:lnTo>
                  <a:lnTo>
                    <a:pt x="9998" y="8390"/>
                  </a:lnTo>
                  <a:lnTo>
                    <a:pt x="8943" y="7686"/>
                  </a:lnTo>
                  <a:lnTo>
                    <a:pt x="7888" y="7033"/>
                  </a:lnTo>
                  <a:lnTo>
                    <a:pt x="6783" y="6380"/>
                  </a:lnTo>
                  <a:lnTo>
                    <a:pt x="5778" y="5727"/>
                  </a:lnTo>
                  <a:lnTo>
                    <a:pt x="5276" y="5375"/>
                  </a:lnTo>
                  <a:lnTo>
                    <a:pt x="4823" y="4974"/>
                  </a:lnTo>
                  <a:lnTo>
                    <a:pt x="4371" y="4572"/>
                  </a:lnTo>
                  <a:lnTo>
                    <a:pt x="3969" y="4170"/>
                  </a:lnTo>
                  <a:lnTo>
                    <a:pt x="3618" y="3667"/>
                  </a:lnTo>
                  <a:lnTo>
                    <a:pt x="3266" y="3165"/>
                  </a:lnTo>
                  <a:lnTo>
                    <a:pt x="2965" y="2562"/>
                  </a:lnTo>
                  <a:lnTo>
                    <a:pt x="2713" y="1959"/>
                  </a:lnTo>
                  <a:lnTo>
                    <a:pt x="2713" y="1909"/>
                  </a:lnTo>
                  <a:lnTo>
                    <a:pt x="2663" y="1909"/>
                  </a:lnTo>
                  <a:lnTo>
                    <a:pt x="2613" y="1959"/>
                  </a:lnTo>
                  <a:lnTo>
                    <a:pt x="2613" y="2010"/>
                  </a:lnTo>
                  <a:lnTo>
                    <a:pt x="2713" y="2512"/>
                  </a:lnTo>
                  <a:lnTo>
                    <a:pt x="2864" y="2964"/>
                  </a:lnTo>
                  <a:lnTo>
                    <a:pt x="3065" y="3466"/>
                  </a:lnTo>
                  <a:lnTo>
                    <a:pt x="3316" y="3868"/>
                  </a:lnTo>
                  <a:lnTo>
                    <a:pt x="3618" y="4270"/>
                  </a:lnTo>
                  <a:lnTo>
                    <a:pt x="3919" y="4672"/>
                  </a:lnTo>
                  <a:lnTo>
                    <a:pt x="4271" y="5074"/>
                  </a:lnTo>
                  <a:lnTo>
                    <a:pt x="4623" y="5426"/>
                  </a:lnTo>
                  <a:lnTo>
                    <a:pt x="5376" y="6079"/>
                  </a:lnTo>
                  <a:lnTo>
                    <a:pt x="6230" y="6682"/>
                  </a:lnTo>
                  <a:lnTo>
                    <a:pt x="7888" y="7787"/>
                  </a:lnTo>
                  <a:lnTo>
                    <a:pt x="9043" y="8591"/>
                  </a:lnTo>
                  <a:lnTo>
                    <a:pt x="7888" y="7988"/>
                  </a:lnTo>
                  <a:lnTo>
                    <a:pt x="6732" y="7335"/>
                  </a:lnTo>
                  <a:lnTo>
                    <a:pt x="5627" y="6631"/>
                  </a:lnTo>
                  <a:lnTo>
                    <a:pt x="5075" y="6229"/>
                  </a:lnTo>
                  <a:lnTo>
                    <a:pt x="4572" y="5828"/>
                  </a:lnTo>
                  <a:lnTo>
                    <a:pt x="3919" y="5174"/>
                  </a:lnTo>
                  <a:lnTo>
                    <a:pt x="3216" y="4471"/>
                  </a:lnTo>
                  <a:lnTo>
                    <a:pt x="2613" y="3617"/>
                  </a:lnTo>
                  <a:lnTo>
                    <a:pt x="2362" y="3215"/>
                  </a:lnTo>
                  <a:lnTo>
                    <a:pt x="2111" y="2763"/>
                  </a:lnTo>
                  <a:lnTo>
                    <a:pt x="1859" y="2160"/>
                  </a:lnTo>
                  <a:lnTo>
                    <a:pt x="1659" y="1457"/>
                  </a:lnTo>
                  <a:lnTo>
                    <a:pt x="1608" y="1155"/>
                  </a:lnTo>
                  <a:lnTo>
                    <a:pt x="1558" y="754"/>
                  </a:lnTo>
                  <a:lnTo>
                    <a:pt x="1608" y="402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5549;p130">
              <a:extLst>
                <a:ext uri="{FF2B5EF4-FFF2-40B4-BE49-F238E27FC236}">
                  <a16:creationId xmlns:a16="http://schemas.microsoft.com/office/drawing/2014/main" id="{52959392-B258-28DC-E0EB-56D9370528A7}"/>
                </a:ext>
              </a:extLst>
            </p:cNvPr>
            <p:cNvSpPr/>
            <p:nvPr/>
          </p:nvSpPr>
          <p:spPr>
            <a:xfrm>
              <a:off x="2208675" y="3109925"/>
              <a:ext cx="175850" cy="149475"/>
            </a:xfrm>
            <a:custGeom>
              <a:avLst/>
              <a:gdLst/>
              <a:ahLst/>
              <a:cxnLst/>
              <a:rect l="l" t="t" r="r" b="b"/>
              <a:pathLst>
                <a:path w="7034" h="5979" extrusionOk="0">
                  <a:moveTo>
                    <a:pt x="0" y="1"/>
                  </a:moveTo>
                  <a:lnTo>
                    <a:pt x="0" y="51"/>
                  </a:lnTo>
                  <a:lnTo>
                    <a:pt x="503" y="352"/>
                  </a:lnTo>
                  <a:lnTo>
                    <a:pt x="1005" y="654"/>
                  </a:lnTo>
                  <a:lnTo>
                    <a:pt x="1909" y="1257"/>
                  </a:lnTo>
                  <a:lnTo>
                    <a:pt x="2763" y="2010"/>
                  </a:lnTo>
                  <a:lnTo>
                    <a:pt x="3567" y="2764"/>
                  </a:lnTo>
                  <a:lnTo>
                    <a:pt x="5175" y="4321"/>
                  </a:lnTo>
                  <a:lnTo>
                    <a:pt x="5928" y="5125"/>
                  </a:lnTo>
                  <a:lnTo>
                    <a:pt x="6732" y="5929"/>
                  </a:lnTo>
                  <a:lnTo>
                    <a:pt x="6883" y="5979"/>
                  </a:lnTo>
                  <a:lnTo>
                    <a:pt x="6983" y="5929"/>
                  </a:lnTo>
                  <a:lnTo>
                    <a:pt x="7034" y="5828"/>
                  </a:lnTo>
                  <a:lnTo>
                    <a:pt x="6983" y="5728"/>
                  </a:lnTo>
                  <a:lnTo>
                    <a:pt x="6632" y="5225"/>
                  </a:lnTo>
                  <a:lnTo>
                    <a:pt x="6230" y="4723"/>
                  </a:lnTo>
                  <a:lnTo>
                    <a:pt x="5376" y="3768"/>
                  </a:lnTo>
                  <a:lnTo>
                    <a:pt x="4421" y="2914"/>
                  </a:lnTo>
                  <a:lnTo>
                    <a:pt x="3467" y="2060"/>
                  </a:lnTo>
                  <a:lnTo>
                    <a:pt x="2713" y="1458"/>
                  </a:lnTo>
                  <a:lnTo>
                    <a:pt x="1859" y="804"/>
                  </a:lnTo>
                  <a:lnTo>
                    <a:pt x="1407" y="503"/>
                  </a:lnTo>
                  <a:lnTo>
                    <a:pt x="955" y="302"/>
                  </a:lnTo>
                  <a:lnTo>
                    <a:pt x="503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5550;p130">
              <a:extLst>
                <a:ext uri="{FF2B5EF4-FFF2-40B4-BE49-F238E27FC236}">
                  <a16:creationId xmlns:a16="http://schemas.microsoft.com/office/drawing/2014/main" id="{24164B34-6956-0F99-9416-3095BF066395}"/>
                </a:ext>
              </a:extLst>
            </p:cNvPr>
            <p:cNvSpPr/>
            <p:nvPr/>
          </p:nvSpPr>
          <p:spPr>
            <a:xfrm>
              <a:off x="2309150" y="2959225"/>
              <a:ext cx="1178075" cy="798775"/>
            </a:xfrm>
            <a:custGeom>
              <a:avLst/>
              <a:gdLst/>
              <a:ahLst/>
              <a:cxnLst/>
              <a:rect l="l" t="t" r="r" b="b"/>
              <a:pathLst>
                <a:path w="47123" h="31951" extrusionOk="0">
                  <a:moveTo>
                    <a:pt x="36724" y="0"/>
                  </a:moveTo>
                  <a:lnTo>
                    <a:pt x="36322" y="50"/>
                  </a:lnTo>
                  <a:lnTo>
                    <a:pt x="35920" y="151"/>
                  </a:lnTo>
                  <a:lnTo>
                    <a:pt x="35468" y="302"/>
                  </a:lnTo>
                  <a:lnTo>
                    <a:pt x="34966" y="553"/>
                  </a:lnTo>
                  <a:lnTo>
                    <a:pt x="34011" y="1055"/>
                  </a:lnTo>
                  <a:lnTo>
                    <a:pt x="32956" y="1758"/>
                  </a:lnTo>
                  <a:lnTo>
                    <a:pt x="31851" y="2613"/>
                  </a:lnTo>
                  <a:lnTo>
                    <a:pt x="30645" y="3517"/>
                  </a:lnTo>
                  <a:lnTo>
                    <a:pt x="28033" y="5526"/>
                  </a:lnTo>
                  <a:lnTo>
                    <a:pt x="26626" y="6531"/>
                  </a:lnTo>
                  <a:lnTo>
                    <a:pt x="25169" y="7586"/>
                  </a:lnTo>
                  <a:lnTo>
                    <a:pt x="23662" y="8540"/>
                  </a:lnTo>
                  <a:lnTo>
                    <a:pt x="22055" y="9495"/>
                  </a:lnTo>
                  <a:lnTo>
                    <a:pt x="21201" y="9897"/>
                  </a:lnTo>
                  <a:lnTo>
                    <a:pt x="20347" y="10299"/>
                  </a:lnTo>
                  <a:lnTo>
                    <a:pt x="19492" y="10701"/>
                  </a:lnTo>
                  <a:lnTo>
                    <a:pt x="18638" y="11052"/>
                  </a:lnTo>
                  <a:lnTo>
                    <a:pt x="17734" y="11354"/>
                  </a:lnTo>
                  <a:lnTo>
                    <a:pt x="16780" y="11605"/>
                  </a:lnTo>
                  <a:lnTo>
                    <a:pt x="15875" y="11856"/>
                  </a:lnTo>
                  <a:lnTo>
                    <a:pt x="14921" y="12007"/>
                  </a:lnTo>
                  <a:lnTo>
                    <a:pt x="13112" y="12308"/>
                  </a:lnTo>
                  <a:lnTo>
                    <a:pt x="11454" y="12509"/>
                  </a:lnTo>
                  <a:lnTo>
                    <a:pt x="9947" y="12610"/>
                  </a:lnTo>
                  <a:lnTo>
                    <a:pt x="8591" y="12710"/>
                  </a:lnTo>
                  <a:lnTo>
                    <a:pt x="6280" y="12760"/>
                  </a:lnTo>
                  <a:lnTo>
                    <a:pt x="4421" y="12811"/>
                  </a:lnTo>
                  <a:lnTo>
                    <a:pt x="2964" y="12861"/>
                  </a:lnTo>
                  <a:lnTo>
                    <a:pt x="2412" y="12911"/>
                  </a:lnTo>
                  <a:lnTo>
                    <a:pt x="1909" y="13012"/>
                  </a:lnTo>
                  <a:lnTo>
                    <a:pt x="1457" y="13162"/>
                  </a:lnTo>
                  <a:lnTo>
                    <a:pt x="1055" y="13413"/>
                  </a:lnTo>
                  <a:lnTo>
                    <a:pt x="704" y="13715"/>
                  </a:lnTo>
                  <a:lnTo>
                    <a:pt x="402" y="14067"/>
                  </a:lnTo>
                  <a:lnTo>
                    <a:pt x="151" y="14519"/>
                  </a:lnTo>
                  <a:lnTo>
                    <a:pt x="51" y="14921"/>
                  </a:lnTo>
                  <a:lnTo>
                    <a:pt x="0" y="15373"/>
                  </a:lnTo>
                  <a:lnTo>
                    <a:pt x="0" y="15724"/>
                  </a:lnTo>
                  <a:lnTo>
                    <a:pt x="101" y="16126"/>
                  </a:lnTo>
                  <a:lnTo>
                    <a:pt x="252" y="16478"/>
                  </a:lnTo>
                  <a:lnTo>
                    <a:pt x="402" y="16779"/>
                  </a:lnTo>
                  <a:lnTo>
                    <a:pt x="603" y="17081"/>
                  </a:lnTo>
                  <a:lnTo>
                    <a:pt x="1055" y="17633"/>
                  </a:lnTo>
                  <a:lnTo>
                    <a:pt x="1508" y="18035"/>
                  </a:lnTo>
                  <a:lnTo>
                    <a:pt x="1960" y="18387"/>
                  </a:lnTo>
                  <a:lnTo>
                    <a:pt x="1909" y="18538"/>
                  </a:lnTo>
                  <a:lnTo>
                    <a:pt x="1809" y="19090"/>
                  </a:lnTo>
                  <a:lnTo>
                    <a:pt x="1809" y="19492"/>
                  </a:lnTo>
                  <a:lnTo>
                    <a:pt x="1859" y="19944"/>
                  </a:lnTo>
                  <a:lnTo>
                    <a:pt x="1960" y="20497"/>
                  </a:lnTo>
                  <a:lnTo>
                    <a:pt x="2110" y="21150"/>
                  </a:lnTo>
                  <a:lnTo>
                    <a:pt x="2362" y="21853"/>
                  </a:lnTo>
                  <a:lnTo>
                    <a:pt x="2713" y="22707"/>
                  </a:lnTo>
                  <a:lnTo>
                    <a:pt x="3216" y="23561"/>
                  </a:lnTo>
                  <a:lnTo>
                    <a:pt x="3818" y="24516"/>
                  </a:lnTo>
                  <a:lnTo>
                    <a:pt x="4572" y="25571"/>
                  </a:lnTo>
                  <a:lnTo>
                    <a:pt x="5526" y="26676"/>
                  </a:lnTo>
                  <a:lnTo>
                    <a:pt x="6682" y="27882"/>
                  </a:lnTo>
                  <a:lnTo>
                    <a:pt x="7988" y="29138"/>
                  </a:lnTo>
                  <a:lnTo>
                    <a:pt x="8390" y="29489"/>
                  </a:lnTo>
                  <a:lnTo>
                    <a:pt x="8792" y="29741"/>
                  </a:lnTo>
                  <a:lnTo>
                    <a:pt x="9244" y="30042"/>
                  </a:lnTo>
                  <a:lnTo>
                    <a:pt x="9696" y="30293"/>
                  </a:lnTo>
                  <a:lnTo>
                    <a:pt x="10751" y="30745"/>
                  </a:lnTo>
                  <a:lnTo>
                    <a:pt x="11856" y="31097"/>
                  </a:lnTo>
                  <a:lnTo>
                    <a:pt x="13112" y="31398"/>
                  </a:lnTo>
                  <a:lnTo>
                    <a:pt x="14418" y="31599"/>
                  </a:lnTo>
                  <a:lnTo>
                    <a:pt x="15775" y="31750"/>
                  </a:lnTo>
                  <a:lnTo>
                    <a:pt x="17232" y="31901"/>
                  </a:lnTo>
                  <a:lnTo>
                    <a:pt x="18739" y="31951"/>
                  </a:lnTo>
                  <a:lnTo>
                    <a:pt x="20296" y="31951"/>
                  </a:lnTo>
                  <a:lnTo>
                    <a:pt x="21904" y="31901"/>
                  </a:lnTo>
                  <a:lnTo>
                    <a:pt x="23511" y="31800"/>
                  </a:lnTo>
                  <a:lnTo>
                    <a:pt x="25119" y="31650"/>
                  </a:lnTo>
                  <a:lnTo>
                    <a:pt x="26777" y="31499"/>
                  </a:lnTo>
                  <a:lnTo>
                    <a:pt x="30042" y="31097"/>
                  </a:lnTo>
                  <a:lnTo>
                    <a:pt x="33157" y="30595"/>
                  </a:lnTo>
                  <a:lnTo>
                    <a:pt x="36171" y="30092"/>
                  </a:lnTo>
                  <a:lnTo>
                    <a:pt x="38934" y="29540"/>
                  </a:lnTo>
                  <a:lnTo>
                    <a:pt x="41346" y="28987"/>
                  </a:lnTo>
                  <a:lnTo>
                    <a:pt x="44913" y="28183"/>
                  </a:lnTo>
                  <a:lnTo>
                    <a:pt x="46219" y="27832"/>
                  </a:lnTo>
                  <a:lnTo>
                    <a:pt x="46369" y="26827"/>
                  </a:lnTo>
                  <a:lnTo>
                    <a:pt x="46721" y="24516"/>
                  </a:lnTo>
                  <a:lnTo>
                    <a:pt x="46922" y="22959"/>
                  </a:lnTo>
                  <a:lnTo>
                    <a:pt x="47073" y="21250"/>
                  </a:lnTo>
                  <a:lnTo>
                    <a:pt x="47123" y="19392"/>
                  </a:lnTo>
                  <a:lnTo>
                    <a:pt x="47123" y="17432"/>
                  </a:lnTo>
                  <a:lnTo>
                    <a:pt x="47123" y="16428"/>
                  </a:lnTo>
                  <a:lnTo>
                    <a:pt x="47023" y="15423"/>
                  </a:lnTo>
                  <a:lnTo>
                    <a:pt x="46922" y="14418"/>
                  </a:lnTo>
                  <a:lnTo>
                    <a:pt x="46771" y="13413"/>
                  </a:lnTo>
                  <a:lnTo>
                    <a:pt x="46621" y="12459"/>
                  </a:lnTo>
                  <a:lnTo>
                    <a:pt x="46369" y="11454"/>
                  </a:lnTo>
                  <a:lnTo>
                    <a:pt x="46118" y="10550"/>
                  </a:lnTo>
                  <a:lnTo>
                    <a:pt x="45767" y="9646"/>
                  </a:lnTo>
                  <a:lnTo>
                    <a:pt x="45365" y="8741"/>
                  </a:lnTo>
                  <a:lnTo>
                    <a:pt x="44963" y="7938"/>
                  </a:lnTo>
                  <a:lnTo>
                    <a:pt x="44460" y="7134"/>
                  </a:lnTo>
                  <a:lnTo>
                    <a:pt x="43858" y="6431"/>
                  </a:lnTo>
                  <a:lnTo>
                    <a:pt x="43255" y="5777"/>
                  </a:lnTo>
                  <a:lnTo>
                    <a:pt x="42551" y="5175"/>
                  </a:lnTo>
                  <a:lnTo>
                    <a:pt x="41748" y="4622"/>
                  </a:lnTo>
                  <a:lnTo>
                    <a:pt x="40894" y="4170"/>
                  </a:lnTo>
                  <a:lnTo>
                    <a:pt x="40894" y="4019"/>
                  </a:lnTo>
                  <a:lnTo>
                    <a:pt x="40843" y="3467"/>
                  </a:lnTo>
                  <a:lnTo>
                    <a:pt x="40693" y="2763"/>
                  </a:lnTo>
                  <a:lnTo>
                    <a:pt x="40592" y="2361"/>
                  </a:lnTo>
                  <a:lnTo>
                    <a:pt x="40441" y="1959"/>
                  </a:lnTo>
                  <a:lnTo>
                    <a:pt x="40190" y="1558"/>
                  </a:lnTo>
                  <a:lnTo>
                    <a:pt x="39939" y="1206"/>
                  </a:lnTo>
                  <a:lnTo>
                    <a:pt x="39587" y="854"/>
                  </a:lnTo>
                  <a:lnTo>
                    <a:pt x="39186" y="503"/>
                  </a:lnTo>
                  <a:lnTo>
                    <a:pt x="38683" y="251"/>
                  </a:lnTo>
                  <a:lnTo>
                    <a:pt x="38131" y="101"/>
                  </a:lnTo>
                  <a:lnTo>
                    <a:pt x="37477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5551;p130">
              <a:extLst>
                <a:ext uri="{FF2B5EF4-FFF2-40B4-BE49-F238E27FC236}">
                  <a16:creationId xmlns:a16="http://schemas.microsoft.com/office/drawing/2014/main" id="{9AD70781-FD07-4ADD-60D9-49048D8E559B}"/>
                </a:ext>
              </a:extLst>
            </p:cNvPr>
            <p:cNvSpPr/>
            <p:nvPr/>
          </p:nvSpPr>
          <p:spPr>
            <a:xfrm>
              <a:off x="2309150" y="3275700"/>
              <a:ext cx="896750" cy="482300"/>
            </a:xfrm>
            <a:custGeom>
              <a:avLst/>
              <a:gdLst/>
              <a:ahLst/>
              <a:cxnLst/>
              <a:rect l="l" t="t" r="r" b="b"/>
              <a:pathLst>
                <a:path w="35870" h="19292" extrusionOk="0">
                  <a:moveTo>
                    <a:pt x="9345" y="1"/>
                  </a:moveTo>
                  <a:lnTo>
                    <a:pt x="7335" y="101"/>
                  </a:lnTo>
                  <a:lnTo>
                    <a:pt x="5677" y="152"/>
                  </a:lnTo>
                  <a:lnTo>
                    <a:pt x="3165" y="152"/>
                  </a:lnTo>
                  <a:lnTo>
                    <a:pt x="2261" y="252"/>
                  </a:lnTo>
                  <a:lnTo>
                    <a:pt x="1859" y="353"/>
                  </a:lnTo>
                  <a:lnTo>
                    <a:pt x="1508" y="503"/>
                  </a:lnTo>
                  <a:lnTo>
                    <a:pt x="1206" y="654"/>
                  </a:lnTo>
                  <a:lnTo>
                    <a:pt x="905" y="855"/>
                  </a:lnTo>
                  <a:lnTo>
                    <a:pt x="653" y="1106"/>
                  </a:lnTo>
                  <a:lnTo>
                    <a:pt x="402" y="1408"/>
                  </a:lnTo>
                  <a:lnTo>
                    <a:pt x="151" y="1860"/>
                  </a:lnTo>
                  <a:lnTo>
                    <a:pt x="51" y="2262"/>
                  </a:lnTo>
                  <a:lnTo>
                    <a:pt x="0" y="2714"/>
                  </a:lnTo>
                  <a:lnTo>
                    <a:pt x="0" y="3065"/>
                  </a:lnTo>
                  <a:lnTo>
                    <a:pt x="101" y="3467"/>
                  </a:lnTo>
                  <a:lnTo>
                    <a:pt x="252" y="3819"/>
                  </a:lnTo>
                  <a:lnTo>
                    <a:pt x="402" y="4120"/>
                  </a:lnTo>
                  <a:lnTo>
                    <a:pt x="603" y="4422"/>
                  </a:lnTo>
                  <a:lnTo>
                    <a:pt x="1055" y="4974"/>
                  </a:lnTo>
                  <a:lnTo>
                    <a:pt x="1508" y="5376"/>
                  </a:lnTo>
                  <a:lnTo>
                    <a:pt x="1960" y="5728"/>
                  </a:lnTo>
                  <a:lnTo>
                    <a:pt x="1909" y="5879"/>
                  </a:lnTo>
                  <a:lnTo>
                    <a:pt x="1809" y="6431"/>
                  </a:lnTo>
                  <a:lnTo>
                    <a:pt x="1809" y="6833"/>
                  </a:lnTo>
                  <a:lnTo>
                    <a:pt x="1859" y="7285"/>
                  </a:lnTo>
                  <a:lnTo>
                    <a:pt x="1960" y="7838"/>
                  </a:lnTo>
                  <a:lnTo>
                    <a:pt x="2110" y="8491"/>
                  </a:lnTo>
                  <a:lnTo>
                    <a:pt x="2362" y="9194"/>
                  </a:lnTo>
                  <a:lnTo>
                    <a:pt x="2713" y="10048"/>
                  </a:lnTo>
                  <a:lnTo>
                    <a:pt x="3216" y="10902"/>
                  </a:lnTo>
                  <a:lnTo>
                    <a:pt x="3818" y="11857"/>
                  </a:lnTo>
                  <a:lnTo>
                    <a:pt x="4572" y="12912"/>
                  </a:lnTo>
                  <a:lnTo>
                    <a:pt x="5526" y="14017"/>
                  </a:lnTo>
                  <a:lnTo>
                    <a:pt x="6682" y="15223"/>
                  </a:lnTo>
                  <a:lnTo>
                    <a:pt x="7988" y="16479"/>
                  </a:lnTo>
                  <a:lnTo>
                    <a:pt x="8440" y="16881"/>
                  </a:lnTo>
                  <a:lnTo>
                    <a:pt x="8943" y="17182"/>
                  </a:lnTo>
                  <a:lnTo>
                    <a:pt x="9495" y="17534"/>
                  </a:lnTo>
                  <a:lnTo>
                    <a:pt x="10048" y="17785"/>
                  </a:lnTo>
                  <a:lnTo>
                    <a:pt x="10701" y="18036"/>
                  </a:lnTo>
                  <a:lnTo>
                    <a:pt x="11354" y="18287"/>
                  </a:lnTo>
                  <a:lnTo>
                    <a:pt x="12007" y="18488"/>
                  </a:lnTo>
                  <a:lnTo>
                    <a:pt x="12761" y="18639"/>
                  </a:lnTo>
                  <a:lnTo>
                    <a:pt x="14268" y="18940"/>
                  </a:lnTo>
                  <a:lnTo>
                    <a:pt x="15875" y="19141"/>
                  </a:lnTo>
                  <a:lnTo>
                    <a:pt x="17634" y="19242"/>
                  </a:lnTo>
                  <a:lnTo>
                    <a:pt x="19392" y="19292"/>
                  </a:lnTo>
                  <a:lnTo>
                    <a:pt x="21251" y="19242"/>
                  </a:lnTo>
                  <a:lnTo>
                    <a:pt x="23160" y="19141"/>
                  </a:lnTo>
                  <a:lnTo>
                    <a:pt x="25069" y="18991"/>
                  </a:lnTo>
                  <a:lnTo>
                    <a:pt x="26978" y="18840"/>
                  </a:lnTo>
                  <a:lnTo>
                    <a:pt x="28937" y="18589"/>
                  </a:lnTo>
                  <a:lnTo>
                    <a:pt x="30846" y="18337"/>
                  </a:lnTo>
                  <a:lnTo>
                    <a:pt x="34513" y="17735"/>
                  </a:lnTo>
                  <a:lnTo>
                    <a:pt x="34915" y="17936"/>
                  </a:lnTo>
                  <a:lnTo>
                    <a:pt x="35317" y="18086"/>
                  </a:lnTo>
                  <a:lnTo>
                    <a:pt x="35468" y="18086"/>
                  </a:lnTo>
                  <a:lnTo>
                    <a:pt x="35568" y="18036"/>
                  </a:lnTo>
                  <a:lnTo>
                    <a:pt x="35669" y="17986"/>
                  </a:lnTo>
                  <a:lnTo>
                    <a:pt x="35719" y="17936"/>
                  </a:lnTo>
                  <a:lnTo>
                    <a:pt x="35769" y="17835"/>
                  </a:lnTo>
                  <a:lnTo>
                    <a:pt x="35769" y="17735"/>
                  </a:lnTo>
                  <a:lnTo>
                    <a:pt x="35769" y="17584"/>
                  </a:lnTo>
                  <a:lnTo>
                    <a:pt x="35719" y="17483"/>
                  </a:lnTo>
                  <a:lnTo>
                    <a:pt x="35870" y="17483"/>
                  </a:lnTo>
                  <a:lnTo>
                    <a:pt x="35418" y="17232"/>
                  </a:lnTo>
                  <a:lnTo>
                    <a:pt x="34664" y="16730"/>
                  </a:lnTo>
                  <a:lnTo>
                    <a:pt x="33810" y="16227"/>
                  </a:lnTo>
                  <a:lnTo>
                    <a:pt x="32956" y="15826"/>
                  </a:lnTo>
                  <a:lnTo>
                    <a:pt x="32152" y="15424"/>
                  </a:lnTo>
                  <a:lnTo>
                    <a:pt x="31750" y="15273"/>
                  </a:lnTo>
                  <a:lnTo>
                    <a:pt x="31298" y="15173"/>
                  </a:lnTo>
                  <a:lnTo>
                    <a:pt x="30444" y="14972"/>
                  </a:lnTo>
                  <a:lnTo>
                    <a:pt x="29540" y="14771"/>
                  </a:lnTo>
                  <a:lnTo>
                    <a:pt x="28686" y="14620"/>
                  </a:lnTo>
                  <a:lnTo>
                    <a:pt x="27681" y="14369"/>
                  </a:lnTo>
                  <a:lnTo>
                    <a:pt x="26676" y="14017"/>
                  </a:lnTo>
                  <a:lnTo>
                    <a:pt x="25672" y="13615"/>
                  </a:lnTo>
                  <a:lnTo>
                    <a:pt x="24717" y="13163"/>
                  </a:lnTo>
                  <a:lnTo>
                    <a:pt x="23813" y="12661"/>
                  </a:lnTo>
                  <a:lnTo>
                    <a:pt x="22909" y="12058"/>
                  </a:lnTo>
                  <a:lnTo>
                    <a:pt x="22055" y="11405"/>
                  </a:lnTo>
                  <a:lnTo>
                    <a:pt x="21251" y="10752"/>
                  </a:lnTo>
                  <a:lnTo>
                    <a:pt x="21201" y="10701"/>
                  </a:lnTo>
                  <a:lnTo>
                    <a:pt x="21150" y="10752"/>
                  </a:lnTo>
                  <a:lnTo>
                    <a:pt x="21150" y="10802"/>
                  </a:lnTo>
                  <a:lnTo>
                    <a:pt x="21150" y="10852"/>
                  </a:lnTo>
                  <a:lnTo>
                    <a:pt x="21854" y="11505"/>
                  </a:lnTo>
                  <a:lnTo>
                    <a:pt x="22557" y="12158"/>
                  </a:lnTo>
                  <a:lnTo>
                    <a:pt x="23311" y="12711"/>
                  </a:lnTo>
                  <a:lnTo>
                    <a:pt x="24064" y="13264"/>
                  </a:lnTo>
                  <a:lnTo>
                    <a:pt x="24868" y="13766"/>
                  </a:lnTo>
                  <a:lnTo>
                    <a:pt x="25672" y="14268"/>
                  </a:lnTo>
                  <a:lnTo>
                    <a:pt x="26526" y="14670"/>
                  </a:lnTo>
                  <a:lnTo>
                    <a:pt x="27380" y="15022"/>
                  </a:lnTo>
                  <a:lnTo>
                    <a:pt x="28184" y="15273"/>
                  </a:lnTo>
                  <a:lnTo>
                    <a:pt x="28937" y="15474"/>
                  </a:lnTo>
                  <a:lnTo>
                    <a:pt x="30444" y="15826"/>
                  </a:lnTo>
                  <a:lnTo>
                    <a:pt x="29892" y="15926"/>
                  </a:lnTo>
                  <a:lnTo>
                    <a:pt x="28636" y="15725"/>
                  </a:lnTo>
                  <a:lnTo>
                    <a:pt x="27380" y="15373"/>
                  </a:lnTo>
                  <a:lnTo>
                    <a:pt x="26124" y="14921"/>
                  </a:lnTo>
                  <a:lnTo>
                    <a:pt x="24918" y="14369"/>
                  </a:lnTo>
                  <a:lnTo>
                    <a:pt x="23763" y="13716"/>
                  </a:lnTo>
                  <a:lnTo>
                    <a:pt x="22808" y="13063"/>
                  </a:lnTo>
                  <a:lnTo>
                    <a:pt x="21854" y="12309"/>
                  </a:lnTo>
                  <a:lnTo>
                    <a:pt x="20949" y="11505"/>
                  </a:lnTo>
                  <a:lnTo>
                    <a:pt x="20095" y="10651"/>
                  </a:lnTo>
                  <a:lnTo>
                    <a:pt x="19342" y="9697"/>
                  </a:lnTo>
                  <a:lnTo>
                    <a:pt x="18638" y="8742"/>
                  </a:lnTo>
                  <a:lnTo>
                    <a:pt x="18036" y="7687"/>
                  </a:lnTo>
                  <a:lnTo>
                    <a:pt x="17483" y="6632"/>
                  </a:lnTo>
                  <a:lnTo>
                    <a:pt x="17383" y="6632"/>
                  </a:lnTo>
                  <a:lnTo>
                    <a:pt x="17332" y="6682"/>
                  </a:lnTo>
                  <a:lnTo>
                    <a:pt x="17332" y="6733"/>
                  </a:lnTo>
                  <a:lnTo>
                    <a:pt x="17835" y="7838"/>
                  </a:lnTo>
                  <a:lnTo>
                    <a:pt x="18387" y="8943"/>
                  </a:lnTo>
                  <a:lnTo>
                    <a:pt x="18990" y="9998"/>
                  </a:lnTo>
                  <a:lnTo>
                    <a:pt x="19693" y="10953"/>
                  </a:lnTo>
                  <a:lnTo>
                    <a:pt x="20447" y="11907"/>
                  </a:lnTo>
                  <a:lnTo>
                    <a:pt x="21301" y="12761"/>
                  </a:lnTo>
                  <a:lnTo>
                    <a:pt x="22205" y="13565"/>
                  </a:lnTo>
                  <a:lnTo>
                    <a:pt x="23210" y="14318"/>
                  </a:lnTo>
                  <a:lnTo>
                    <a:pt x="24215" y="14921"/>
                  </a:lnTo>
                  <a:lnTo>
                    <a:pt x="25220" y="15474"/>
                  </a:lnTo>
                  <a:lnTo>
                    <a:pt x="24014" y="15122"/>
                  </a:lnTo>
                  <a:lnTo>
                    <a:pt x="23461" y="14921"/>
                  </a:lnTo>
                  <a:lnTo>
                    <a:pt x="22858" y="14670"/>
                  </a:lnTo>
                  <a:lnTo>
                    <a:pt x="22306" y="14419"/>
                  </a:lnTo>
                  <a:lnTo>
                    <a:pt x="21753" y="14118"/>
                  </a:lnTo>
                  <a:lnTo>
                    <a:pt x="21251" y="13766"/>
                  </a:lnTo>
                  <a:lnTo>
                    <a:pt x="20748" y="13414"/>
                  </a:lnTo>
                  <a:lnTo>
                    <a:pt x="20196" y="12962"/>
                  </a:lnTo>
                  <a:lnTo>
                    <a:pt x="19693" y="12460"/>
                  </a:lnTo>
                  <a:lnTo>
                    <a:pt x="19292" y="11957"/>
                  </a:lnTo>
                  <a:lnTo>
                    <a:pt x="18839" y="11455"/>
                  </a:lnTo>
                  <a:lnTo>
                    <a:pt x="18488" y="10902"/>
                  </a:lnTo>
                  <a:lnTo>
                    <a:pt x="18136" y="10300"/>
                  </a:lnTo>
                  <a:lnTo>
                    <a:pt x="17483" y="9144"/>
                  </a:lnTo>
                  <a:lnTo>
                    <a:pt x="16981" y="7888"/>
                  </a:lnTo>
                  <a:lnTo>
                    <a:pt x="16478" y="6632"/>
                  </a:lnTo>
                  <a:lnTo>
                    <a:pt x="15674" y="4070"/>
                  </a:lnTo>
                  <a:lnTo>
                    <a:pt x="15624" y="4020"/>
                  </a:lnTo>
                  <a:lnTo>
                    <a:pt x="15574" y="4070"/>
                  </a:lnTo>
                  <a:lnTo>
                    <a:pt x="15825" y="5326"/>
                  </a:lnTo>
                  <a:lnTo>
                    <a:pt x="16127" y="6582"/>
                  </a:lnTo>
                  <a:lnTo>
                    <a:pt x="16528" y="7838"/>
                  </a:lnTo>
                  <a:lnTo>
                    <a:pt x="16981" y="9094"/>
                  </a:lnTo>
                  <a:lnTo>
                    <a:pt x="17533" y="10249"/>
                  </a:lnTo>
                  <a:lnTo>
                    <a:pt x="18136" y="11405"/>
                  </a:lnTo>
                  <a:lnTo>
                    <a:pt x="18488" y="11907"/>
                  </a:lnTo>
                  <a:lnTo>
                    <a:pt x="18890" y="12460"/>
                  </a:lnTo>
                  <a:lnTo>
                    <a:pt x="19292" y="12912"/>
                  </a:lnTo>
                  <a:lnTo>
                    <a:pt x="19744" y="13414"/>
                  </a:lnTo>
                  <a:lnTo>
                    <a:pt x="19191" y="12962"/>
                  </a:lnTo>
                  <a:lnTo>
                    <a:pt x="18588" y="12460"/>
                  </a:lnTo>
                  <a:lnTo>
                    <a:pt x="18036" y="11907"/>
                  </a:lnTo>
                  <a:lnTo>
                    <a:pt x="17533" y="11355"/>
                  </a:lnTo>
                  <a:lnTo>
                    <a:pt x="17031" y="10752"/>
                  </a:lnTo>
                  <a:lnTo>
                    <a:pt x="16579" y="10099"/>
                  </a:lnTo>
                  <a:lnTo>
                    <a:pt x="16177" y="9395"/>
                  </a:lnTo>
                  <a:lnTo>
                    <a:pt x="15825" y="8742"/>
                  </a:lnTo>
                  <a:lnTo>
                    <a:pt x="15524" y="7989"/>
                  </a:lnTo>
                  <a:lnTo>
                    <a:pt x="15323" y="7486"/>
                  </a:lnTo>
                  <a:lnTo>
                    <a:pt x="15172" y="6934"/>
                  </a:lnTo>
                  <a:lnTo>
                    <a:pt x="14871" y="5828"/>
                  </a:lnTo>
                  <a:lnTo>
                    <a:pt x="14720" y="5276"/>
                  </a:lnTo>
                  <a:lnTo>
                    <a:pt x="14469" y="4773"/>
                  </a:lnTo>
                  <a:lnTo>
                    <a:pt x="14218" y="4321"/>
                  </a:lnTo>
                  <a:lnTo>
                    <a:pt x="13816" y="3869"/>
                  </a:lnTo>
                  <a:lnTo>
                    <a:pt x="13414" y="3568"/>
                  </a:lnTo>
                  <a:lnTo>
                    <a:pt x="12962" y="3266"/>
                  </a:lnTo>
                  <a:lnTo>
                    <a:pt x="12007" y="2764"/>
                  </a:lnTo>
                  <a:lnTo>
                    <a:pt x="11555" y="2463"/>
                  </a:lnTo>
                  <a:lnTo>
                    <a:pt x="11103" y="2211"/>
                  </a:lnTo>
                  <a:lnTo>
                    <a:pt x="10701" y="1910"/>
                  </a:lnTo>
                  <a:lnTo>
                    <a:pt x="10299" y="1508"/>
                  </a:lnTo>
                  <a:lnTo>
                    <a:pt x="9998" y="1156"/>
                  </a:lnTo>
                  <a:lnTo>
                    <a:pt x="9746" y="754"/>
                  </a:lnTo>
                  <a:lnTo>
                    <a:pt x="9495" y="403"/>
                  </a:lnTo>
                  <a:lnTo>
                    <a:pt x="9345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5552;p130">
              <a:extLst>
                <a:ext uri="{FF2B5EF4-FFF2-40B4-BE49-F238E27FC236}">
                  <a16:creationId xmlns:a16="http://schemas.microsoft.com/office/drawing/2014/main" id="{6997A54C-A1A6-3E6F-D4C1-52602D4A8951}"/>
                </a:ext>
              </a:extLst>
            </p:cNvPr>
            <p:cNvSpPr/>
            <p:nvPr/>
          </p:nvSpPr>
          <p:spPr>
            <a:xfrm>
              <a:off x="2923300" y="2981825"/>
              <a:ext cx="370525" cy="202225"/>
            </a:xfrm>
            <a:custGeom>
              <a:avLst/>
              <a:gdLst/>
              <a:ahLst/>
              <a:cxnLst/>
              <a:rect l="l" t="t" r="r" b="b"/>
              <a:pathLst>
                <a:path w="14821" h="8089" extrusionOk="0">
                  <a:moveTo>
                    <a:pt x="11907" y="0"/>
                  </a:moveTo>
                  <a:lnTo>
                    <a:pt x="11455" y="51"/>
                  </a:lnTo>
                  <a:lnTo>
                    <a:pt x="10952" y="101"/>
                  </a:lnTo>
                  <a:lnTo>
                    <a:pt x="10500" y="302"/>
                  </a:lnTo>
                  <a:lnTo>
                    <a:pt x="10048" y="503"/>
                  </a:lnTo>
                  <a:lnTo>
                    <a:pt x="9646" y="754"/>
                  </a:lnTo>
                  <a:lnTo>
                    <a:pt x="9194" y="1055"/>
                  </a:lnTo>
                  <a:lnTo>
                    <a:pt x="8189" y="1909"/>
                  </a:lnTo>
                  <a:lnTo>
                    <a:pt x="7184" y="2814"/>
                  </a:lnTo>
                  <a:lnTo>
                    <a:pt x="6230" y="3768"/>
                  </a:lnTo>
                  <a:lnTo>
                    <a:pt x="5175" y="4622"/>
                  </a:lnTo>
                  <a:lnTo>
                    <a:pt x="3969" y="5577"/>
                  </a:lnTo>
                  <a:lnTo>
                    <a:pt x="2663" y="6431"/>
                  </a:lnTo>
                  <a:lnTo>
                    <a:pt x="1357" y="7285"/>
                  </a:lnTo>
                  <a:lnTo>
                    <a:pt x="0" y="8038"/>
                  </a:lnTo>
                  <a:lnTo>
                    <a:pt x="0" y="8089"/>
                  </a:lnTo>
                  <a:lnTo>
                    <a:pt x="51" y="8089"/>
                  </a:lnTo>
                  <a:lnTo>
                    <a:pt x="1960" y="7134"/>
                  </a:lnTo>
                  <a:lnTo>
                    <a:pt x="2864" y="6632"/>
                  </a:lnTo>
                  <a:lnTo>
                    <a:pt x="3768" y="6079"/>
                  </a:lnTo>
                  <a:lnTo>
                    <a:pt x="4673" y="5527"/>
                  </a:lnTo>
                  <a:lnTo>
                    <a:pt x="5527" y="4924"/>
                  </a:lnTo>
                  <a:lnTo>
                    <a:pt x="6381" y="4271"/>
                  </a:lnTo>
                  <a:lnTo>
                    <a:pt x="7184" y="3618"/>
                  </a:lnTo>
                  <a:lnTo>
                    <a:pt x="8038" y="2864"/>
                  </a:lnTo>
                  <a:lnTo>
                    <a:pt x="8842" y="2110"/>
                  </a:lnTo>
                  <a:lnTo>
                    <a:pt x="9294" y="1759"/>
                  </a:lnTo>
                  <a:lnTo>
                    <a:pt x="9746" y="1407"/>
                  </a:lnTo>
                  <a:lnTo>
                    <a:pt x="10199" y="1156"/>
                  </a:lnTo>
                  <a:lnTo>
                    <a:pt x="10701" y="905"/>
                  </a:lnTo>
                  <a:lnTo>
                    <a:pt x="11053" y="804"/>
                  </a:lnTo>
                  <a:lnTo>
                    <a:pt x="11354" y="754"/>
                  </a:lnTo>
                  <a:lnTo>
                    <a:pt x="11656" y="704"/>
                  </a:lnTo>
                  <a:lnTo>
                    <a:pt x="11957" y="704"/>
                  </a:lnTo>
                  <a:lnTo>
                    <a:pt x="12258" y="754"/>
                  </a:lnTo>
                  <a:lnTo>
                    <a:pt x="12560" y="854"/>
                  </a:lnTo>
                  <a:lnTo>
                    <a:pt x="12811" y="955"/>
                  </a:lnTo>
                  <a:lnTo>
                    <a:pt x="13062" y="1106"/>
                  </a:lnTo>
                  <a:lnTo>
                    <a:pt x="13514" y="1457"/>
                  </a:lnTo>
                  <a:lnTo>
                    <a:pt x="13916" y="1960"/>
                  </a:lnTo>
                  <a:lnTo>
                    <a:pt x="14218" y="2462"/>
                  </a:lnTo>
                  <a:lnTo>
                    <a:pt x="14469" y="3065"/>
                  </a:lnTo>
                  <a:lnTo>
                    <a:pt x="14569" y="3165"/>
                  </a:lnTo>
                  <a:lnTo>
                    <a:pt x="14670" y="3216"/>
                  </a:lnTo>
                  <a:lnTo>
                    <a:pt x="14770" y="3165"/>
                  </a:lnTo>
                  <a:lnTo>
                    <a:pt x="14820" y="3015"/>
                  </a:lnTo>
                  <a:lnTo>
                    <a:pt x="14820" y="2563"/>
                  </a:lnTo>
                  <a:lnTo>
                    <a:pt x="14770" y="2110"/>
                  </a:lnTo>
                  <a:lnTo>
                    <a:pt x="14569" y="1709"/>
                  </a:lnTo>
                  <a:lnTo>
                    <a:pt x="14318" y="1357"/>
                  </a:lnTo>
                  <a:lnTo>
                    <a:pt x="14067" y="1005"/>
                  </a:lnTo>
                  <a:lnTo>
                    <a:pt x="13715" y="704"/>
                  </a:lnTo>
                  <a:lnTo>
                    <a:pt x="13313" y="453"/>
                  </a:lnTo>
                  <a:lnTo>
                    <a:pt x="12911" y="252"/>
                  </a:lnTo>
                  <a:lnTo>
                    <a:pt x="12409" y="101"/>
                  </a:lnTo>
                  <a:lnTo>
                    <a:pt x="11907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5553;p130">
              <a:extLst>
                <a:ext uri="{FF2B5EF4-FFF2-40B4-BE49-F238E27FC236}">
                  <a16:creationId xmlns:a16="http://schemas.microsoft.com/office/drawing/2014/main" id="{C092A571-CCA4-D0F7-49D6-C3A4600431C3}"/>
                </a:ext>
              </a:extLst>
            </p:cNvPr>
            <p:cNvSpPr/>
            <p:nvPr/>
          </p:nvSpPr>
          <p:spPr>
            <a:xfrm>
              <a:off x="3080300" y="3117475"/>
              <a:ext cx="393125" cy="496100"/>
            </a:xfrm>
            <a:custGeom>
              <a:avLst/>
              <a:gdLst/>
              <a:ahLst/>
              <a:cxnLst/>
              <a:rect l="l" t="t" r="r" b="b"/>
              <a:pathLst>
                <a:path w="15725" h="19844" extrusionOk="0">
                  <a:moveTo>
                    <a:pt x="8540" y="0"/>
                  </a:moveTo>
                  <a:lnTo>
                    <a:pt x="8139" y="50"/>
                  </a:lnTo>
                  <a:lnTo>
                    <a:pt x="7686" y="151"/>
                  </a:lnTo>
                  <a:lnTo>
                    <a:pt x="7184" y="301"/>
                  </a:lnTo>
                  <a:lnTo>
                    <a:pt x="6330" y="653"/>
                  </a:lnTo>
                  <a:lnTo>
                    <a:pt x="4622" y="1507"/>
                  </a:lnTo>
                  <a:lnTo>
                    <a:pt x="3466" y="2060"/>
                  </a:lnTo>
                  <a:lnTo>
                    <a:pt x="2311" y="2562"/>
                  </a:lnTo>
                  <a:lnTo>
                    <a:pt x="0" y="3567"/>
                  </a:lnTo>
                  <a:lnTo>
                    <a:pt x="0" y="3617"/>
                  </a:lnTo>
                  <a:lnTo>
                    <a:pt x="50" y="3667"/>
                  </a:lnTo>
                  <a:lnTo>
                    <a:pt x="1809" y="2964"/>
                  </a:lnTo>
                  <a:lnTo>
                    <a:pt x="3567" y="2210"/>
                  </a:lnTo>
                  <a:lnTo>
                    <a:pt x="5376" y="1557"/>
                  </a:lnTo>
                  <a:lnTo>
                    <a:pt x="6280" y="1256"/>
                  </a:lnTo>
                  <a:lnTo>
                    <a:pt x="7184" y="955"/>
                  </a:lnTo>
                  <a:lnTo>
                    <a:pt x="7686" y="854"/>
                  </a:lnTo>
                  <a:lnTo>
                    <a:pt x="8189" y="804"/>
                  </a:lnTo>
                  <a:lnTo>
                    <a:pt x="8691" y="804"/>
                  </a:lnTo>
                  <a:lnTo>
                    <a:pt x="9194" y="854"/>
                  </a:lnTo>
                  <a:lnTo>
                    <a:pt x="9646" y="904"/>
                  </a:lnTo>
                  <a:lnTo>
                    <a:pt x="10098" y="1055"/>
                  </a:lnTo>
                  <a:lnTo>
                    <a:pt x="10500" y="1256"/>
                  </a:lnTo>
                  <a:lnTo>
                    <a:pt x="10952" y="1457"/>
                  </a:lnTo>
                  <a:lnTo>
                    <a:pt x="11304" y="1708"/>
                  </a:lnTo>
                  <a:lnTo>
                    <a:pt x="11705" y="2010"/>
                  </a:lnTo>
                  <a:lnTo>
                    <a:pt x="12057" y="2311"/>
                  </a:lnTo>
                  <a:lnTo>
                    <a:pt x="12409" y="2663"/>
                  </a:lnTo>
                  <a:lnTo>
                    <a:pt x="12710" y="3065"/>
                  </a:lnTo>
                  <a:lnTo>
                    <a:pt x="12961" y="3466"/>
                  </a:lnTo>
                  <a:lnTo>
                    <a:pt x="13263" y="3919"/>
                  </a:lnTo>
                  <a:lnTo>
                    <a:pt x="13464" y="4371"/>
                  </a:lnTo>
                  <a:lnTo>
                    <a:pt x="13866" y="5225"/>
                  </a:lnTo>
                  <a:lnTo>
                    <a:pt x="14167" y="6179"/>
                  </a:lnTo>
                  <a:lnTo>
                    <a:pt x="14418" y="7083"/>
                  </a:lnTo>
                  <a:lnTo>
                    <a:pt x="14619" y="8038"/>
                  </a:lnTo>
                  <a:lnTo>
                    <a:pt x="14770" y="8992"/>
                  </a:lnTo>
                  <a:lnTo>
                    <a:pt x="14870" y="9997"/>
                  </a:lnTo>
                  <a:lnTo>
                    <a:pt x="14921" y="10952"/>
                  </a:lnTo>
                  <a:lnTo>
                    <a:pt x="14921" y="11956"/>
                  </a:lnTo>
                  <a:lnTo>
                    <a:pt x="14870" y="13916"/>
                  </a:lnTo>
                  <a:lnTo>
                    <a:pt x="14720" y="15875"/>
                  </a:lnTo>
                  <a:lnTo>
                    <a:pt x="14318" y="19743"/>
                  </a:lnTo>
                  <a:lnTo>
                    <a:pt x="14318" y="19793"/>
                  </a:lnTo>
                  <a:lnTo>
                    <a:pt x="14418" y="19844"/>
                  </a:lnTo>
                  <a:lnTo>
                    <a:pt x="14468" y="19844"/>
                  </a:lnTo>
                  <a:lnTo>
                    <a:pt x="14519" y="19743"/>
                  </a:lnTo>
                  <a:lnTo>
                    <a:pt x="14921" y="17734"/>
                  </a:lnTo>
                  <a:lnTo>
                    <a:pt x="15323" y="15574"/>
                  </a:lnTo>
                  <a:lnTo>
                    <a:pt x="15473" y="14519"/>
                  </a:lnTo>
                  <a:lnTo>
                    <a:pt x="15574" y="13413"/>
                  </a:lnTo>
                  <a:lnTo>
                    <a:pt x="15674" y="12308"/>
                  </a:lnTo>
                  <a:lnTo>
                    <a:pt x="15724" y="11203"/>
                  </a:lnTo>
                  <a:lnTo>
                    <a:pt x="15724" y="10098"/>
                  </a:lnTo>
                  <a:lnTo>
                    <a:pt x="15674" y="8992"/>
                  </a:lnTo>
                  <a:lnTo>
                    <a:pt x="15523" y="7938"/>
                  </a:lnTo>
                  <a:lnTo>
                    <a:pt x="15323" y="6883"/>
                  </a:lnTo>
                  <a:lnTo>
                    <a:pt x="15021" y="5828"/>
                  </a:lnTo>
                  <a:lnTo>
                    <a:pt x="14669" y="4823"/>
                  </a:lnTo>
                  <a:lnTo>
                    <a:pt x="14217" y="3868"/>
                  </a:lnTo>
                  <a:lnTo>
                    <a:pt x="13665" y="2914"/>
                  </a:lnTo>
                  <a:lnTo>
                    <a:pt x="13213" y="2261"/>
                  </a:lnTo>
                  <a:lnTo>
                    <a:pt x="12610" y="1658"/>
                  </a:lnTo>
                  <a:lnTo>
                    <a:pt x="12007" y="1156"/>
                  </a:lnTo>
                  <a:lnTo>
                    <a:pt x="11304" y="703"/>
                  </a:lnTo>
                  <a:lnTo>
                    <a:pt x="10952" y="502"/>
                  </a:lnTo>
                  <a:lnTo>
                    <a:pt x="10550" y="352"/>
                  </a:lnTo>
                  <a:lnTo>
                    <a:pt x="10198" y="201"/>
                  </a:lnTo>
                  <a:lnTo>
                    <a:pt x="9796" y="101"/>
                  </a:lnTo>
                  <a:lnTo>
                    <a:pt x="9394" y="50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5554;p130">
              <a:extLst>
                <a:ext uri="{FF2B5EF4-FFF2-40B4-BE49-F238E27FC236}">
                  <a16:creationId xmlns:a16="http://schemas.microsoft.com/office/drawing/2014/main" id="{E27DC216-EC3B-283C-B554-63E2CAC53977}"/>
                </a:ext>
              </a:extLst>
            </p:cNvPr>
            <p:cNvSpPr/>
            <p:nvPr/>
          </p:nvSpPr>
          <p:spPr>
            <a:xfrm>
              <a:off x="3180775" y="3555775"/>
              <a:ext cx="322800" cy="254975"/>
            </a:xfrm>
            <a:custGeom>
              <a:avLst/>
              <a:gdLst/>
              <a:ahLst/>
              <a:cxnLst/>
              <a:rect l="l" t="t" r="r" b="b"/>
              <a:pathLst>
                <a:path w="12912" h="10199" extrusionOk="0">
                  <a:moveTo>
                    <a:pt x="3065" y="1"/>
                  </a:moveTo>
                  <a:lnTo>
                    <a:pt x="2713" y="51"/>
                  </a:lnTo>
                  <a:lnTo>
                    <a:pt x="2361" y="202"/>
                  </a:lnTo>
                  <a:lnTo>
                    <a:pt x="2010" y="453"/>
                  </a:lnTo>
                  <a:lnTo>
                    <a:pt x="1658" y="704"/>
                  </a:lnTo>
                  <a:lnTo>
                    <a:pt x="1357" y="1056"/>
                  </a:lnTo>
                  <a:lnTo>
                    <a:pt x="1055" y="1458"/>
                  </a:lnTo>
                  <a:lnTo>
                    <a:pt x="804" y="1860"/>
                  </a:lnTo>
                  <a:lnTo>
                    <a:pt x="553" y="2312"/>
                  </a:lnTo>
                  <a:lnTo>
                    <a:pt x="352" y="2764"/>
                  </a:lnTo>
                  <a:lnTo>
                    <a:pt x="201" y="3266"/>
                  </a:lnTo>
                  <a:lnTo>
                    <a:pt x="50" y="3769"/>
                  </a:lnTo>
                  <a:lnTo>
                    <a:pt x="0" y="4271"/>
                  </a:lnTo>
                  <a:lnTo>
                    <a:pt x="0" y="4723"/>
                  </a:lnTo>
                  <a:lnTo>
                    <a:pt x="50" y="5225"/>
                  </a:lnTo>
                  <a:lnTo>
                    <a:pt x="101" y="5426"/>
                  </a:lnTo>
                  <a:lnTo>
                    <a:pt x="201" y="5678"/>
                  </a:lnTo>
                  <a:lnTo>
                    <a:pt x="452" y="6079"/>
                  </a:lnTo>
                  <a:lnTo>
                    <a:pt x="804" y="6431"/>
                  </a:lnTo>
                  <a:lnTo>
                    <a:pt x="1256" y="6783"/>
                  </a:lnTo>
                  <a:lnTo>
                    <a:pt x="1758" y="7084"/>
                  </a:lnTo>
                  <a:lnTo>
                    <a:pt x="2261" y="7386"/>
                  </a:lnTo>
                  <a:lnTo>
                    <a:pt x="2864" y="7637"/>
                  </a:lnTo>
                  <a:lnTo>
                    <a:pt x="3416" y="7838"/>
                  </a:lnTo>
                  <a:lnTo>
                    <a:pt x="4572" y="8189"/>
                  </a:lnTo>
                  <a:lnTo>
                    <a:pt x="5526" y="8441"/>
                  </a:lnTo>
                  <a:lnTo>
                    <a:pt x="6430" y="8642"/>
                  </a:lnTo>
                  <a:lnTo>
                    <a:pt x="9545" y="10199"/>
                  </a:lnTo>
                  <a:lnTo>
                    <a:pt x="12911" y="8290"/>
                  </a:lnTo>
                  <a:lnTo>
                    <a:pt x="10600" y="4221"/>
                  </a:lnTo>
                  <a:lnTo>
                    <a:pt x="9796" y="3668"/>
                  </a:lnTo>
                  <a:lnTo>
                    <a:pt x="7837" y="2412"/>
                  </a:lnTo>
                  <a:lnTo>
                    <a:pt x="5576" y="1056"/>
                  </a:lnTo>
                  <a:lnTo>
                    <a:pt x="4572" y="453"/>
                  </a:lnTo>
                  <a:lnTo>
                    <a:pt x="3768" y="101"/>
                  </a:lnTo>
                  <a:lnTo>
                    <a:pt x="3416" y="1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5555;p130">
              <a:extLst>
                <a:ext uri="{FF2B5EF4-FFF2-40B4-BE49-F238E27FC236}">
                  <a16:creationId xmlns:a16="http://schemas.microsoft.com/office/drawing/2014/main" id="{CF03CC31-21A7-B025-5E7C-CB01C15BE5AC}"/>
                </a:ext>
              </a:extLst>
            </p:cNvPr>
            <p:cNvSpPr/>
            <p:nvPr/>
          </p:nvSpPr>
          <p:spPr>
            <a:xfrm>
              <a:off x="3180775" y="3636150"/>
              <a:ext cx="322800" cy="174600"/>
            </a:xfrm>
            <a:custGeom>
              <a:avLst/>
              <a:gdLst/>
              <a:ahLst/>
              <a:cxnLst/>
              <a:rect l="l" t="t" r="r" b="b"/>
              <a:pathLst>
                <a:path w="12912" h="6984" extrusionOk="0">
                  <a:moveTo>
                    <a:pt x="201" y="1"/>
                  </a:moveTo>
                  <a:lnTo>
                    <a:pt x="50" y="503"/>
                  </a:lnTo>
                  <a:lnTo>
                    <a:pt x="0" y="1006"/>
                  </a:lnTo>
                  <a:lnTo>
                    <a:pt x="0" y="1508"/>
                  </a:lnTo>
                  <a:lnTo>
                    <a:pt x="50" y="2010"/>
                  </a:lnTo>
                  <a:lnTo>
                    <a:pt x="101" y="2211"/>
                  </a:lnTo>
                  <a:lnTo>
                    <a:pt x="201" y="2463"/>
                  </a:lnTo>
                  <a:lnTo>
                    <a:pt x="452" y="2864"/>
                  </a:lnTo>
                  <a:lnTo>
                    <a:pt x="804" y="3216"/>
                  </a:lnTo>
                  <a:lnTo>
                    <a:pt x="1256" y="3568"/>
                  </a:lnTo>
                  <a:lnTo>
                    <a:pt x="1758" y="3869"/>
                  </a:lnTo>
                  <a:lnTo>
                    <a:pt x="2261" y="4171"/>
                  </a:lnTo>
                  <a:lnTo>
                    <a:pt x="2864" y="4422"/>
                  </a:lnTo>
                  <a:lnTo>
                    <a:pt x="3416" y="4623"/>
                  </a:lnTo>
                  <a:lnTo>
                    <a:pt x="4572" y="4974"/>
                  </a:lnTo>
                  <a:lnTo>
                    <a:pt x="5526" y="5226"/>
                  </a:lnTo>
                  <a:lnTo>
                    <a:pt x="6430" y="5427"/>
                  </a:lnTo>
                  <a:lnTo>
                    <a:pt x="9545" y="6984"/>
                  </a:lnTo>
                  <a:lnTo>
                    <a:pt x="12911" y="5075"/>
                  </a:lnTo>
                  <a:lnTo>
                    <a:pt x="12007" y="3467"/>
                  </a:lnTo>
                  <a:lnTo>
                    <a:pt x="12057" y="3467"/>
                  </a:lnTo>
                  <a:lnTo>
                    <a:pt x="12208" y="3417"/>
                  </a:lnTo>
                  <a:lnTo>
                    <a:pt x="12258" y="3266"/>
                  </a:lnTo>
                  <a:lnTo>
                    <a:pt x="12208" y="3116"/>
                  </a:lnTo>
                  <a:lnTo>
                    <a:pt x="12107" y="3015"/>
                  </a:lnTo>
                  <a:lnTo>
                    <a:pt x="12509" y="3015"/>
                  </a:lnTo>
                  <a:lnTo>
                    <a:pt x="12660" y="2965"/>
                  </a:lnTo>
                  <a:lnTo>
                    <a:pt x="12760" y="2864"/>
                  </a:lnTo>
                  <a:lnTo>
                    <a:pt x="12811" y="2764"/>
                  </a:lnTo>
                  <a:lnTo>
                    <a:pt x="12861" y="2664"/>
                  </a:lnTo>
                  <a:lnTo>
                    <a:pt x="12811" y="2563"/>
                  </a:lnTo>
                  <a:lnTo>
                    <a:pt x="12760" y="2463"/>
                  </a:lnTo>
                  <a:lnTo>
                    <a:pt x="12660" y="2362"/>
                  </a:lnTo>
                  <a:lnTo>
                    <a:pt x="12509" y="2312"/>
                  </a:lnTo>
                  <a:lnTo>
                    <a:pt x="11454" y="2262"/>
                  </a:lnTo>
                  <a:lnTo>
                    <a:pt x="10349" y="2211"/>
                  </a:lnTo>
                  <a:lnTo>
                    <a:pt x="9294" y="2211"/>
                  </a:lnTo>
                  <a:lnTo>
                    <a:pt x="8189" y="2111"/>
                  </a:lnTo>
                  <a:lnTo>
                    <a:pt x="6983" y="1960"/>
                  </a:lnTo>
                  <a:lnTo>
                    <a:pt x="5777" y="1709"/>
                  </a:lnTo>
                  <a:lnTo>
                    <a:pt x="4572" y="1357"/>
                  </a:lnTo>
                  <a:lnTo>
                    <a:pt x="3416" y="905"/>
                  </a:lnTo>
                  <a:lnTo>
                    <a:pt x="3366" y="905"/>
                  </a:lnTo>
                  <a:lnTo>
                    <a:pt x="3316" y="955"/>
                  </a:lnTo>
                  <a:lnTo>
                    <a:pt x="3366" y="955"/>
                  </a:lnTo>
                  <a:lnTo>
                    <a:pt x="4572" y="1558"/>
                  </a:lnTo>
                  <a:lnTo>
                    <a:pt x="5878" y="2061"/>
                  </a:lnTo>
                  <a:lnTo>
                    <a:pt x="7234" y="2463"/>
                  </a:lnTo>
                  <a:lnTo>
                    <a:pt x="8641" y="2764"/>
                  </a:lnTo>
                  <a:lnTo>
                    <a:pt x="7787" y="2714"/>
                  </a:lnTo>
                  <a:lnTo>
                    <a:pt x="6933" y="2613"/>
                  </a:lnTo>
                  <a:lnTo>
                    <a:pt x="6230" y="2513"/>
                  </a:lnTo>
                  <a:lnTo>
                    <a:pt x="5526" y="2362"/>
                  </a:lnTo>
                  <a:lnTo>
                    <a:pt x="4823" y="2161"/>
                  </a:lnTo>
                  <a:lnTo>
                    <a:pt x="4120" y="1910"/>
                  </a:lnTo>
                  <a:lnTo>
                    <a:pt x="3466" y="1609"/>
                  </a:lnTo>
                  <a:lnTo>
                    <a:pt x="2813" y="1257"/>
                  </a:lnTo>
                  <a:lnTo>
                    <a:pt x="2211" y="905"/>
                  </a:lnTo>
                  <a:lnTo>
                    <a:pt x="1608" y="453"/>
                  </a:lnTo>
                  <a:lnTo>
                    <a:pt x="1507" y="453"/>
                  </a:lnTo>
                  <a:lnTo>
                    <a:pt x="1507" y="503"/>
                  </a:lnTo>
                  <a:lnTo>
                    <a:pt x="1507" y="554"/>
                  </a:lnTo>
                  <a:lnTo>
                    <a:pt x="2060" y="1006"/>
                  </a:lnTo>
                  <a:lnTo>
                    <a:pt x="2562" y="1408"/>
                  </a:lnTo>
                  <a:lnTo>
                    <a:pt x="3165" y="1759"/>
                  </a:lnTo>
                  <a:lnTo>
                    <a:pt x="3718" y="2111"/>
                  </a:lnTo>
                  <a:lnTo>
                    <a:pt x="4321" y="2412"/>
                  </a:lnTo>
                  <a:lnTo>
                    <a:pt x="4923" y="2664"/>
                  </a:lnTo>
                  <a:lnTo>
                    <a:pt x="5576" y="2864"/>
                  </a:lnTo>
                  <a:lnTo>
                    <a:pt x="6230" y="3065"/>
                  </a:lnTo>
                  <a:lnTo>
                    <a:pt x="6883" y="3166"/>
                  </a:lnTo>
                  <a:lnTo>
                    <a:pt x="6129" y="3065"/>
                  </a:lnTo>
                  <a:lnTo>
                    <a:pt x="5426" y="2915"/>
                  </a:lnTo>
                  <a:lnTo>
                    <a:pt x="4722" y="2714"/>
                  </a:lnTo>
                  <a:lnTo>
                    <a:pt x="4069" y="2513"/>
                  </a:lnTo>
                  <a:lnTo>
                    <a:pt x="3366" y="2211"/>
                  </a:lnTo>
                  <a:lnTo>
                    <a:pt x="2713" y="1910"/>
                  </a:lnTo>
                  <a:lnTo>
                    <a:pt x="2110" y="1558"/>
                  </a:lnTo>
                  <a:lnTo>
                    <a:pt x="1457" y="1207"/>
                  </a:lnTo>
                  <a:lnTo>
                    <a:pt x="1156" y="955"/>
                  </a:lnTo>
                  <a:lnTo>
                    <a:pt x="804" y="65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5556;p130">
              <a:extLst>
                <a:ext uri="{FF2B5EF4-FFF2-40B4-BE49-F238E27FC236}">
                  <a16:creationId xmlns:a16="http://schemas.microsoft.com/office/drawing/2014/main" id="{9DD14803-B7B4-CE75-C170-CB251090D001}"/>
                </a:ext>
              </a:extLst>
            </p:cNvPr>
            <p:cNvSpPr/>
            <p:nvPr/>
          </p:nvSpPr>
          <p:spPr>
            <a:xfrm>
              <a:off x="3244825" y="3574625"/>
              <a:ext cx="126875" cy="55275"/>
            </a:xfrm>
            <a:custGeom>
              <a:avLst/>
              <a:gdLst/>
              <a:ahLst/>
              <a:cxnLst/>
              <a:rect l="l" t="t" r="r" b="b"/>
              <a:pathLst>
                <a:path w="5075" h="2211" extrusionOk="0">
                  <a:moveTo>
                    <a:pt x="754" y="0"/>
                  </a:moveTo>
                  <a:lnTo>
                    <a:pt x="503" y="51"/>
                  </a:lnTo>
                  <a:lnTo>
                    <a:pt x="251" y="101"/>
                  </a:lnTo>
                  <a:lnTo>
                    <a:pt x="0" y="201"/>
                  </a:lnTo>
                  <a:lnTo>
                    <a:pt x="0" y="252"/>
                  </a:lnTo>
                  <a:lnTo>
                    <a:pt x="50" y="252"/>
                  </a:lnTo>
                  <a:lnTo>
                    <a:pt x="452" y="201"/>
                  </a:lnTo>
                  <a:lnTo>
                    <a:pt x="804" y="201"/>
                  </a:lnTo>
                  <a:lnTo>
                    <a:pt x="1156" y="302"/>
                  </a:lnTo>
                  <a:lnTo>
                    <a:pt x="1507" y="402"/>
                  </a:lnTo>
                  <a:lnTo>
                    <a:pt x="2211" y="754"/>
                  </a:lnTo>
                  <a:lnTo>
                    <a:pt x="2914" y="1106"/>
                  </a:lnTo>
                  <a:lnTo>
                    <a:pt x="3919" y="1708"/>
                  </a:lnTo>
                  <a:lnTo>
                    <a:pt x="4471" y="2010"/>
                  </a:lnTo>
                  <a:lnTo>
                    <a:pt x="5024" y="2211"/>
                  </a:lnTo>
                  <a:lnTo>
                    <a:pt x="5074" y="2211"/>
                  </a:lnTo>
                  <a:lnTo>
                    <a:pt x="5074" y="2161"/>
                  </a:lnTo>
                  <a:lnTo>
                    <a:pt x="4723" y="1859"/>
                  </a:lnTo>
                  <a:lnTo>
                    <a:pt x="4371" y="1608"/>
                  </a:lnTo>
                  <a:lnTo>
                    <a:pt x="3617" y="1156"/>
                  </a:lnTo>
                  <a:lnTo>
                    <a:pt x="2813" y="754"/>
                  </a:lnTo>
                  <a:lnTo>
                    <a:pt x="2060" y="402"/>
                  </a:lnTo>
                  <a:lnTo>
                    <a:pt x="1558" y="201"/>
                  </a:lnTo>
                  <a:lnTo>
                    <a:pt x="1055" y="51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5557;p130">
              <a:extLst>
                <a:ext uri="{FF2B5EF4-FFF2-40B4-BE49-F238E27FC236}">
                  <a16:creationId xmlns:a16="http://schemas.microsoft.com/office/drawing/2014/main" id="{CAD2D5EA-D13E-4DB7-F07A-41B0C5E70CD3}"/>
                </a:ext>
              </a:extLst>
            </p:cNvPr>
            <p:cNvSpPr/>
            <p:nvPr/>
          </p:nvSpPr>
          <p:spPr>
            <a:xfrm>
              <a:off x="3279975" y="3435225"/>
              <a:ext cx="280100" cy="263750"/>
            </a:xfrm>
            <a:custGeom>
              <a:avLst/>
              <a:gdLst/>
              <a:ahLst/>
              <a:cxnLst/>
              <a:rect l="l" t="t" r="r" b="b"/>
              <a:pathLst>
                <a:path w="11204" h="10550" extrusionOk="0">
                  <a:moveTo>
                    <a:pt x="2262" y="0"/>
                  </a:moveTo>
                  <a:lnTo>
                    <a:pt x="1860" y="151"/>
                  </a:lnTo>
                  <a:lnTo>
                    <a:pt x="1508" y="352"/>
                  </a:lnTo>
                  <a:lnTo>
                    <a:pt x="1156" y="603"/>
                  </a:lnTo>
                  <a:lnTo>
                    <a:pt x="855" y="955"/>
                  </a:lnTo>
                  <a:lnTo>
                    <a:pt x="553" y="1356"/>
                  </a:lnTo>
                  <a:lnTo>
                    <a:pt x="353" y="1859"/>
                  </a:lnTo>
                  <a:lnTo>
                    <a:pt x="152" y="2411"/>
                  </a:lnTo>
                  <a:lnTo>
                    <a:pt x="51" y="3064"/>
                  </a:lnTo>
                  <a:lnTo>
                    <a:pt x="1" y="3416"/>
                  </a:lnTo>
                  <a:lnTo>
                    <a:pt x="51" y="3718"/>
                  </a:lnTo>
                  <a:lnTo>
                    <a:pt x="101" y="4069"/>
                  </a:lnTo>
                  <a:lnTo>
                    <a:pt x="202" y="4421"/>
                  </a:lnTo>
                  <a:lnTo>
                    <a:pt x="353" y="4722"/>
                  </a:lnTo>
                  <a:lnTo>
                    <a:pt x="503" y="5074"/>
                  </a:lnTo>
                  <a:lnTo>
                    <a:pt x="955" y="5727"/>
                  </a:lnTo>
                  <a:lnTo>
                    <a:pt x="1458" y="6330"/>
                  </a:lnTo>
                  <a:lnTo>
                    <a:pt x="2061" y="6933"/>
                  </a:lnTo>
                  <a:lnTo>
                    <a:pt x="2764" y="7485"/>
                  </a:lnTo>
                  <a:lnTo>
                    <a:pt x="3417" y="8038"/>
                  </a:lnTo>
                  <a:lnTo>
                    <a:pt x="4120" y="8490"/>
                  </a:lnTo>
                  <a:lnTo>
                    <a:pt x="4824" y="8942"/>
                  </a:lnTo>
                  <a:lnTo>
                    <a:pt x="6029" y="9646"/>
                  </a:lnTo>
                  <a:lnTo>
                    <a:pt x="6883" y="10098"/>
                  </a:lnTo>
                  <a:lnTo>
                    <a:pt x="7235" y="10299"/>
                  </a:lnTo>
                  <a:lnTo>
                    <a:pt x="8290" y="10550"/>
                  </a:lnTo>
                  <a:lnTo>
                    <a:pt x="11204" y="8540"/>
                  </a:lnTo>
                  <a:lnTo>
                    <a:pt x="10752" y="7887"/>
                  </a:lnTo>
                  <a:lnTo>
                    <a:pt x="9596" y="6229"/>
                  </a:lnTo>
                  <a:lnTo>
                    <a:pt x="8843" y="5174"/>
                  </a:lnTo>
                  <a:lnTo>
                    <a:pt x="7989" y="4019"/>
                  </a:lnTo>
                  <a:lnTo>
                    <a:pt x="7034" y="2914"/>
                  </a:lnTo>
                  <a:lnTo>
                    <a:pt x="6080" y="1809"/>
                  </a:lnTo>
                  <a:lnTo>
                    <a:pt x="5577" y="1306"/>
                  </a:lnTo>
                  <a:lnTo>
                    <a:pt x="5075" y="904"/>
                  </a:lnTo>
                  <a:lnTo>
                    <a:pt x="4572" y="553"/>
                  </a:lnTo>
                  <a:lnTo>
                    <a:pt x="4120" y="301"/>
                  </a:lnTo>
                  <a:lnTo>
                    <a:pt x="3618" y="101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5558;p130">
              <a:extLst>
                <a:ext uri="{FF2B5EF4-FFF2-40B4-BE49-F238E27FC236}">
                  <a16:creationId xmlns:a16="http://schemas.microsoft.com/office/drawing/2014/main" id="{8665AD91-9A66-E703-28CE-AA9FC12B1C08}"/>
                </a:ext>
              </a:extLst>
            </p:cNvPr>
            <p:cNvSpPr/>
            <p:nvPr/>
          </p:nvSpPr>
          <p:spPr>
            <a:xfrm>
              <a:off x="3279975" y="3470375"/>
              <a:ext cx="266300" cy="228600"/>
            </a:xfrm>
            <a:custGeom>
              <a:avLst/>
              <a:gdLst/>
              <a:ahLst/>
              <a:cxnLst/>
              <a:rect l="l" t="t" r="r" b="b"/>
              <a:pathLst>
                <a:path w="10652" h="9144" extrusionOk="0">
                  <a:moveTo>
                    <a:pt x="553" y="1"/>
                  </a:moveTo>
                  <a:lnTo>
                    <a:pt x="403" y="352"/>
                  </a:lnTo>
                  <a:lnTo>
                    <a:pt x="252" y="754"/>
                  </a:lnTo>
                  <a:lnTo>
                    <a:pt x="101" y="1206"/>
                  </a:lnTo>
                  <a:lnTo>
                    <a:pt x="51" y="1658"/>
                  </a:lnTo>
                  <a:lnTo>
                    <a:pt x="1" y="2010"/>
                  </a:lnTo>
                  <a:lnTo>
                    <a:pt x="51" y="2312"/>
                  </a:lnTo>
                  <a:lnTo>
                    <a:pt x="101" y="2663"/>
                  </a:lnTo>
                  <a:lnTo>
                    <a:pt x="202" y="3015"/>
                  </a:lnTo>
                  <a:lnTo>
                    <a:pt x="353" y="3316"/>
                  </a:lnTo>
                  <a:lnTo>
                    <a:pt x="503" y="3668"/>
                  </a:lnTo>
                  <a:lnTo>
                    <a:pt x="955" y="4321"/>
                  </a:lnTo>
                  <a:lnTo>
                    <a:pt x="1458" y="4924"/>
                  </a:lnTo>
                  <a:lnTo>
                    <a:pt x="2061" y="5527"/>
                  </a:lnTo>
                  <a:lnTo>
                    <a:pt x="2764" y="6079"/>
                  </a:lnTo>
                  <a:lnTo>
                    <a:pt x="3417" y="6632"/>
                  </a:lnTo>
                  <a:lnTo>
                    <a:pt x="4120" y="7084"/>
                  </a:lnTo>
                  <a:lnTo>
                    <a:pt x="4824" y="7536"/>
                  </a:lnTo>
                  <a:lnTo>
                    <a:pt x="6029" y="8240"/>
                  </a:lnTo>
                  <a:lnTo>
                    <a:pt x="6883" y="8692"/>
                  </a:lnTo>
                  <a:lnTo>
                    <a:pt x="7235" y="8893"/>
                  </a:lnTo>
                  <a:lnTo>
                    <a:pt x="8290" y="9144"/>
                  </a:lnTo>
                  <a:lnTo>
                    <a:pt x="9144" y="8541"/>
                  </a:lnTo>
                  <a:lnTo>
                    <a:pt x="9395" y="8541"/>
                  </a:lnTo>
                  <a:lnTo>
                    <a:pt x="9395" y="8491"/>
                  </a:lnTo>
                  <a:lnTo>
                    <a:pt x="9395" y="8440"/>
                  </a:lnTo>
                  <a:lnTo>
                    <a:pt x="9345" y="8390"/>
                  </a:lnTo>
                  <a:lnTo>
                    <a:pt x="9697" y="8139"/>
                  </a:lnTo>
                  <a:lnTo>
                    <a:pt x="10099" y="8290"/>
                  </a:lnTo>
                  <a:lnTo>
                    <a:pt x="10500" y="8390"/>
                  </a:lnTo>
                  <a:lnTo>
                    <a:pt x="10601" y="8340"/>
                  </a:lnTo>
                  <a:lnTo>
                    <a:pt x="10651" y="8290"/>
                  </a:lnTo>
                  <a:lnTo>
                    <a:pt x="10651" y="8139"/>
                  </a:lnTo>
                  <a:lnTo>
                    <a:pt x="10601" y="8089"/>
                  </a:lnTo>
                  <a:lnTo>
                    <a:pt x="10651" y="7988"/>
                  </a:lnTo>
                  <a:lnTo>
                    <a:pt x="10601" y="7888"/>
                  </a:lnTo>
                  <a:lnTo>
                    <a:pt x="10099" y="7486"/>
                  </a:lnTo>
                  <a:lnTo>
                    <a:pt x="9546" y="7084"/>
                  </a:lnTo>
                  <a:lnTo>
                    <a:pt x="8943" y="6682"/>
                  </a:lnTo>
                  <a:lnTo>
                    <a:pt x="8390" y="6331"/>
                  </a:lnTo>
                  <a:lnTo>
                    <a:pt x="7737" y="5778"/>
                  </a:lnTo>
                  <a:lnTo>
                    <a:pt x="7034" y="5225"/>
                  </a:lnTo>
                  <a:lnTo>
                    <a:pt x="5778" y="4070"/>
                  </a:lnTo>
                  <a:lnTo>
                    <a:pt x="5728" y="4020"/>
                  </a:lnTo>
                  <a:lnTo>
                    <a:pt x="5678" y="4070"/>
                  </a:lnTo>
                  <a:lnTo>
                    <a:pt x="5627" y="4120"/>
                  </a:lnTo>
                  <a:lnTo>
                    <a:pt x="5678" y="4170"/>
                  </a:lnTo>
                  <a:lnTo>
                    <a:pt x="6682" y="5276"/>
                  </a:lnTo>
                  <a:lnTo>
                    <a:pt x="7285" y="5828"/>
                  </a:lnTo>
                  <a:lnTo>
                    <a:pt x="7838" y="6381"/>
                  </a:lnTo>
                  <a:lnTo>
                    <a:pt x="7838" y="6381"/>
                  </a:lnTo>
                  <a:lnTo>
                    <a:pt x="7386" y="6029"/>
                  </a:lnTo>
                  <a:lnTo>
                    <a:pt x="6883" y="5728"/>
                  </a:lnTo>
                  <a:lnTo>
                    <a:pt x="6029" y="4974"/>
                  </a:lnTo>
                  <a:lnTo>
                    <a:pt x="5226" y="4221"/>
                  </a:lnTo>
                  <a:lnTo>
                    <a:pt x="4472" y="3417"/>
                  </a:lnTo>
                  <a:lnTo>
                    <a:pt x="3718" y="2613"/>
                  </a:lnTo>
                  <a:lnTo>
                    <a:pt x="3668" y="2563"/>
                  </a:lnTo>
                  <a:lnTo>
                    <a:pt x="3618" y="2613"/>
                  </a:lnTo>
                  <a:lnTo>
                    <a:pt x="3618" y="2663"/>
                  </a:lnTo>
                  <a:lnTo>
                    <a:pt x="4422" y="3668"/>
                  </a:lnTo>
                  <a:lnTo>
                    <a:pt x="5226" y="4622"/>
                  </a:lnTo>
                  <a:lnTo>
                    <a:pt x="6080" y="5527"/>
                  </a:lnTo>
                  <a:lnTo>
                    <a:pt x="6984" y="6381"/>
                  </a:lnTo>
                  <a:lnTo>
                    <a:pt x="7737" y="7034"/>
                  </a:lnTo>
                  <a:lnTo>
                    <a:pt x="7737" y="7034"/>
                  </a:lnTo>
                  <a:lnTo>
                    <a:pt x="7336" y="6833"/>
                  </a:lnTo>
                  <a:lnTo>
                    <a:pt x="6331" y="6029"/>
                  </a:lnTo>
                  <a:lnTo>
                    <a:pt x="5376" y="5175"/>
                  </a:lnTo>
                  <a:lnTo>
                    <a:pt x="4371" y="4221"/>
                  </a:lnTo>
                  <a:lnTo>
                    <a:pt x="3417" y="3216"/>
                  </a:lnTo>
                  <a:lnTo>
                    <a:pt x="2462" y="2111"/>
                  </a:lnTo>
                  <a:lnTo>
                    <a:pt x="1659" y="1005"/>
                  </a:lnTo>
                  <a:lnTo>
                    <a:pt x="1558" y="1005"/>
                  </a:lnTo>
                  <a:lnTo>
                    <a:pt x="1558" y="1056"/>
                  </a:lnTo>
                  <a:lnTo>
                    <a:pt x="1558" y="1106"/>
                  </a:lnTo>
                  <a:lnTo>
                    <a:pt x="2111" y="1960"/>
                  </a:lnTo>
                  <a:lnTo>
                    <a:pt x="2714" y="2864"/>
                  </a:lnTo>
                  <a:lnTo>
                    <a:pt x="3317" y="3668"/>
                  </a:lnTo>
                  <a:lnTo>
                    <a:pt x="3970" y="4472"/>
                  </a:lnTo>
                  <a:lnTo>
                    <a:pt x="3970" y="4472"/>
                  </a:lnTo>
                  <a:lnTo>
                    <a:pt x="3417" y="3969"/>
                  </a:lnTo>
                  <a:lnTo>
                    <a:pt x="2915" y="3467"/>
                  </a:lnTo>
                  <a:lnTo>
                    <a:pt x="2262" y="2713"/>
                  </a:lnTo>
                  <a:lnTo>
                    <a:pt x="1608" y="1859"/>
                  </a:lnTo>
                  <a:lnTo>
                    <a:pt x="1006" y="955"/>
                  </a:lnTo>
                  <a:lnTo>
                    <a:pt x="754" y="503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5559;p130">
              <a:extLst>
                <a:ext uri="{FF2B5EF4-FFF2-40B4-BE49-F238E27FC236}">
                  <a16:creationId xmlns:a16="http://schemas.microsoft.com/office/drawing/2014/main" id="{AA89722A-E2E0-C606-9E0B-5F9A644AE706}"/>
                </a:ext>
              </a:extLst>
            </p:cNvPr>
            <p:cNvSpPr/>
            <p:nvPr/>
          </p:nvSpPr>
          <p:spPr>
            <a:xfrm>
              <a:off x="3331475" y="3450275"/>
              <a:ext cx="165800" cy="138175"/>
            </a:xfrm>
            <a:custGeom>
              <a:avLst/>
              <a:gdLst/>
              <a:ahLst/>
              <a:cxnLst/>
              <a:rect l="l" t="t" r="r" b="b"/>
              <a:pathLst>
                <a:path w="6632" h="5527" extrusionOk="0">
                  <a:moveTo>
                    <a:pt x="1" y="1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51" y="101"/>
                  </a:lnTo>
                  <a:lnTo>
                    <a:pt x="603" y="152"/>
                  </a:lnTo>
                  <a:lnTo>
                    <a:pt x="1106" y="302"/>
                  </a:lnTo>
                  <a:lnTo>
                    <a:pt x="1558" y="503"/>
                  </a:lnTo>
                  <a:lnTo>
                    <a:pt x="2060" y="704"/>
                  </a:lnTo>
                  <a:lnTo>
                    <a:pt x="2462" y="1006"/>
                  </a:lnTo>
                  <a:lnTo>
                    <a:pt x="2914" y="1357"/>
                  </a:lnTo>
                  <a:lnTo>
                    <a:pt x="3316" y="1709"/>
                  </a:lnTo>
                  <a:lnTo>
                    <a:pt x="3668" y="2111"/>
                  </a:lnTo>
                  <a:lnTo>
                    <a:pt x="4421" y="2915"/>
                  </a:lnTo>
                  <a:lnTo>
                    <a:pt x="5125" y="3819"/>
                  </a:lnTo>
                  <a:lnTo>
                    <a:pt x="5778" y="4673"/>
                  </a:lnTo>
                  <a:lnTo>
                    <a:pt x="6381" y="5477"/>
                  </a:lnTo>
                  <a:lnTo>
                    <a:pt x="6481" y="5527"/>
                  </a:lnTo>
                  <a:lnTo>
                    <a:pt x="6582" y="5477"/>
                  </a:lnTo>
                  <a:lnTo>
                    <a:pt x="6632" y="5426"/>
                  </a:lnTo>
                  <a:lnTo>
                    <a:pt x="6632" y="5276"/>
                  </a:lnTo>
                  <a:lnTo>
                    <a:pt x="6079" y="4422"/>
                  </a:lnTo>
                  <a:lnTo>
                    <a:pt x="5476" y="3517"/>
                  </a:lnTo>
                  <a:lnTo>
                    <a:pt x="4723" y="2613"/>
                  </a:lnTo>
                  <a:lnTo>
                    <a:pt x="3969" y="1759"/>
                  </a:lnTo>
                  <a:lnTo>
                    <a:pt x="3517" y="1408"/>
                  </a:lnTo>
                  <a:lnTo>
                    <a:pt x="3065" y="1056"/>
                  </a:lnTo>
                  <a:lnTo>
                    <a:pt x="2613" y="754"/>
                  </a:lnTo>
                  <a:lnTo>
                    <a:pt x="2111" y="503"/>
                  </a:lnTo>
                  <a:lnTo>
                    <a:pt x="1608" y="252"/>
                  </a:lnTo>
                  <a:lnTo>
                    <a:pt x="1106" y="10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5560;p130">
              <a:extLst>
                <a:ext uri="{FF2B5EF4-FFF2-40B4-BE49-F238E27FC236}">
                  <a16:creationId xmlns:a16="http://schemas.microsoft.com/office/drawing/2014/main" id="{894CA11E-8088-D24F-D1D7-779AFF26862F}"/>
                </a:ext>
              </a:extLst>
            </p:cNvPr>
            <p:cNvSpPr/>
            <p:nvPr/>
          </p:nvSpPr>
          <p:spPr>
            <a:xfrm>
              <a:off x="3357850" y="3584675"/>
              <a:ext cx="391875" cy="257475"/>
            </a:xfrm>
            <a:custGeom>
              <a:avLst/>
              <a:gdLst/>
              <a:ahLst/>
              <a:cxnLst/>
              <a:rect l="l" t="t" r="r" b="b"/>
              <a:pathLst>
                <a:path w="15675" h="10299" extrusionOk="0">
                  <a:moveTo>
                    <a:pt x="3417" y="0"/>
                  </a:moveTo>
                  <a:lnTo>
                    <a:pt x="2914" y="151"/>
                  </a:lnTo>
                  <a:lnTo>
                    <a:pt x="2412" y="402"/>
                  </a:lnTo>
                  <a:lnTo>
                    <a:pt x="1910" y="704"/>
                  </a:lnTo>
                  <a:lnTo>
                    <a:pt x="1508" y="1055"/>
                  </a:lnTo>
                  <a:lnTo>
                    <a:pt x="1106" y="1457"/>
                  </a:lnTo>
                  <a:lnTo>
                    <a:pt x="754" y="1959"/>
                  </a:lnTo>
                  <a:lnTo>
                    <a:pt x="453" y="2462"/>
                  </a:lnTo>
                  <a:lnTo>
                    <a:pt x="202" y="2964"/>
                  </a:lnTo>
                  <a:lnTo>
                    <a:pt x="101" y="3517"/>
                  </a:lnTo>
                  <a:lnTo>
                    <a:pt x="1" y="4019"/>
                  </a:lnTo>
                  <a:lnTo>
                    <a:pt x="51" y="4572"/>
                  </a:lnTo>
                  <a:lnTo>
                    <a:pt x="202" y="5024"/>
                  </a:lnTo>
                  <a:lnTo>
                    <a:pt x="302" y="5275"/>
                  </a:lnTo>
                  <a:lnTo>
                    <a:pt x="453" y="5526"/>
                  </a:lnTo>
                  <a:lnTo>
                    <a:pt x="654" y="5727"/>
                  </a:lnTo>
                  <a:lnTo>
                    <a:pt x="855" y="5928"/>
                  </a:lnTo>
                  <a:lnTo>
                    <a:pt x="1206" y="6230"/>
                  </a:lnTo>
                  <a:lnTo>
                    <a:pt x="1709" y="6531"/>
                  </a:lnTo>
                  <a:lnTo>
                    <a:pt x="2965" y="7234"/>
                  </a:lnTo>
                  <a:lnTo>
                    <a:pt x="4472" y="7938"/>
                  </a:lnTo>
                  <a:lnTo>
                    <a:pt x="6029" y="8641"/>
                  </a:lnTo>
                  <a:lnTo>
                    <a:pt x="8742" y="9796"/>
                  </a:lnTo>
                  <a:lnTo>
                    <a:pt x="9897" y="10299"/>
                  </a:lnTo>
                  <a:lnTo>
                    <a:pt x="15675" y="8591"/>
                  </a:lnTo>
                  <a:lnTo>
                    <a:pt x="14117" y="7285"/>
                  </a:lnTo>
                  <a:lnTo>
                    <a:pt x="10651" y="4471"/>
                  </a:lnTo>
                  <a:lnTo>
                    <a:pt x="8641" y="2914"/>
                  </a:lnTo>
                  <a:lnTo>
                    <a:pt x="6833" y="1558"/>
                  </a:lnTo>
                  <a:lnTo>
                    <a:pt x="5326" y="553"/>
                  </a:lnTo>
                  <a:lnTo>
                    <a:pt x="4773" y="201"/>
                  </a:lnTo>
                  <a:lnTo>
                    <a:pt x="4421" y="50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5561;p130">
              <a:extLst>
                <a:ext uri="{FF2B5EF4-FFF2-40B4-BE49-F238E27FC236}">
                  <a16:creationId xmlns:a16="http://schemas.microsoft.com/office/drawing/2014/main" id="{D735DF1A-B72A-8C44-BA63-3B3F011D263F}"/>
                </a:ext>
              </a:extLst>
            </p:cNvPr>
            <p:cNvSpPr/>
            <p:nvPr/>
          </p:nvSpPr>
          <p:spPr>
            <a:xfrm>
              <a:off x="3357850" y="3637425"/>
              <a:ext cx="378050" cy="204725"/>
            </a:xfrm>
            <a:custGeom>
              <a:avLst/>
              <a:gdLst/>
              <a:ahLst/>
              <a:cxnLst/>
              <a:rect l="l" t="t" r="r" b="b"/>
              <a:pathLst>
                <a:path w="15122" h="8189" extrusionOk="0">
                  <a:moveTo>
                    <a:pt x="654" y="0"/>
                  </a:moveTo>
                  <a:lnTo>
                    <a:pt x="402" y="452"/>
                  </a:lnTo>
                  <a:lnTo>
                    <a:pt x="202" y="1005"/>
                  </a:lnTo>
                  <a:lnTo>
                    <a:pt x="51" y="1507"/>
                  </a:lnTo>
                  <a:lnTo>
                    <a:pt x="1" y="2010"/>
                  </a:lnTo>
                  <a:lnTo>
                    <a:pt x="51" y="2512"/>
                  </a:lnTo>
                  <a:lnTo>
                    <a:pt x="202" y="2964"/>
                  </a:lnTo>
                  <a:lnTo>
                    <a:pt x="453" y="3416"/>
                  </a:lnTo>
                  <a:lnTo>
                    <a:pt x="654" y="3617"/>
                  </a:lnTo>
                  <a:lnTo>
                    <a:pt x="855" y="3818"/>
                  </a:lnTo>
                  <a:lnTo>
                    <a:pt x="1206" y="4120"/>
                  </a:lnTo>
                  <a:lnTo>
                    <a:pt x="1709" y="4421"/>
                  </a:lnTo>
                  <a:lnTo>
                    <a:pt x="2965" y="5124"/>
                  </a:lnTo>
                  <a:lnTo>
                    <a:pt x="4472" y="5828"/>
                  </a:lnTo>
                  <a:lnTo>
                    <a:pt x="6029" y="6531"/>
                  </a:lnTo>
                  <a:lnTo>
                    <a:pt x="8742" y="7686"/>
                  </a:lnTo>
                  <a:lnTo>
                    <a:pt x="9897" y="8189"/>
                  </a:lnTo>
                  <a:lnTo>
                    <a:pt x="12761" y="7335"/>
                  </a:lnTo>
                  <a:lnTo>
                    <a:pt x="13113" y="7385"/>
                  </a:lnTo>
                  <a:lnTo>
                    <a:pt x="13213" y="7385"/>
                  </a:lnTo>
                  <a:lnTo>
                    <a:pt x="13263" y="7335"/>
                  </a:lnTo>
                  <a:lnTo>
                    <a:pt x="13313" y="7234"/>
                  </a:lnTo>
                  <a:lnTo>
                    <a:pt x="13263" y="7134"/>
                  </a:lnTo>
                  <a:lnTo>
                    <a:pt x="14117" y="7586"/>
                  </a:lnTo>
                  <a:lnTo>
                    <a:pt x="14268" y="7586"/>
                  </a:lnTo>
                  <a:lnTo>
                    <a:pt x="14318" y="7536"/>
                  </a:lnTo>
                  <a:lnTo>
                    <a:pt x="14318" y="7486"/>
                  </a:lnTo>
                  <a:lnTo>
                    <a:pt x="14770" y="7686"/>
                  </a:lnTo>
                  <a:lnTo>
                    <a:pt x="14821" y="7686"/>
                  </a:lnTo>
                  <a:lnTo>
                    <a:pt x="14921" y="7636"/>
                  </a:lnTo>
                  <a:lnTo>
                    <a:pt x="15072" y="7536"/>
                  </a:lnTo>
                  <a:lnTo>
                    <a:pt x="15122" y="7385"/>
                  </a:lnTo>
                  <a:lnTo>
                    <a:pt x="15072" y="7285"/>
                  </a:lnTo>
                  <a:lnTo>
                    <a:pt x="15022" y="7234"/>
                  </a:lnTo>
                  <a:lnTo>
                    <a:pt x="14519" y="6782"/>
                  </a:lnTo>
                  <a:lnTo>
                    <a:pt x="13967" y="6380"/>
                  </a:lnTo>
                  <a:lnTo>
                    <a:pt x="13414" y="6029"/>
                  </a:lnTo>
                  <a:lnTo>
                    <a:pt x="12811" y="5727"/>
                  </a:lnTo>
                  <a:lnTo>
                    <a:pt x="11555" y="5124"/>
                  </a:lnTo>
                  <a:lnTo>
                    <a:pt x="10349" y="4572"/>
                  </a:lnTo>
                  <a:lnTo>
                    <a:pt x="9596" y="4321"/>
                  </a:lnTo>
                  <a:lnTo>
                    <a:pt x="8893" y="4069"/>
                  </a:lnTo>
                  <a:lnTo>
                    <a:pt x="7385" y="3567"/>
                  </a:lnTo>
                  <a:lnTo>
                    <a:pt x="6682" y="3266"/>
                  </a:lnTo>
                  <a:lnTo>
                    <a:pt x="5979" y="2914"/>
                  </a:lnTo>
                  <a:lnTo>
                    <a:pt x="5326" y="2512"/>
                  </a:lnTo>
                  <a:lnTo>
                    <a:pt x="4723" y="2010"/>
                  </a:lnTo>
                  <a:lnTo>
                    <a:pt x="4622" y="1959"/>
                  </a:lnTo>
                  <a:lnTo>
                    <a:pt x="4572" y="2010"/>
                  </a:lnTo>
                  <a:lnTo>
                    <a:pt x="4572" y="2060"/>
                  </a:lnTo>
                  <a:lnTo>
                    <a:pt x="4572" y="2110"/>
                  </a:lnTo>
                  <a:lnTo>
                    <a:pt x="5075" y="2562"/>
                  </a:lnTo>
                  <a:lnTo>
                    <a:pt x="5527" y="2964"/>
                  </a:lnTo>
                  <a:lnTo>
                    <a:pt x="6079" y="3316"/>
                  </a:lnTo>
                  <a:lnTo>
                    <a:pt x="6632" y="3617"/>
                  </a:lnTo>
                  <a:lnTo>
                    <a:pt x="7787" y="4120"/>
                  </a:lnTo>
                  <a:lnTo>
                    <a:pt x="8993" y="4622"/>
                  </a:lnTo>
                  <a:lnTo>
                    <a:pt x="7486" y="4120"/>
                  </a:lnTo>
                  <a:lnTo>
                    <a:pt x="6029" y="3567"/>
                  </a:lnTo>
                  <a:lnTo>
                    <a:pt x="5326" y="3266"/>
                  </a:lnTo>
                  <a:lnTo>
                    <a:pt x="4673" y="2914"/>
                  </a:lnTo>
                  <a:lnTo>
                    <a:pt x="3969" y="2512"/>
                  </a:lnTo>
                  <a:lnTo>
                    <a:pt x="3366" y="2060"/>
                  </a:lnTo>
                  <a:lnTo>
                    <a:pt x="3316" y="2060"/>
                  </a:lnTo>
                  <a:lnTo>
                    <a:pt x="3266" y="2110"/>
                  </a:lnTo>
                  <a:lnTo>
                    <a:pt x="3216" y="2110"/>
                  </a:lnTo>
                  <a:lnTo>
                    <a:pt x="3266" y="2160"/>
                  </a:lnTo>
                  <a:lnTo>
                    <a:pt x="3819" y="2613"/>
                  </a:lnTo>
                  <a:lnTo>
                    <a:pt x="4371" y="3014"/>
                  </a:lnTo>
                  <a:lnTo>
                    <a:pt x="4974" y="3366"/>
                  </a:lnTo>
                  <a:lnTo>
                    <a:pt x="5577" y="3667"/>
                  </a:lnTo>
                  <a:lnTo>
                    <a:pt x="6883" y="4220"/>
                  </a:lnTo>
                  <a:lnTo>
                    <a:pt x="7484" y="4451"/>
                  </a:lnTo>
                  <a:lnTo>
                    <a:pt x="7484" y="4451"/>
                  </a:lnTo>
                  <a:lnTo>
                    <a:pt x="6833" y="4270"/>
                  </a:lnTo>
                  <a:lnTo>
                    <a:pt x="5979" y="3969"/>
                  </a:lnTo>
                  <a:lnTo>
                    <a:pt x="5075" y="3667"/>
                  </a:lnTo>
                  <a:lnTo>
                    <a:pt x="4221" y="3316"/>
                  </a:lnTo>
                  <a:lnTo>
                    <a:pt x="3417" y="2914"/>
                  </a:lnTo>
                  <a:lnTo>
                    <a:pt x="3015" y="2663"/>
                  </a:lnTo>
                  <a:lnTo>
                    <a:pt x="2663" y="2412"/>
                  </a:lnTo>
                  <a:lnTo>
                    <a:pt x="2362" y="2110"/>
                  </a:lnTo>
                  <a:lnTo>
                    <a:pt x="2060" y="1758"/>
                  </a:lnTo>
                  <a:lnTo>
                    <a:pt x="1759" y="1357"/>
                  </a:lnTo>
                  <a:lnTo>
                    <a:pt x="1558" y="955"/>
                  </a:lnTo>
                  <a:lnTo>
                    <a:pt x="1457" y="904"/>
                  </a:lnTo>
                  <a:lnTo>
                    <a:pt x="1457" y="955"/>
                  </a:lnTo>
                  <a:lnTo>
                    <a:pt x="1658" y="1558"/>
                  </a:lnTo>
                  <a:lnTo>
                    <a:pt x="1960" y="2060"/>
                  </a:lnTo>
                  <a:lnTo>
                    <a:pt x="2311" y="2562"/>
                  </a:lnTo>
                  <a:lnTo>
                    <a:pt x="2764" y="2964"/>
                  </a:lnTo>
                  <a:lnTo>
                    <a:pt x="3266" y="3316"/>
                  </a:lnTo>
                  <a:lnTo>
                    <a:pt x="3768" y="3617"/>
                  </a:lnTo>
                  <a:lnTo>
                    <a:pt x="4321" y="3868"/>
                  </a:lnTo>
                  <a:lnTo>
                    <a:pt x="4874" y="4120"/>
                  </a:lnTo>
                  <a:lnTo>
                    <a:pt x="4874" y="4120"/>
                  </a:lnTo>
                  <a:lnTo>
                    <a:pt x="4120" y="3868"/>
                  </a:lnTo>
                  <a:lnTo>
                    <a:pt x="3417" y="3567"/>
                  </a:lnTo>
                  <a:lnTo>
                    <a:pt x="2713" y="3165"/>
                  </a:lnTo>
                  <a:lnTo>
                    <a:pt x="2060" y="2713"/>
                  </a:lnTo>
                  <a:lnTo>
                    <a:pt x="1759" y="2412"/>
                  </a:lnTo>
                  <a:lnTo>
                    <a:pt x="1508" y="2110"/>
                  </a:lnTo>
                  <a:lnTo>
                    <a:pt x="1307" y="1809"/>
                  </a:lnTo>
                  <a:lnTo>
                    <a:pt x="1106" y="1457"/>
                  </a:lnTo>
                  <a:lnTo>
                    <a:pt x="955" y="1105"/>
                  </a:lnTo>
                  <a:lnTo>
                    <a:pt x="804" y="754"/>
                  </a:lnTo>
                  <a:lnTo>
                    <a:pt x="704" y="352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5562;p130">
              <a:extLst>
                <a:ext uri="{FF2B5EF4-FFF2-40B4-BE49-F238E27FC236}">
                  <a16:creationId xmlns:a16="http://schemas.microsoft.com/office/drawing/2014/main" id="{2D0AC94B-E0EB-FA2B-CA26-AC415791B423}"/>
                </a:ext>
              </a:extLst>
            </p:cNvPr>
            <p:cNvSpPr/>
            <p:nvPr/>
          </p:nvSpPr>
          <p:spPr>
            <a:xfrm>
              <a:off x="3424425" y="3601000"/>
              <a:ext cx="209750" cy="133150"/>
            </a:xfrm>
            <a:custGeom>
              <a:avLst/>
              <a:gdLst/>
              <a:ahLst/>
              <a:cxnLst/>
              <a:rect l="l" t="t" r="r" b="b"/>
              <a:pathLst>
                <a:path w="8390" h="5326" extrusionOk="0">
                  <a:moveTo>
                    <a:pt x="955" y="0"/>
                  </a:moveTo>
                  <a:lnTo>
                    <a:pt x="503" y="101"/>
                  </a:lnTo>
                  <a:lnTo>
                    <a:pt x="251" y="151"/>
                  </a:lnTo>
                  <a:lnTo>
                    <a:pt x="50" y="252"/>
                  </a:lnTo>
                  <a:lnTo>
                    <a:pt x="0" y="302"/>
                  </a:lnTo>
                  <a:lnTo>
                    <a:pt x="50" y="352"/>
                  </a:lnTo>
                  <a:lnTo>
                    <a:pt x="352" y="302"/>
                  </a:lnTo>
                  <a:lnTo>
                    <a:pt x="955" y="302"/>
                  </a:lnTo>
                  <a:lnTo>
                    <a:pt x="1256" y="352"/>
                  </a:lnTo>
                  <a:lnTo>
                    <a:pt x="1809" y="553"/>
                  </a:lnTo>
                  <a:lnTo>
                    <a:pt x="2361" y="854"/>
                  </a:lnTo>
                  <a:lnTo>
                    <a:pt x="2864" y="1156"/>
                  </a:lnTo>
                  <a:lnTo>
                    <a:pt x="3416" y="1558"/>
                  </a:lnTo>
                  <a:lnTo>
                    <a:pt x="4321" y="2261"/>
                  </a:lnTo>
                  <a:lnTo>
                    <a:pt x="5325" y="3015"/>
                  </a:lnTo>
                  <a:lnTo>
                    <a:pt x="6330" y="3768"/>
                  </a:lnTo>
                  <a:lnTo>
                    <a:pt x="7285" y="4572"/>
                  </a:lnTo>
                  <a:lnTo>
                    <a:pt x="8289" y="5325"/>
                  </a:lnTo>
                  <a:lnTo>
                    <a:pt x="8390" y="5325"/>
                  </a:lnTo>
                  <a:lnTo>
                    <a:pt x="8390" y="5275"/>
                  </a:lnTo>
                  <a:lnTo>
                    <a:pt x="8390" y="5225"/>
                  </a:lnTo>
                  <a:lnTo>
                    <a:pt x="7887" y="4622"/>
                  </a:lnTo>
                  <a:lnTo>
                    <a:pt x="7335" y="4019"/>
                  </a:lnTo>
                  <a:lnTo>
                    <a:pt x="6732" y="3467"/>
                  </a:lnTo>
                  <a:lnTo>
                    <a:pt x="6129" y="2914"/>
                  </a:lnTo>
                  <a:lnTo>
                    <a:pt x="5526" y="2412"/>
                  </a:lnTo>
                  <a:lnTo>
                    <a:pt x="4873" y="1960"/>
                  </a:lnTo>
                  <a:lnTo>
                    <a:pt x="3517" y="1055"/>
                  </a:lnTo>
                  <a:lnTo>
                    <a:pt x="2713" y="553"/>
                  </a:lnTo>
                  <a:lnTo>
                    <a:pt x="2311" y="352"/>
                  </a:lnTo>
                  <a:lnTo>
                    <a:pt x="1859" y="151"/>
                  </a:lnTo>
                  <a:lnTo>
                    <a:pt x="1407" y="51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5563;p130">
              <a:extLst>
                <a:ext uri="{FF2B5EF4-FFF2-40B4-BE49-F238E27FC236}">
                  <a16:creationId xmlns:a16="http://schemas.microsoft.com/office/drawing/2014/main" id="{D6774471-C7F3-AEC7-1BA7-EED13AAD5A86}"/>
                </a:ext>
              </a:extLst>
            </p:cNvPr>
            <p:cNvSpPr/>
            <p:nvPr/>
          </p:nvSpPr>
          <p:spPr>
            <a:xfrm>
              <a:off x="3442000" y="3451550"/>
              <a:ext cx="286375" cy="329075"/>
            </a:xfrm>
            <a:custGeom>
              <a:avLst/>
              <a:gdLst/>
              <a:ahLst/>
              <a:cxnLst/>
              <a:rect l="l" t="t" r="r" b="b"/>
              <a:pathLst>
                <a:path w="11455" h="13163" extrusionOk="0">
                  <a:moveTo>
                    <a:pt x="4572" y="0"/>
                  </a:moveTo>
                  <a:lnTo>
                    <a:pt x="4019" y="50"/>
                  </a:lnTo>
                  <a:lnTo>
                    <a:pt x="3517" y="101"/>
                  </a:lnTo>
                  <a:lnTo>
                    <a:pt x="3015" y="251"/>
                  </a:lnTo>
                  <a:lnTo>
                    <a:pt x="2512" y="452"/>
                  </a:lnTo>
                  <a:lnTo>
                    <a:pt x="2060" y="703"/>
                  </a:lnTo>
                  <a:lnTo>
                    <a:pt x="1658" y="1005"/>
                  </a:lnTo>
                  <a:lnTo>
                    <a:pt x="1307" y="1306"/>
                  </a:lnTo>
                  <a:lnTo>
                    <a:pt x="955" y="1658"/>
                  </a:lnTo>
                  <a:lnTo>
                    <a:pt x="654" y="2060"/>
                  </a:lnTo>
                  <a:lnTo>
                    <a:pt x="402" y="2462"/>
                  </a:lnTo>
                  <a:lnTo>
                    <a:pt x="201" y="2864"/>
                  </a:lnTo>
                  <a:lnTo>
                    <a:pt x="101" y="3266"/>
                  </a:lnTo>
                  <a:lnTo>
                    <a:pt x="0" y="3667"/>
                  </a:lnTo>
                  <a:lnTo>
                    <a:pt x="0" y="4120"/>
                  </a:lnTo>
                  <a:lnTo>
                    <a:pt x="101" y="4521"/>
                  </a:lnTo>
                  <a:lnTo>
                    <a:pt x="201" y="4873"/>
                  </a:lnTo>
                  <a:lnTo>
                    <a:pt x="453" y="5325"/>
                  </a:lnTo>
                  <a:lnTo>
                    <a:pt x="754" y="5777"/>
                  </a:lnTo>
                  <a:lnTo>
                    <a:pt x="1608" y="6883"/>
                  </a:lnTo>
                  <a:lnTo>
                    <a:pt x="2613" y="8038"/>
                  </a:lnTo>
                  <a:lnTo>
                    <a:pt x="3668" y="9244"/>
                  </a:lnTo>
                  <a:lnTo>
                    <a:pt x="5577" y="11203"/>
                  </a:lnTo>
                  <a:lnTo>
                    <a:pt x="6381" y="12007"/>
                  </a:lnTo>
                  <a:lnTo>
                    <a:pt x="11455" y="13162"/>
                  </a:lnTo>
                  <a:lnTo>
                    <a:pt x="9847" y="8339"/>
                  </a:lnTo>
                  <a:lnTo>
                    <a:pt x="9747" y="7938"/>
                  </a:lnTo>
                  <a:lnTo>
                    <a:pt x="9445" y="6933"/>
                  </a:lnTo>
                  <a:lnTo>
                    <a:pt x="8943" y="5627"/>
                  </a:lnTo>
                  <a:lnTo>
                    <a:pt x="8290" y="4120"/>
                  </a:lnTo>
                  <a:lnTo>
                    <a:pt x="7888" y="3366"/>
                  </a:lnTo>
                  <a:lnTo>
                    <a:pt x="7486" y="2612"/>
                  </a:lnTo>
                  <a:lnTo>
                    <a:pt x="7034" y="1909"/>
                  </a:lnTo>
                  <a:lnTo>
                    <a:pt x="6582" y="1306"/>
                  </a:lnTo>
                  <a:lnTo>
                    <a:pt x="6079" y="804"/>
                  </a:lnTo>
                  <a:lnTo>
                    <a:pt x="5577" y="352"/>
                  </a:lnTo>
                  <a:lnTo>
                    <a:pt x="5326" y="201"/>
                  </a:lnTo>
                  <a:lnTo>
                    <a:pt x="5074" y="101"/>
                  </a:lnTo>
                  <a:lnTo>
                    <a:pt x="4823" y="5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5564;p130">
              <a:extLst>
                <a:ext uri="{FF2B5EF4-FFF2-40B4-BE49-F238E27FC236}">
                  <a16:creationId xmlns:a16="http://schemas.microsoft.com/office/drawing/2014/main" id="{C8F17036-407E-7EA3-5C61-48751C86EEDF}"/>
                </a:ext>
              </a:extLst>
            </p:cNvPr>
            <p:cNvSpPr/>
            <p:nvPr/>
          </p:nvSpPr>
          <p:spPr>
            <a:xfrm>
              <a:off x="3442000" y="3464100"/>
              <a:ext cx="278850" cy="332850"/>
            </a:xfrm>
            <a:custGeom>
              <a:avLst/>
              <a:gdLst/>
              <a:ahLst/>
              <a:cxnLst/>
              <a:rect l="l" t="t" r="r" b="b"/>
              <a:pathLst>
                <a:path w="11154" h="13314" extrusionOk="0">
                  <a:moveTo>
                    <a:pt x="2412" y="0"/>
                  </a:moveTo>
                  <a:lnTo>
                    <a:pt x="1759" y="402"/>
                  </a:lnTo>
                  <a:lnTo>
                    <a:pt x="1206" y="905"/>
                  </a:lnTo>
                  <a:lnTo>
                    <a:pt x="754" y="1407"/>
                  </a:lnTo>
                  <a:lnTo>
                    <a:pt x="352" y="2010"/>
                  </a:lnTo>
                  <a:lnTo>
                    <a:pt x="252" y="2311"/>
                  </a:lnTo>
                  <a:lnTo>
                    <a:pt x="101" y="2613"/>
                  </a:lnTo>
                  <a:lnTo>
                    <a:pt x="51" y="2914"/>
                  </a:lnTo>
                  <a:lnTo>
                    <a:pt x="0" y="3216"/>
                  </a:lnTo>
                  <a:lnTo>
                    <a:pt x="0" y="3517"/>
                  </a:lnTo>
                  <a:lnTo>
                    <a:pt x="51" y="3819"/>
                  </a:lnTo>
                  <a:lnTo>
                    <a:pt x="101" y="4120"/>
                  </a:lnTo>
                  <a:lnTo>
                    <a:pt x="201" y="4371"/>
                  </a:lnTo>
                  <a:lnTo>
                    <a:pt x="453" y="4823"/>
                  </a:lnTo>
                  <a:lnTo>
                    <a:pt x="754" y="5275"/>
                  </a:lnTo>
                  <a:lnTo>
                    <a:pt x="1608" y="6381"/>
                  </a:lnTo>
                  <a:lnTo>
                    <a:pt x="2613" y="7536"/>
                  </a:lnTo>
                  <a:lnTo>
                    <a:pt x="3668" y="8742"/>
                  </a:lnTo>
                  <a:lnTo>
                    <a:pt x="5577" y="10701"/>
                  </a:lnTo>
                  <a:lnTo>
                    <a:pt x="6381" y="11505"/>
                  </a:lnTo>
                  <a:lnTo>
                    <a:pt x="9043" y="12108"/>
                  </a:lnTo>
                  <a:lnTo>
                    <a:pt x="9345" y="12409"/>
                  </a:lnTo>
                  <a:lnTo>
                    <a:pt x="9696" y="12710"/>
                  </a:lnTo>
                  <a:lnTo>
                    <a:pt x="9847" y="12761"/>
                  </a:lnTo>
                  <a:lnTo>
                    <a:pt x="9998" y="12710"/>
                  </a:lnTo>
                  <a:lnTo>
                    <a:pt x="10098" y="12610"/>
                  </a:lnTo>
                  <a:lnTo>
                    <a:pt x="10148" y="12560"/>
                  </a:lnTo>
                  <a:lnTo>
                    <a:pt x="10148" y="12459"/>
                  </a:lnTo>
                  <a:lnTo>
                    <a:pt x="10651" y="13213"/>
                  </a:lnTo>
                  <a:lnTo>
                    <a:pt x="10701" y="13263"/>
                  </a:lnTo>
                  <a:lnTo>
                    <a:pt x="10801" y="13313"/>
                  </a:lnTo>
                  <a:lnTo>
                    <a:pt x="11002" y="13313"/>
                  </a:lnTo>
                  <a:lnTo>
                    <a:pt x="11053" y="13263"/>
                  </a:lnTo>
                  <a:lnTo>
                    <a:pt x="11103" y="13213"/>
                  </a:lnTo>
                  <a:lnTo>
                    <a:pt x="11153" y="13112"/>
                  </a:lnTo>
                  <a:lnTo>
                    <a:pt x="11153" y="13012"/>
                  </a:lnTo>
                  <a:lnTo>
                    <a:pt x="11002" y="12409"/>
                  </a:lnTo>
                  <a:lnTo>
                    <a:pt x="10801" y="11806"/>
                  </a:lnTo>
                  <a:lnTo>
                    <a:pt x="10500" y="11304"/>
                  </a:lnTo>
                  <a:lnTo>
                    <a:pt x="10199" y="10801"/>
                  </a:lnTo>
                  <a:lnTo>
                    <a:pt x="9897" y="10299"/>
                  </a:lnTo>
                  <a:lnTo>
                    <a:pt x="9495" y="9797"/>
                  </a:lnTo>
                  <a:lnTo>
                    <a:pt x="8692" y="8943"/>
                  </a:lnTo>
                  <a:lnTo>
                    <a:pt x="7034" y="7184"/>
                  </a:lnTo>
                  <a:lnTo>
                    <a:pt x="6230" y="6280"/>
                  </a:lnTo>
                  <a:lnTo>
                    <a:pt x="5878" y="5778"/>
                  </a:lnTo>
                  <a:lnTo>
                    <a:pt x="5577" y="5275"/>
                  </a:lnTo>
                  <a:lnTo>
                    <a:pt x="5476" y="5275"/>
                  </a:lnTo>
                  <a:lnTo>
                    <a:pt x="5476" y="5326"/>
                  </a:lnTo>
                  <a:lnTo>
                    <a:pt x="5476" y="5376"/>
                  </a:lnTo>
                  <a:lnTo>
                    <a:pt x="5778" y="5979"/>
                  </a:lnTo>
                  <a:lnTo>
                    <a:pt x="6129" y="6531"/>
                  </a:lnTo>
                  <a:lnTo>
                    <a:pt x="6531" y="7034"/>
                  </a:lnTo>
                  <a:lnTo>
                    <a:pt x="6933" y="7586"/>
                  </a:lnTo>
                  <a:lnTo>
                    <a:pt x="6029" y="6632"/>
                  </a:lnTo>
                  <a:lnTo>
                    <a:pt x="5125" y="5627"/>
                  </a:lnTo>
                  <a:lnTo>
                    <a:pt x="4673" y="5125"/>
                  </a:lnTo>
                  <a:lnTo>
                    <a:pt x="4271" y="4572"/>
                  </a:lnTo>
                  <a:lnTo>
                    <a:pt x="3919" y="4019"/>
                  </a:lnTo>
                  <a:lnTo>
                    <a:pt x="3618" y="3467"/>
                  </a:lnTo>
                  <a:lnTo>
                    <a:pt x="3567" y="3417"/>
                  </a:lnTo>
                  <a:lnTo>
                    <a:pt x="3517" y="3417"/>
                  </a:lnTo>
                  <a:lnTo>
                    <a:pt x="3517" y="3467"/>
                  </a:lnTo>
                  <a:lnTo>
                    <a:pt x="3517" y="3517"/>
                  </a:lnTo>
                  <a:lnTo>
                    <a:pt x="3718" y="4120"/>
                  </a:lnTo>
                  <a:lnTo>
                    <a:pt x="3969" y="4673"/>
                  </a:lnTo>
                  <a:lnTo>
                    <a:pt x="4271" y="5175"/>
                  </a:lnTo>
                  <a:lnTo>
                    <a:pt x="4622" y="5728"/>
                  </a:lnTo>
                  <a:lnTo>
                    <a:pt x="4974" y="6180"/>
                  </a:lnTo>
                  <a:lnTo>
                    <a:pt x="5376" y="6682"/>
                  </a:lnTo>
                  <a:lnTo>
                    <a:pt x="6230" y="7637"/>
                  </a:lnTo>
                  <a:lnTo>
                    <a:pt x="5476" y="6933"/>
                  </a:lnTo>
                  <a:lnTo>
                    <a:pt x="4773" y="6280"/>
                  </a:lnTo>
                  <a:lnTo>
                    <a:pt x="4120" y="5577"/>
                  </a:lnTo>
                  <a:lnTo>
                    <a:pt x="3567" y="4823"/>
                  </a:lnTo>
                  <a:lnTo>
                    <a:pt x="3316" y="4421"/>
                  </a:lnTo>
                  <a:lnTo>
                    <a:pt x="3115" y="4019"/>
                  </a:lnTo>
                  <a:lnTo>
                    <a:pt x="2964" y="3618"/>
                  </a:lnTo>
                  <a:lnTo>
                    <a:pt x="2814" y="3165"/>
                  </a:lnTo>
                  <a:lnTo>
                    <a:pt x="2713" y="2713"/>
                  </a:lnTo>
                  <a:lnTo>
                    <a:pt x="2663" y="2211"/>
                  </a:lnTo>
                  <a:lnTo>
                    <a:pt x="2713" y="1709"/>
                  </a:lnTo>
                  <a:lnTo>
                    <a:pt x="2764" y="1206"/>
                  </a:lnTo>
                  <a:lnTo>
                    <a:pt x="2764" y="1106"/>
                  </a:lnTo>
                  <a:lnTo>
                    <a:pt x="2663" y="1106"/>
                  </a:lnTo>
                  <a:lnTo>
                    <a:pt x="2613" y="1156"/>
                  </a:lnTo>
                  <a:lnTo>
                    <a:pt x="2512" y="1457"/>
                  </a:lnTo>
                  <a:lnTo>
                    <a:pt x="2462" y="1809"/>
                  </a:lnTo>
                  <a:lnTo>
                    <a:pt x="2412" y="2462"/>
                  </a:lnTo>
                  <a:lnTo>
                    <a:pt x="2412" y="3115"/>
                  </a:lnTo>
                  <a:lnTo>
                    <a:pt x="2563" y="3768"/>
                  </a:lnTo>
                  <a:lnTo>
                    <a:pt x="2814" y="4371"/>
                  </a:lnTo>
                  <a:lnTo>
                    <a:pt x="3065" y="4974"/>
                  </a:lnTo>
                  <a:lnTo>
                    <a:pt x="3417" y="5577"/>
                  </a:lnTo>
                  <a:lnTo>
                    <a:pt x="3768" y="6129"/>
                  </a:lnTo>
                  <a:lnTo>
                    <a:pt x="3266" y="5577"/>
                  </a:lnTo>
                  <a:lnTo>
                    <a:pt x="2764" y="4924"/>
                  </a:lnTo>
                  <a:lnTo>
                    <a:pt x="2412" y="4271"/>
                  </a:lnTo>
                  <a:lnTo>
                    <a:pt x="2261" y="3919"/>
                  </a:lnTo>
                  <a:lnTo>
                    <a:pt x="2110" y="3517"/>
                  </a:lnTo>
                  <a:lnTo>
                    <a:pt x="2010" y="3015"/>
                  </a:lnTo>
                  <a:lnTo>
                    <a:pt x="1909" y="2563"/>
                  </a:lnTo>
                  <a:lnTo>
                    <a:pt x="1909" y="2060"/>
                  </a:lnTo>
                  <a:lnTo>
                    <a:pt x="1909" y="1658"/>
                  </a:lnTo>
                  <a:lnTo>
                    <a:pt x="2010" y="1206"/>
                  </a:lnTo>
                  <a:lnTo>
                    <a:pt x="2110" y="804"/>
                  </a:lnTo>
                  <a:lnTo>
                    <a:pt x="2261" y="402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5565;p130">
              <a:extLst>
                <a:ext uri="{FF2B5EF4-FFF2-40B4-BE49-F238E27FC236}">
                  <a16:creationId xmlns:a16="http://schemas.microsoft.com/office/drawing/2014/main" id="{8B189758-36BE-5242-406C-196035B9C294}"/>
                </a:ext>
              </a:extLst>
            </p:cNvPr>
            <p:cNvSpPr/>
            <p:nvPr/>
          </p:nvSpPr>
          <p:spPr>
            <a:xfrm>
              <a:off x="3560050" y="3474150"/>
              <a:ext cx="91725" cy="116825"/>
            </a:xfrm>
            <a:custGeom>
              <a:avLst/>
              <a:gdLst/>
              <a:ahLst/>
              <a:cxnLst/>
              <a:rect l="l" t="t" r="r" b="b"/>
              <a:pathLst>
                <a:path w="3669" h="4673" extrusionOk="0">
                  <a:moveTo>
                    <a:pt x="1" y="0"/>
                  </a:moveTo>
                  <a:lnTo>
                    <a:pt x="654" y="453"/>
                  </a:lnTo>
                  <a:lnTo>
                    <a:pt x="1206" y="854"/>
                  </a:lnTo>
                  <a:lnTo>
                    <a:pt x="1709" y="1357"/>
                  </a:lnTo>
                  <a:lnTo>
                    <a:pt x="1910" y="1658"/>
                  </a:lnTo>
                  <a:lnTo>
                    <a:pt x="2161" y="2010"/>
                  </a:lnTo>
                  <a:lnTo>
                    <a:pt x="2864" y="3316"/>
                  </a:lnTo>
                  <a:lnTo>
                    <a:pt x="3618" y="4672"/>
                  </a:lnTo>
                  <a:lnTo>
                    <a:pt x="3668" y="4672"/>
                  </a:lnTo>
                  <a:lnTo>
                    <a:pt x="3316" y="3818"/>
                  </a:lnTo>
                  <a:lnTo>
                    <a:pt x="2965" y="2964"/>
                  </a:lnTo>
                  <a:lnTo>
                    <a:pt x="2613" y="2110"/>
                  </a:lnTo>
                  <a:lnTo>
                    <a:pt x="2362" y="1708"/>
                  </a:lnTo>
                  <a:lnTo>
                    <a:pt x="2111" y="1307"/>
                  </a:lnTo>
                  <a:lnTo>
                    <a:pt x="1709" y="854"/>
                  </a:lnTo>
                  <a:lnTo>
                    <a:pt x="1458" y="603"/>
                  </a:lnTo>
                  <a:lnTo>
                    <a:pt x="1206" y="402"/>
                  </a:lnTo>
                  <a:lnTo>
                    <a:pt x="905" y="252"/>
                  </a:lnTo>
                  <a:lnTo>
                    <a:pt x="604" y="1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5566;p130">
              <a:extLst>
                <a:ext uri="{FF2B5EF4-FFF2-40B4-BE49-F238E27FC236}">
                  <a16:creationId xmlns:a16="http://schemas.microsoft.com/office/drawing/2014/main" id="{A586F5CD-3803-5C46-0229-7059B0A75B70}"/>
                </a:ext>
              </a:extLst>
            </p:cNvPr>
            <p:cNvSpPr/>
            <p:nvPr/>
          </p:nvSpPr>
          <p:spPr>
            <a:xfrm>
              <a:off x="706575" y="3603500"/>
              <a:ext cx="504900" cy="163300"/>
            </a:xfrm>
            <a:custGeom>
              <a:avLst/>
              <a:gdLst/>
              <a:ahLst/>
              <a:cxnLst/>
              <a:rect l="l" t="t" r="r" b="b"/>
              <a:pathLst>
                <a:path w="20196" h="6532" extrusionOk="0">
                  <a:moveTo>
                    <a:pt x="6531" y="1"/>
                  </a:moveTo>
                  <a:lnTo>
                    <a:pt x="5627" y="51"/>
                  </a:lnTo>
                  <a:lnTo>
                    <a:pt x="4773" y="51"/>
                  </a:lnTo>
                  <a:lnTo>
                    <a:pt x="3969" y="152"/>
                  </a:lnTo>
                  <a:lnTo>
                    <a:pt x="3216" y="252"/>
                  </a:lnTo>
                  <a:lnTo>
                    <a:pt x="2563" y="352"/>
                  </a:lnTo>
                  <a:lnTo>
                    <a:pt x="1960" y="503"/>
                  </a:lnTo>
                  <a:lnTo>
                    <a:pt x="1407" y="704"/>
                  </a:lnTo>
                  <a:lnTo>
                    <a:pt x="955" y="905"/>
                  </a:lnTo>
                  <a:lnTo>
                    <a:pt x="603" y="1156"/>
                  </a:lnTo>
                  <a:lnTo>
                    <a:pt x="302" y="1407"/>
                  </a:lnTo>
                  <a:lnTo>
                    <a:pt x="101" y="1659"/>
                  </a:lnTo>
                  <a:lnTo>
                    <a:pt x="1" y="1960"/>
                  </a:lnTo>
                  <a:lnTo>
                    <a:pt x="51" y="2312"/>
                  </a:lnTo>
                  <a:lnTo>
                    <a:pt x="151" y="2613"/>
                  </a:lnTo>
                  <a:lnTo>
                    <a:pt x="352" y="2915"/>
                  </a:lnTo>
                  <a:lnTo>
                    <a:pt x="654" y="3266"/>
                  </a:lnTo>
                  <a:lnTo>
                    <a:pt x="1056" y="3568"/>
                  </a:lnTo>
                  <a:lnTo>
                    <a:pt x="1508" y="3869"/>
                  </a:lnTo>
                  <a:lnTo>
                    <a:pt x="2060" y="4170"/>
                  </a:lnTo>
                  <a:lnTo>
                    <a:pt x="2713" y="4472"/>
                  </a:lnTo>
                  <a:lnTo>
                    <a:pt x="3366" y="4773"/>
                  </a:lnTo>
                  <a:lnTo>
                    <a:pt x="4120" y="5024"/>
                  </a:lnTo>
                  <a:lnTo>
                    <a:pt x="4974" y="5276"/>
                  </a:lnTo>
                  <a:lnTo>
                    <a:pt x="5828" y="5527"/>
                  </a:lnTo>
                  <a:lnTo>
                    <a:pt x="6732" y="5778"/>
                  </a:lnTo>
                  <a:lnTo>
                    <a:pt x="7687" y="5929"/>
                  </a:lnTo>
                  <a:lnTo>
                    <a:pt x="8692" y="6130"/>
                  </a:lnTo>
                  <a:lnTo>
                    <a:pt x="9696" y="6280"/>
                  </a:lnTo>
                  <a:lnTo>
                    <a:pt x="10751" y="6381"/>
                  </a:lnTo>
                  <a:lnTo>
                    <a:pt x="11756" y="6481"/>
                  </a:lnTo>
                  <a:lnTo>
                    <a:pt x="12711" y="6532"/>
                  </a:lnTo>
                  <a:lnTo>
                    <a:pt x="14569" y="6532"/>
                  </a:lnTo>
                  <a:lnTo>
                    <a:pt x="15423" y="6481"/>
                  </a:lnTo>
                  <a:lnTo>
                    <a:pt x="16227" y="6431"/>
                  </a:lnTo>
                  <a:lnTo>
                    <a:pt x="16931" y="6331"/>
                  </a:lnTo>
                  <a:lnTo>
                    <a:pt x="17634" y="6180"/>
                  </a:lnTo>
                  <a:lnTo>
                    <a:pt x="18237" y="6029"/>
                  </a:lnTo>
                  <a:lnTo>
                    <a:pt x="18789" y="5828"/>
                  </a:lnTo>
                  <a:lnTo>
                    <a:pt x="19241" y="5627"/>
                  </a:lnTo>
                  <a:lnTo>
                    <a:pt x="19593" y="5426"/>
                  </a:lnTo>
                  <a:lnTo>
                    <a:pt x="19895" y="5175"/>
                  </a:lnTo>
                  <a:lnTo>
                    <a:pt x="20095" y="4874"/>
                  </a:lnTo>
                  <a:lnTo>
                    <a:pt x="20196" y="4572"/>
                  </a:lnTo>
                  <a:lnTo>
                    <a:pt x="20146" y="4271"/>
                  </a:lnTo>
                  <a:lnTo>
                    <a:pt x="20045" y="3970"/>
                  </a:lnTo>
                  <a:lnTo>
                    <a:pt x="19844" y="3618"/>
                  </a:lnTo>
                  <a:lnTo>
                    <a:pt x="19543" y="3316"/>
                  </a:lnTo>
                  <a:lnTo>
                    <a:pt x="19141" y="3015"/>
                  </a:lnTo>
                  <a:lnTo>
                    <a:pt x="18689" y="2663"/>
                  </a:lnTo>
                  <a:lnTo>
                    <a:pt x="18136" y="2362"/>
                  </a:lnTo>
                  <a:lnTo>
                    <a:pt x="17483" y="2061"/>
                  </a:lnTo>
                  <a:lnTo>
                    <a:pt x="16780" y="1809"/>
                  </a:lnTo>
                  <a:lnTo>
                    <a:pt x="16026" y="1508"/>
                  </a:lnTo>
                  <a:lnTo>
                    <a:pt x="15222" y="1257"/>
                  </a:lnTo>
                  <a:lnTo>
                    <a:pt x="14368" y="1006"/>
                  </a:lnTo>
                  <a:lnTo>
                    <a:pt x="13464" y="805"/>
                  </a:lnTo>
                  <a:lnTo>
                    <a:pt x="12510" y="604"/>
                  </a:lnTo>
                  <a:lnTo>
                    <a:pt x="11505" y="453"/>
                  </a:lnTo>
                  <a:lnTo>
                    <a:pt x="10500" y="302"/>
                  </a:lnTo>
                  <a:lnTo>
                    <a:pt x="9445" y="152"/>
                  </a:lnTo>
                  <a:lnTo>
                    <a:pt x="8440" y="101"/>
                  </a:lnTo>
                  <a:lnTo>
                    <a:pt x="7486" y="51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rgbClr val="9E6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5567;p130">
              <a:extLst>
                <a:ext uri="{FF2B5EF4-FFF2-40B4-BE49-F238E27FC236}">
                  <a16:creationId xmlns:a16="http://schemas.microsoft.com/office/drawing/2014/main" id="{4AB0CF7E-2FCA-FE45-880D-A4866C5A91C8}"/>
                </a:ext>
              </a:extLst>
            </p:cNvPr>
            <p:cNvSpPr/>
            <p:nvPr/>
          </p:nvSpPr>
          <p:spPr>
            <a:xfrm>
              <a:off x="367475" y="1744750"/>
              <a:ext cx="1627725" cy="2023300"/>
            </a:xfrm>
            <a:custGeom>
              <a:avLst/>
              <a:gdLst/>
              <a:ahLst/>
              <a:cxnLst/>
              <a:rect l="l" t="t" r="r" b="b"/>
              <a:pathLst>
                <a:path w="65109" h="80932" extrusionOk="0">
                  <a:moveTo>
                    <a:pt x="10952" y="0"/>
                  </a:moveTo>
                  <a:lnTo>
                    <a:pt x="9998" y="100"/>
                  </a:lnTo>
                  <a:lnTo>
                    <a:pt x="9495" y="201"/>
                  </a:lnTo>
                  <a:lnTo>
                    <a:pt x="8993" y="352"/>
                  </a:lnTo>
                  <a:lnTo>
                    <a:pt x="8541" y="502"/>
                  </a:lnTo>
                  <a:lnTo>
                    <a:pt x="8089" y="703"/>
                  </a:lnTo>
                  <a:lnTo>
                    <a:pt x="7737" y="904"/>
                  </a:lnTo>
                  <a:lnTo>
                    <a:pt x="7436" y="1105"/>
                  </a:lnTo>
                  <a:lnTo>
                    <a:pt x="7184" y="1356"/>
                  </a:lnTo>
                  <a:lnTo>
                    <a:pt x="7034" y="1658"/>
                  </a:lnTo>
                  <a:lnTo>
                    <a:pt x="6983" y="1809"/>
                  </a:lnTo>
                  <a:lnTo>
                    <a:pt x="6983" y="2060"/>
                  </a:lnTo>
                  <a:lnTo>
                    <a:pt x="7034" y="2713"/>
                  </a:lnTo>
                  <a:lnTo>
                    <a:pt x="7235" y="3517"/>
                  </a:lnTo>
                  <a:lnTo>
                    <a:pt x="7486" y="4521"/>
                  </a:lnTo>
                  <a:lnTo>
                    <a:pt x="8189" y="6782"/>
                  </a:lnTo>
                  <a:lnTo>
                    <a:pt x="9093" y="9344"/>
                  </a:lnTo>
                  <a:lnTo>
                    <a:pt x="10801" y="14016"/>
                  </a:lnTo>
                  <a:lnTo>
                    <a:pt x="11404" y="15624"/>
                  </a:lnTo>
                  <a:lnTo>
                    <a:pt x="11605" y="16377"/>
                  </a:lnTo>
                  <a:lnTo>
                    <a:pt x="11605" y="16428"/>
                  </a:lnTo>
                  <a:lnTo>
                    <a:pt x="11555" y="16428"/>
                  </a:lnTo>
                  <a:lnTo>
                    <a:pt x="11354" y="16327"/>
                  </a:lnTo>
                  <a:lnTo>
                    <a:pt x="10651" y="15774"/>
                  </a:lnTo>
                  <a:lnTo>
                    <a:pt x="8340" y="13715"/>
                  </a:lnTo>
                  <a:lnTo>
                    <a:pt x="7084" y="12609"/>
                  </a:lnTo>
                  <a:lnTo>
                    <a:pt x="5878" y="11655"/>
                  </a:lnTo>
                  <a:lnTo>
                    <a:pt x="5376" y="11253"/>
                  </a:lnTo>
                  <a:lnTo>
                    <a:pt x="4924" y="11002"/>
                  </a:lnTo>
                  <a:lnTo>
                    <a:pt x="4572" y="10851"/>
                  </a:lnTo>
                  <a:lnTo>
                    <a:pt x="4472" y="10801"/>
                  </a:lnTo>
                  <a:lnTo>
                    <a:pt x="4371" y="10801"/>
                  </a:lnTo>
                  <a:lnTo>
                    <a:pt x="4170" y="10901"/>
                  </a:lnTo>
                  <a:lnTo>
                    <a:pt x="3969" y="11102"/>
                  </a:lnTo>
                  <a:lnTo>
                    <a:pt x="3567" y="11555"/>
                  </a:lnTo>
                  <a:lnTo>
                    <a:pt x="3216" y="12157"/>
                  </a:lnTo>
                  <a:lnTo>
                    <a:pt x="2914" y="12810"/>
                  </a:lnTo>
                  <a:lnTo>
                    <a:pt x="2764" y="13212"/>
                  </a:lnTo>
                  <a:lnTo>
                    <a:pt x="2713" y="13564"/>
                  </a:lnTo>
                  <a:lnTo>
                    <a:pt x="2663" y="13916"/>
                  </a:lnTo>
                  <a:lnTo>
                    <a:pt x="2663" y="14267"/>
                  </a:lnTo>
                  <a:lnTo>
                    <a:pt x="2713" y="14569"/>
                  </a:lnTo>
                  <a:lnTo>
                    <a:pt x="2814" y="14870"/>
                  </a:lnTo>
                  <a:lnTo>
                    <a:pt x="2964" y="15121"/>
                  </a:lnTo>
                  <a:lnTo>
                    <a:pt x="3165" y="15373"/>
                  </a:lnTo>
                  <a:lnTo>
                    <a:pt x="3919" y="15825"/>
                  </a:lnTo>
                  <a:lnTo>
                    <a:pt x="4924" y="16428"/>
                  </a:lnTo>
                  <a:lnTo>
                    <a:pt x="7385" y="17935"/>
                  </a:lnTo>
                  <a:lnTo>
                    <a:pt x="8692" y="18688"/>
                  </a:lnTo>
                  <a:lnTo>
                    <a:pt x="9847" y="19492"/>
                  </a:lnTo>
                  <a:lnTo>
                    <a:pt x="10801" y="20195"/>
                  </a:lnTo>
                  <a:lnTo>
                    <a:pt x="11153" y="20497"/>
                  </a:lnTo>
                  <a:lnTo>
                    <a:pt x="11455" y="20798"/>
                  </a:lnTo>
                  <a:lnTo>
                    <a:pt x="11656" y="21150"/>
                  </a:lnTo>
                  <a:lnTo>
                    <a:pt x="11907" y="21602"/>
                  </a:lnTo>
                  <a:lnTo>
                    <a:pt x="12459" y="22757"/>
                  </a:lnTo>
                  <a:lnTo>
                    <a:pt x="13062" y="24114"/>
                  </a:lnTo>
                  <a:lnTo>
                    <a:pt x="13665" y="25520"/>
                  </a:lnTo>
                  <a:lnTo>
                    <a:pt x="14569" y="28032"/>
                  </a:lnTo>
                  <a:lnTo>
                    <a:pt x="14971" y="29137"/>
                  </a:lnTo>
                  <a:lnTo>
                    <a:pt x="10601" y="28736"/>
                  </a:lnTo>
                  <a:lnTo>
                    <a:pt x="10450" y="28635"/>
                  </a:lnTo>
                  <a:lnTo>
                    <a:pt x="10349" y="28484"/>
                  </a:lnTo>
                  <a:lnTo>
                    <a:pt x="10249" y="28283"/>
                  </a:lnTo>
                  <a:lnTo>
                    <a:pt x="10148" y="27982"/>
                  </a:lnTo>
                  <a:lnTo>
                    <a:pt x="9998" y="27329"/>
                  </a:lnTo>
                  <a:lnTo>
                    <a:pt x="9897" y="26475"/>
                  </a:lnTo>
                  <a:lnTo>
                    <a:pt x="9797" y="25621"/>
                  </a:lnTo>
                  <a:lnTo>
                    <a:pt x="9646" y="24867"/>
                  </a:lnTo>
                  <a:lnTo>
                    <a:pt x="9495" y="24214"/>
                  </a:lnTo>
                  <a:lnTo>
                    <a:pt x="9345" y="23963"/>
                  </a:lnTo>
                  <a:lnTo>
                    <a:pt x="9244" y="23762"/>
                  </a:lnTo>
                  <a:lnTo>
                    <a:pt x="9043" y="23611"/>
                  </a:lnTo>
                  <a:lnTo>
                    <a:pt x="8792" y="23511"/>
                  </a:lnTo>
                  <a:lnTo>
                    <a:pt x="8541" y="23461"/>
                  </a:lnTo>
                  <a:lnTo>
                    <a:pt x="8189" y="23410"/>
                  </a:lnTo>
                  <a:lnTo>
                    <a:pt x="7486" y="23410"/>
                  </a:lnTo>
                  <a:lnTo>
                    <a:pt x="6732" y="23511"/>
                  </a:lnTo>
                  <a:lnTo>
                    <a:pt x="5979" y="23762"/>
                  </a:lnTo>
                  <a:lnTo>
                    <a:pt x="5627" y="23863"/>
                  </a:lnTo>
                  <a:lnTo>
                    <a:pt x="5275" y="24064"/>
                  </a:lnTo>
                  <a:lnTo>
                    <a:pt x="5024" y="24214"/>
                  </a:lnTo>
                  <a:lnTo>
                    <a:pt x="4773" y="24415"/>
                  </a:lnTo>
                  <a:lnTo>
                    <a:pt x="4622" y="24666"/>
                  </a:lnTo>
                  <a:lnTo>
                    <a:pt x="4472" y="24918"/>
                  </a:lnTo>
                  <a:lnTo>
                    <a:pt x="4472" y="25169"/>
                  </a:lnTo>
                  <a:lnTo>
                    <a:pt x="4522" y="25420"/>
                  </a:lnTo>
                  <a:lnTo>
                    <a:pt x="4622" y="25721"/>
                  </a:lnTo>
                  <a:lnTo>
                    <a:pt x="4823" y="26023"/>
                  </a:lnTo>
                  <a:lnTo>
                    <a:pt x="5326" y="26626"/>
                  </a:lnTo>
                  <a:lnTo>
                    <a:pt x="5928" y="27228"/>
                  </a:lnTo>
                  <a:lnTo>
                    <a:pt x="6582" y="27831"/>
                  </a:lnTo>
                  <a:lnTo>
                    <a:pt x="7084" y="28384"/>
                  </a:lnTo>
                  <a:lnTo>
                    <a:pt x="7335" y="28635"/>
                  </a:lnTo>
                  <a:lnTo>
                    <a:pt x="7486" y="28886"/>
                  </a:lnTo>
                  <a:lnTo>
                    <a:pt x="7586" y="29137"/>
                  </a:lnTo>
                  <a:lnTo>
                    <a:pt x="7586" y="29338"/>
                  </a:lnTo>
                  <a:lnTo>
                    <a:pt x="7586" y="29439"/>
                  </a:lnTo>
                  <a:lnTo>
                    <a:pt x="7536" y="29539"/>
                  </a:lnTo>
                  <a:lnTo>
                    <a:pt x="7335" y="29640"/>
                  </a:lnTo>
                  <a:lnTo>
                    <a:pt x="7034" y="29690"/>
                  </a:lnTo>
                  <a:lnTo>
                    <a:pt x="6682" y="29690"/>
                  </a:lnTo>
                  <a:lnTo>
                    <a:pt x="5778" y="29590"/>
                  </a:lnTo>
                  <a:lnTo>
                    <a:pt x="4723" y="29439"/>
                  </a:lnTo>
                  <a:lnTo>
                    <a:pt x="3618" y="29238"/>
                  </a:lnTo>
                  <a:lnTo>
                    <a:pt x="2563" y="29137"/>
                  </a:lnTo>
                  <a:lnTo>
                    <a:pt x="1709" y="29137"/>
                  </a:lnTo>
                  <a:lnTo>
                    <a:pt x="1357" y="29238"/>
                  </a:lnTo>
                  <a:lnTo>
                    <a:pt x="1106" y="29338"/>
                  </a:lnTo>
                  <a:lnTo>
                    <a:pt x="955" y="29539"/>
                  </a:lnTo>
                  <a:lnTo>
                    <a:pt x="854" y="29791"/>
                  </a:lnTo>
                  <a:lnTo>
                    <a:pt x="804" y="30042"/>
                  </a:lnTo>
                  <a:lnTo>
                    <a:pt x="804" y="30343"/>
                  </a:lnTo>
                  <a:lnTo>
                    <a:pt x="804" y="30695"/>
                  </a:lnTo>
                  <a:lnTo>
                    <a:pt x="905" y="30996"/>
                  </a:lnTo>
                  <a:lnTo>
                    <a:pt x="1156" y="31750"/>
                  </a:lnTo>
                  <a:lnTo>
                    <a:pt x="1457" y="32503"/>
                  </a:lnTo>
                  <a:lnTo>
                    <a:pt x="1809" y="33156"/>
                  </a:lnTo>
                  <a:lnTo>
                    <a:pt x="2362" y="34211"/>
                  </a:lnTo>
                  <a:lnTo>
                    <a:pt x="2462" y="34312"/>
                  </a:lnTo>
                  <a:lnTo>
                    <a:pt x="2512" y="34362"/>
                  </a:lnTo>
                  <a:lnTo>
                    <a:pt x="2764" y="34412"/>
                  </a:lnTo>
                  <a:lnTo>
                    <a:pt x="3115" y="34362"/>
                  </a:lnTo>
                  <a:lnTo>
                    <a:pt x="3467" y="34262"/>
                  </a:lnTo>
                  <a:lnTo>
                    <a:pt x="4421" y="33860"/>
                  </a:lnTo>
                  <a:lnTo>
                    <a:pt x="5527" y="33307"/>
                  </a:lnTo>
                  <a:lnTo>
                    <a:pt x="7888" y="32152"/>
                  </a:lnTo>
                  <a:lnTo>
                    <a:pt x="9043" y="31649"/>
                  </a:lnTo>
                  <a:lnTo>
                    <a:pt x="9546" y="31499"/>
                  </a:lnTo>
                  <a:lnTo>
                    <a:pt x="9998" y="31348"/>
                  </a:lnTo>
                  <a:lnTo>
                    <a:pt x="10450" y="31298"/>
                  </a:lnTo>
                  <a:lnTo>
                    <a:pt x="11404" y="31298"/>
                  </a:lnTo>
                  <a:lnTo>
                    <a:pt x="11856" y="31398"/>
                  </a:lnTo>
                  <a:lnTo>
                    <a:pt x="12359" y="31499"/>
                  </a:lnTo>
                  <a:lnTo>
                    <a:pt x="12811" y="31649"/>
                  </a:lnTo>
                  <a:lnTo>
                    <a:pt x="13665" y="32001"/>
                  </a:lnTo>
                  <a:lnTo>
                    <a:pt x="14419" y="32353"/>
                  </a:lnTo>
                  <a:lnTo>
                    <a:pt x="15021" y="32654"/>
                  </a:lnTo>
                  <a:lnTo>
                    <a:pt x="15574" y="33006"/>
                  </a:lnTo>
                  <a:lnTo>
                    <a:pt x="15725" y="35518"/>
                  </a:lnTo>
                  <a:lnTo>
                    <a:pt x="15875" y="37929"/>
                  </a:lnTo>
                  <a:lnTo>
                    <a:pt x="16127" y="40391"/>
                  </a:lnTo>
                  <a:lnTo>
                    <a:pt x="16227" y="40993"/>
                  </a:lnTo>
                  <a:lnTo>
                    <a:pt x="16378" y="41747"/>
                  </a:lnTo>
                  <a:lnTo>
                    <a:pt x="16780" y="43405"/>
                  </a:lnTo>
                  <a:lnTo>
                    <a:pt x="17282" y="45213"/>
                  </a:lnTo>
                  <a:lnTo>
                    <a:pt x="17885" y="47022"/>
                  </a:lnTo>
                  <a:lnTo>
                    <a:pt x="18890" y="50086"/>
                  </a:lnTo>
                  <a:lnTo>
                    <a:pt x="19342" y="51342"/>
                  </a:lnTo>
                  <a:lnTo>
                    <a:pt x="18237" y="50890"/>
                  </a:lnTo>
                  <a:lnTo>
                    <a:pt x="15725" y="49785"/>
                  </a:lnTo>
                  <a:lnTo>
                    <a:pt x="14318" y="49082"/>
                  </a:lnTo>
                  <a:lnTo>
                    <a:pt x="13012" y="48378"/>
                  </a:lnTo>
                  <a:lnTo>
                    <a:pt x="11907" y="47725"/>
                  </a:lnTo>
                  <a:lnTo>
                    <a:pt x="11455" y="47424"/>
                  </a:lnTo>
                  <a:lnTo>
                    <a:pt x="11153" y="47122"/>
                  </a:lnTo>
                  <a:lnTo>
                    <a:pt x="10952" y="46821"/>
                  </a:lnTo>
                  <a:lnTo>
                    <a:pt x="10751" y="46469"/>
                  </a:lnTo>
                  <a:lnTo>
                    <a:pt x="10651" y="46067"/>
                  </a:lnTo>
                  <a:lnTo>
                    <a:pt x="10550" y="45615"/>
                  </a:lnTo>
                  <a:lnTo>
                    <a:pt x="10500" y="45163"/>
                  </a:lnTo>
                  <a:lnTo>
                    <a:pt x="10450" y="44661"/>
                  </a:lnTo>
                  <a:lnTo>
                    <a:pt x="10400" y="43656"/>
                  </a:lnTo>
                  <a:lnTo>
                    <a:pt x="10450" y="41697"/>
                  </a:lnTo>
                  <a:lnTo>
                    <a:pt x="10450" y="40943"/>
                  </a:lnTo>
                  <a:lnTo>
                    <a:pt x="10400" y="40642"/>
                  </a:lnTo>
                  <a:lnTo>
                    <a:pt x="10349" y="40391"/>
                  </a:lnTo>
                  <a:lnTo>
                    <a:pt x="10249" y="40190"/>
                  </a:lnTo>
                  <a:lnTo>
                    <a:pt x="10098" y="39989"/>
                  </a:lnTo>
                  <a:lnTo>
                    <a:pt x="9897" y="39838"/>
                  </a:lnTo>
                  <a:lnTo>
                    <a:pt x="9696" y="39737"/>
                  </a:lnTo>
                  <a:lnTo>
                    <a:pt x="9395" y="39637"/>
                  </a:lnTo>
                  <a:lnTo>
                    <a:pt x="9093" y="39537"/>
                  </a:lnTo>
                  <a:lnTo>
                    <a:pt x="8440" y="39486"/>
                  </a:lnTo>
                  <a:lnTo>
                    <a:pt x="7737" y="39436"/>
                  </a:lnTo>
                  <a:lnTo>
                    <a:pt x="7084" y="39537"/>
                  </a:lnTo>
                  <a:lnTo>
                    <a:pt x="6531" y="39637"/>
                  </a:lnTo>
                  <a:lnTo>
                    <a:pt x="6129" y="39788"/>
                  </a:lnTo>
                  <a:lnTo>
                    <a:pt x="6029" y="39838"/>
                  </a:lnTo>
                  <a:lnTo>
                    <a:pt x="5979" y="39938"/>
                  </a:lnTo>
                  <a:lnTo>
                    <a:pt x="5928" y="40190"/>
                  </a:lnTo>
                  <a:lnTo>
                    <a:pt x="5928" y="40541"/>
                  </a:lnTo>
                  <a:lnTo>
                    <a:pt x="5979" y="40943"/>
                  </a:lnTo>
                  <a:lnTo>
                    <a:pt x="6180" y="41898"/>
                  </a:lnTo>
                  <a:lnTo>
                    <a:pt x="6481" y="43003"/>
                  </a:lnTo>
                  <a:lnTo>
                    <a:pt x="7034" y="45012"/>
                  </a:lnTo>
                  <a:lnTo>
                    <a:pt x="7184" y="45716"/>
                  </a:lnTo>
                  <a:lnTo>
                    <a:pt x="7184" y="45967"/>
                  </a:lnTo>
                  <a:lnTo>
                    <a:pt x="7134" y="46118"/>
                  </a:lnTo>
                  <a:lnTo>
                    <a:pt x="6983" y="46168"/>
                  </a:lnTo>
                  <a:lnTo>
                    <a:pt x="6782" y="46118"/>
                  </a:lnTo>
                  <a:lnTo>
                    <a:pt x="6079" y="45766"/>
                  </a:lnTo>
                  <a:lnTo>
                    <a:pt x="5175" y="45314"/>
                  </a:lnTo>
                  <a:lnTo>
                    <a:pt x="4120" y="44711"/>
                  </a:lnTo>
                  <a:lnTo>
                    <a:pt x="3065" y="44108"/>
                  </a:lnTo>
                  <a:lnTo>
                    <a:pt x="2060" y="43656"/>
                  </a:lnTo>
                  <a:lnTo>
                    <a:pt x="1658" y="43505"/>
                  </a:lnTo>
                  <a:lnTo>
                    <a:pt x="1307" y="43355"/>
                  </a:lnTo>
                  <a:lnTo>
                    <a:pt x="1005" y="43355"/>
                  </a:lnTo>
                  <a:lnTo>
                    <a:pt x="804" y="43405"/>
                  </a:lnTo>
                  <a:lnTo>
                    <a:pt x="603" y="43556"/>
                  </a:lnTo>
                  <a:lnTo>
                    <a:pt x="503" y="43756"/>
                  </a:lnTo>
                  <a:lnTo>
                    <a:pt x="352" y="43957"/>
                  </a:lnTo>
                  <a:lnTo>
                    <a:pt x="252" y="44209"/>
                  </a:lnTo>
                  <a:lnTo>
                    <a:pt x="101" y="44761"/>
                  </a:lnTo>
                  <a:lnTo>
                    <a:pt x="0" y="45414"/>
                  </a:lnTo>
                  <a:lnTo>
                    <a:pt x="0" y="46118"/>
                  </a:lnTo>
                  <a:lnTo>
                    <a:pt x="51" y="46419"/>
                  </a:lnTo>
                  <a:lnTo>
                    <a:pt x="151" y="46720"/>
                  </a:lnTo>
                  <a:lnTo>
                    <a:pt x="252" y="47022"/>
                  </a:lnTo>
                  <a:lnTo>
                    <a:pt x="402" y="47323"/>
                  </a:lnTo>
                  <a:lnTo>
                    <a:pt x="553" y="47574"/>
                  </a:lnTo>
                  <a:lnTo>
                    <a:pt x="754" y="47775"/>
                  </a:lnTo>
                  <a:lnTo>
                    <a:pt x="1055" y="47976"/>
                  </a:lnTo>
                  <a:lnTo>
                    <a:pt x="1558" y="48228"/>
                  </a:lnTo>
                  <a:lnTo>
                    <a:pt x="2261" y="48529"/>
                  </a:lnTo>
                  <a:lnTo>
                    <a:pt x="3065" y="48780"/>
                  </a:lnTo>
                  <a:lnTo>
                    <a:pt x="5024" y="49433"/>
                  </a:lnTo>
                  <a:lnTo>
                    <a:pt x="7235" y="50137"/>
                  </a:lnTo>
                  <a:lnTo>
                    <a:pt x="9546" y="50840"/>
                  </a:lnTo>
                  <a:lnTo>
                    <a:pt x="11706" y="51593"/>
                  </a:lnTo>
                  <a:lnTo>
                    <a:pt x="12660" y="51945"/>
                  </a:lnTo>
                  <a:lnTo>
                    <a:pt x="13514" y="52297"/>
                  </a:lnTo>
                  <a:lnTo>
                    <a:pt x="14218" y="52598"/>
                  </a:lnTo>
                  <a:lnTo>
                    <a:pt x="14820" y="52950"/>
                  </a:lnTo>
                  <a:lnTo>
                    <a:pt x="15875" y="53703"/>
                  </a:lnTo>
                  <a:lnTo>
                    <a:pt x="17031" y="54708"/>
                  </a:lnTo>
                  <a:lnTo>
                    <a:pt x="18287" y="55864"/>
                  </a:lnTo>
                  <a:lnTo>
                    <a:pt x="19493" y="57119"/>
                  </a:lnTo>
                  <a:lnTo>
                    <a:pt x="20045" y="57823"/>
                  </a:lnTo>
                  <a:lnTo>
                    <a:pt x="20598" y="58476"/>
                  </a:lnTo>
                  <a:lnTo>
                    <a:pt x="21100" y="59129"/>
                  </a:lnTo>
                  <a:lnTo>
                    <a:pt x="21552" y="59832"/>
                  </a:lnTo>
                  <a:lnTo>
                    <a:pt x="21954" y="60485"/>
                  </a:lnTo>
                  <a:lnTo>
                    <a:pt x="22256" y="61138"/>
                  </a:lnTo>
                  <a:lnTo>
                    <a:pt x="22507" y="61741"/>
                  </a:lnTo>
                  <a:lnTo>
                    <a:pt x="22657" y="62344"/>
                  </a:lnTo>
                  <a:lnTo>
                    <a:pt x="22708" y="62646"/>
                  </a:lnTo>
                  <a:lnTo>
                    <a:pt x="22708" y="62997"/>
                  </a:lnTo>
                  <a:lnTo>
                    <a:pt x="22657" y="63952"/>
                  </a:lnTo>
                  <a:lnTo>
                    <a:pt x="22457" y="65057"/>
                  </a:lnTo>
                  <a:lnTo>
                    <a:pt x="22155" y="66263"/>
                  </a:lnTo>
                  <a:lnTo>
                    <a:pt x="21803" y="67619"/>
                  </a:lnTo>
                  <a:lnTo>
                    <a:pt x="21402" y="69076"/>
                  </a:lnTo>
                  <a:lnTo>
                    <a:pt x="20497" y="72040"/>
                  </a:lnTo>
                  <a:lnTo>
                    <a:pt x="19543" y="74803"/>
                  </a:lnTo>
                  <a:lnTo>
                    <a:pt x="18689" y="77214"/>
                  </a:lnTo>
                  <a:lnTo>
                    <a:pt x="17885" y="79425"/>
                  </a:lnTo>
                  <a:lnTo>
                    <a:pt x="18639" y="79776"/>
                  </a:lnTo>
                  <a:lnTo>
                    <a:pt x="19442" y="80078"/>
                  </a:lnTo>
                  <a:lnTo>
                    <a:pt x="20246" y="80329"/>
                  </a:lnTo>
                  <a:lnTo>
                    <a:pt x="21150" y="80530"/>
                  </a:lnTo>
                  <a:lnTo>
                    <a:pt x="22004" y="80681"/>
                  </a:lnTo>
                  <a:lnTo>
                    <a:pt x="22909" y="80781"/>
                  </a:lnTo>
                  <a:lnTo>
                    <a:pt x="24617" y="80932"/>
                  </a:lnTo>
                  <a:lnTo>
                    <a:pt x="27330" y="80932"/>
                  </a:lnTo>
                  <a:lnTo>
                    <a:pt x="28435" y="80882"/>
                  </a:lnTo>
                  <a:lnTo>
                    <a:pt x="29239" y="78119"/>
                  </a:lnTo>
                  <a:lnTo>
                    <a:pt x="30093" y="75255"/>
                  </a:lnTo>
                  <a:lnTo>
                    <a:pt x="31148" y="71889"/>
                  </a:lnTo>
                  <a:lnTo>
                    <a:pt x="32303" y="68373"/>
                  </a:lnTo>
                  <a:lnTo>
                    <a:pt x="33408" y="65208"/>
                  </a:lnTo>
                  <a:lnTo>
                    <a:pt x="33911" y="63801"/>
                  </a:lnTo>
                  <a:lnTo>
                    <a:pt x="34413" y="62646"/>
                  </a:lnTo>
                  <a:lnTo>
                    <a:pt x="34865" y="61741"/>
                  </a:lnTo>
                  <a:lnTo>
                    <a:pt x="35066" y="61390"/>
                  </a:lnTo>
                  <a:lnTo>
                    <a:pt x="35217" y="61138"/>
                  </a:lnTo>
                  <a:lnTo>
                    <a:pt x="35619" y="60686"/>
                  </a:lnTo>
                  <a:lnTo>
                    <a:pt x="36071" y="60284"/>
                  </a:lnTo>
                  <a:lnTo>
                    <a:pt x="36623" y="59832"/>
                  </a:lnTo>
                  <a:lnTo>
                    <a:pt x="37226" y="59430"/>
                  </a:lnTo>
                  <a:lnTo>
                    <a:pt x="37879" y="59079"/>
                  </a:lnTo>
                  <a:lnTo>
                    <a:pt x="38583" y="58677"/>
                  </a:lnTo>
                  <a:lnTo>
                    <a:pt x="39286" y="58325"/>
                  </a:lnTo>
                  <a:lnTo>
                    <a:pt x="39989" y="58024"/>
                  </a:lnTo>
                  <a:lnTo>
                    <a:pt x="41446" y="57471"/>
                  </a:lnTo>
                  <a:lnTo>
                    <a:pt x="42752" y="57119"/>
                  </a:lnTo>
                  <a:lnTo>
                    <a:pt x="43355" y="56969"/>
                  </a:lnTo>
                  <a:lnTo>
                    <a:pt x="43908" y="56919"/>
                  </a:lnTo>
                  <a:lnTo>
                    <a:pt x="44360" y="56868"/>
                  </a:lnTo>
                  <a:lnTo>
                    <a:pt x="44762" y="56868"/>
                  </a:lnTo>
                  <a:lnTo>
                    <a:pt x="45114" y="57019"/>
                  </a:lnTo>
                  <a:lnTo>
                    <a:pt x="45515" y="57220"/>
                  </a:lnTo>
                  <a:lnTo>
                    <a:pt x="45917" y="57521"/>
                  </a:lnTo>
                  <a:lnTo>
                    <a:pt x="46319" y="57923"/>
                  </a:lnTo>
                  <a:lnTo>
                    <a:pt x="47123" y="58828"/>
                  </a:lnTo>
                  <a:lnTo>
                    <a:pt x="47927" y="59782"/>
                  </a:lnTo>
                  <a:lnTo>
                    <a:pt x="48781" y="60737"/>
                  </a:lnTo>
                  <a:lnTo>
                    <a:pt x="49183" y="61138"/>
                  </a:lnTo>
                  <a:lnTo>
                    <a:pt x="49534" y="61490"/>
                  </a:lnTo>
                  <a:lnTo>
                    <a:pt x="49936" y="61792"/>
                  </a:lnTo>
                  <a:lnTo>
                    <a:pt x="50288" y="61942"/>
                  </a:lnTo>
                  <a:lnTo>
                    <a:pt x="50640" y="62043"/>
                  </a:lnTo>
                  <a:lnTo>
                    <a:pt x="50790" y="61992"/>
                  </a:lnTo>
                  <a:lnTo>
                    <a:pt x="50941" y="61942"/>
                  </a:lnTo>
                  <a:lnTo>
                    <a:pt x="51243" y="61792"/>
                  </a:lnTo>
                  <a:lnTo>
                    <a:pt x="51494" y="61540"/>
                  </a:lnTo>
                  <a:lnTo>
                    <a:pt x="51695" y="61239"/>
                  </a:lnTo>
                  <a:lnTo>
                    <a:pt x="51896" y="60887"/>
                  </a:lnTo>
                  <a:lnTo>
                    <a:pt x="52097" y="60435"/>
                  </a:lnTo>
                  <a:lnTo>
                    <a:pt x="52197" y="60033"/>
                  </a:lnTo>
                  <a:lnTo>
                    <a:pt x="52298" y="59581"/>
                  </a:lnTo>
                  <a:lnTo>
                    <a:pt x="52348" y="59129"/>
                  </a:lnTo>
                  <a:lnTo>
                    <a:pt x="52398" y="58677"/>
                  </a:lnTo>
                  <a:lnTo>
                    <a:pt x="52398" y="58275"/>
                  </a:lnTo>
                  <a:lnTo>
                    <a:pt x="52348" y="57923"/>
                  </a:lnTo>
                  <a:lnTo>
                    <a:pt x="52247" y="57622"/>
                  </a:lnTo>
                  <a:lnTo>
                    <a:pt x="52147" y="57320"/>
                  </a:lnTo>
                  <a:lnTo>
                    <a:pt x="51946" y="57170"/>
                  </a:lnTo>
                  <a:lnTo>
                    <a:pt x="51745" y="57069"/>
                  </a:lnTo>
                  <a:lnTo>
                    <a:pt x="51494" y="57069"/>
                  </a:lnTo>
                  <a:lnTo>
                    <a:pt x="51243" y="57119"/>
                  </a:lnTo>
                  <a:lnTo>
                    <a:pt x="50891" y="57119"/>
                  </a:lnTo>
                  <a:lnTo>
                    <a:pt x="50589" y="57069"/>
                  </a:lnTo>
                  <a:lnTo>
                    <a:pt x="50238" y="56969"/>
                  </a:lnTo>
                  <a:lnTo>
                    <a:pt x="49534" y="56667"/>
                  </a:lnTo>
                  <a:lnTo>
                    <a:pt x="48881" y="56316"/>
                  </a:lnTo>
                  <a:lnTo>
                    <a:pt x="48630" y="56115"/>
                  </a:lnTo>
                  <a:lnTo>
                    <a:pt x="48429" y="55914"/>
                  </a:lnTo>
                  <a:lnTo>
                    <a:pt x="48279" y="55713"/>
                  </a:lnTo>
                  <a:lnTo>
                    <a:pt x="48178" y="55562"/>
                  </a:lnTo>
                  <a:lnTo>
                    <a:pt x="48178" y="55361"/>
                  </a:lnTo>
                  <a:lnTo>
                    <a:pt x="48279" y="55210"/>
                  </a:lnTo>
                  <a:lnTo>
                    <a:pt x="48429" y="55060"/>
                  </a:lnTo>
                  <a:lnTo>
                    <a:pt x="48731" y="54959"/>
                  </a:lnTo>
                  <a:lnTo>
                    <a:pt x="49534" y="54708"/>
                  </a:lnTo>
                  <a:lnTo>
                    <a:pt x="50589" y="54256"/>
                  </a:lnTo>
                  <a:lnTo>
                    <a:pt x="51795" y="53754"/>
                  </a:lnTo>
                  <a:lnTo>
                    <a:pt x="53001" y="53101"/>
                  </a:lnTo>
                  <a:lnTo>
                    <a:pt x="55312" y="51895"/>
                  </a:lnTo>
                  <a:lnTo>
                    <a:pt x="56869" y="51041"/>
                  </a:lnTo>
                  <a:lnTo>
                    <a:pt x="57120" y="50890"/>
                  </a:lnTo>
                  <a:lnTo>
                    <a:pt x="57371" y="50840"/>
                  </a:lnTo>
                  <a:lnTo>
                    <a:pt x="57673" y="50890"/>
                  </a:lnTo>
                  <a:lnTo>
                    <a:pt x="57974" y="50940"/>
                  </a:lnTo>
                  <a:lnTo>
                    <a:pt x="58276" y="51091"/>
                  </a:lnTo>
                  <a:lnTo>
                    <a:pt x="58577" y="51242"/>
                  </a:lnTo>
                  <a:lnTo>
                    <a:pt x="59230" y="51744"/>
                  </a:lnTo>
                  <a:lnTo>
                    <a:pt x="59883" y="52297"/>
                  </a:lnTo>
                  <a:lnTo>
                    <a:pt x="60536" y="52950"/>
                  </a:lnTo>
                  <a:lnTo>
                    <a:pt x="61089" y="53603"/>
                  </a:lnTo>
                  <a:lnTo>
                    <a:pt x="61642" y="54206"/>
                  </a:lnTo>
                  <a:lnTo>
                    <a:pt x="61893" y="54457"/>
                  </a:lnTo>
                  <a:lnTo>
                    <a:pt x="62144" y="54658"/>
                  </a:lnTo>
                  <a:lnTo>
                    <a:pt x="62395" y="54708"/>
                  </a:lnTo>
                  <a:lnTo>
                    <a:pt x="62697" y="54758"/>
                  </a:lnTo>
                  <a:lnTo>
                    <a:pt x="62998" y="54708"/>
                  </a:lnTo>
                  <a:lnTo>
                    <a:pt x="63300" y="54557"/>
                  </a:lnTo>
                  <a:lnTo>
                    <a:pt x="63551" y="54407"/>
                  </a:lnTo>
                  <a:lnTo>
                    <a:pt x="63852" y="54206"/>
                  </a:lnTo>
                  <a:lnTo>
                    <a:pt x="64103" y="53955"/>
                  </a:lnTo>
                  <a:lnTo>
                    <a:pt x="64354" y="53703"/>
                  </a:lnTo>
                  <a:lnTo>
                    <a:pt x="64555" y="53402"/>
                  </a:lnTo>
                  <a:lnTo>
                    <a:pt x="64756" y="53050"/>
                  </a:lnTo>
                  <a:lnTo>
                    <a:pt x="64907" y="52749"/>
                  </a:lnTo>
                  <a:lnTo>
                    <a:pt x="65008" y="52397"/>
                  </a:lnTo>
                  <a:lnTo>
                    <a:pt x="65058" y="52046"/>
                  </a:lnTo>
                  <a:lnTo>
                    <a:pt x="65108" y="51744"/>
                  </a:lnTo>
                  <a:lnTo>
                    <a:pt x="65058" y="51392"/>
                  </a:lnTo>
                  <a:lnTo>
                    <a:pt x="64907" y="51091"/>
                  </a:lnTo>
                  <a:lnTo>
                    <a:pt x="64656" y="50790"/>
                  </a:lnTo>
                  <a:lnTo>
                    <a:pt x="64354" y="50488"/>
                  </a:lnTo>
                  <a:lnTo>
                    <a:pt x="64003" y="50187"/>
                  </a:lnTo>
                  <a:lnTo>
                    <a:pt x="63551" y="49885"/>
                  </a:lnTo>
                  <a:lnTo>
                    <a:pt x="62646" y="49333"/>
                  </a:lnTo>
                  <a:lnTo>
                    <a:pt x="61692" y="48780"/>
                  </a:lnTo>
                  <a:lnTo>
                    <a:pt x="60838" y="48228"/>
                  </a:lnTo>
                  <a:lnTo>
                    <a:pt x="60486" y="47976"/>
                  </a:lnTo>
                  <a:lnTo>
                    <a:pt x="60135" y="47725"/>
                  </a:lnTo>
                  <a:lnTo>
                    <a:pt x="59934" y="47474"/>
                  </a:lnTo>
                  <a:lnTo>
                    <a:pt x="59783" y="47223"/>
                  </a:lnTo>
                  <a:lnTo>
                    <a:pt x="59682" y="46921"/>
                  </a:lnTo>
                  <a:lnTo>
                    <a:pt x="59733" y="46670"/>
                  </a:lnTo>
                  <a:lnTo>
                    <a:pt x="59783" y="46419"/>
                  </a:lnTo>
                  <a:lnTo>
                    <a:pt x="59934" y="46168"/>
                  </a:lnTo>
                  <a:lnTo>
                    <a:pt x="60135" y="45866"/>
                  </a:lnTo>
                  <a:lnTo>
                    <a:pt x="60386" y="45615"/>
                  </a:lnTo>
                  <a:lnTo>
                    <a:pt x="60938" y="45113"/>
                  </a:lnTo>
                  <a:lnTo>
                    <a:pt x="62245" y="44108"/>
                  </a:lnTo>
                  <a:lnTo>
                    <a:pt x="62797" y="43606"/>
                  </a:lnTo>
                  <a:lnTo>
                    <a:pt x="63249" y="43154"/>
                  </a:lnTo>
                  <a:lnTo>
                    <a:pt x="63400" y="42902"/>
                  </a:lnTo>
                  <a:lnTo>
                    <a:pt x="63450" y="42601"/>
                  </a:lnTo>
                  <a:lnTo>
                    <a:pt x="63400" y="42300"/>
                  </a:lnTo>
                  <a:lnTo>
                    <a:pt x="63350" y="41948"/>
                  </a:lnTo>
                  <a:lnTo>
                    <a:pt x="63199" y="41646"/>
                  </a:lnTo>
                  <a:lnTo>
                    <a:pt x="62998" y="41295"/>
                  </a:lnTo>
                  <a:lnTo>
                    <a:pt x="62747" y="40943"/>
                  </a:lnTo>
                  <a:lnTo>
                    <a:pt x="62496" y="40592"/>
                  </a:lnTo>
                  <a:lnTo>
                    <a:pt x="62194" y="40290"/>
                  </a:lnTo>
                  <a:lnTo>
                    <a:pt x="61893" y="40039"/>
                  </a:lnTo>
                  <a:lnTo>
                    <a:pt x="61541" y="39788"/>
                  </a:lnTo>
                  <a:lnTo>
                    <a:pt x="61240" y="39587"/>
                  </a:lnTo>
                  <a:lnTo>
                    <a:pt x="60888" y="39486"/>
                  </a:lnTo>
                  <a:lnTo>
                    <a:pt x="60587" y="39436"/>
                  </a:lnTo>
                  <a:lnTo>
                    <a:pt x="60285" y="39436"/>
                  </a:lnTo>
                  <a:lnTo>
                    <a:pt x="60034" y="39537"/>
                  </a:lnTo>
                  <a:lnTo>
                    <a:pt x="59733" y="39788"/>
                  </a:lnTo>
                  <a:lnTo>
                    <a:pt x="59431" y="40139"/>
                  </a:lnTo>
                  <a:lnTo>
                    <a:pt x="59029" y="40642"/>
                  </a:lnTo>
                  <a:lnTo>
                    <a:pt x="58627" y="41245"/>
                  </a:lnTo>
                  <a:lnTo>
                    <a:pt x="57723" y="42701"/>
                  </a:lnTo>
                  <a:lnTo>
                    <a:pt x="56718" y="44309"/>
                  </a:lnTo>
                  <a:lnTo>
                    <a:pt x="55663" y="45917"/>
                  </a:lnTo>
                  <a:lnTo>
                    <a:pt x="55161" y="46620"/>
                  </a:lnTo>
                  <a:lnTo>
                    <a:pt x="54659" y="47323"/>
                  </a:lnTo>
                  <a:lnTo>
                    <a:pt x="54207" y="47876"/>
                  </a:lnTo>
                  <a:lnTo>
                    <a:pt x="53754" y="48328"/>
                  </a:lnTo>
                  <a:lnTo>
                    <a:pt x="53302" y="48629"/>
                  </a:lnTo>
                  <a:lnTo>
                    <a:pt x="53101" y="48730"/>
                  </a:lnTo>
                  <a:lnTo>
                    <a:pt x="52951" y="48780"/>
                  </a:lnTo>
                  <a:lnTo>
                    <a:pt x="52750" y="48830"/>
                  </a:lnTo>
                  <a:lnTo>
                    <a:pt x="52599" y="48730"/>
                  </a:lnTo>
                  <a:lnTo>
                    <a:pt x="52398" y="48629"/>
                  </a:lnTo>
                  <a:lnTo>
                    <a:pt x="52247" y="48479"/>
                  </a:lnTo>
                  <a:lnTo>
                    <a:pt x="52046" y="48228"/>
                  </a:lnTo>
                  <a:lnTo>
                    <a:pt x="51896" y="47976"/>
                  </a:lnTo>
                  <a:lnTo>
                    <a:pt x="51594" y="47273"/>
                  </a:lnTo>
                  <a:lnTo>
                    <a:pt x="51293" y="46469"/>
                  </a:lnTo>
                  <a:lnTo>
                    <a:pt x="50991" y="45565"/>
                  </a:lnTo>
                  <a:lnTo>
                    <a:pt x="50740" y="44560"/>
                  </a:lnTo>
                  <a:lnTo>
                    <a:pt x="50539" y="43505"/>
                  </a:lnTo>
                  <a:lnTo>
                    <a:pt x="50338" y="42450"/>
                  </a:lnTo>
                  <a:lnTo>
                    <a:pt x="50188" y="41395"/>
                  </a:lnTo>
                  <a:lnTo>
                    <a:pt x="50087" y="40340"/>
                  </a:lnTo>
                  <a:lnTo>
                    <a:pt x="49987" y="39436"/>
                  </a:lnTo>
                  <a:lnTo>
                    <a:pt x="49987" y="38582"/>
                  </a:lnTo>
                  <a:lnTo>
                    <a:pt x="49987" y="37879"/>
                  </a:lnTo>
                  <a:lnTo>
                    <a:pt x="50037" y="37326"/>
                  </a:lnTo>
                  <a:lnTo>
                    <a:pt x="50137" y="36974"/>
                  </a:lnTo>
                  <a:lnTo>
                    <a:pt x="50338" y="36723"/>
                  </a:lnTo>
                  <a:lnTo>
                    <a:pt x="50539" y="36522"/>
                  </a:lnTo>
                  <a:lnTo>
                    <a:pt x="50891" y="36321"/>
                  </a:lnTo>
                  <a:lnTo>
                    <a:pt x="51243" y="36120"/>
                  </a:lnTo>
                  <a:lnTo>
                    <a:pt x="52097" y="35769"/>
                  </a:lnTo>
                  <a:lnTo>
                    <a:pt x="53051" y="35467"/>
                  </a:lnTo>
                  <a:lnTo>
                    <a:pt x="54106" y="35216"/>
                  </a:lnTo>
                  <a:lnTo>
                    <a:pt x="55111" y="35065"/>
                  </a:lnTo>
                  <a:lnTo>
                    <a:pt x="56065" y="34965"/>
                  </a:lnTo>
                  <a:lnTo>
                    <a:pt x="56819" y="34965"/>
                  </a:lnTo>
                  <a:lnTo>
                    <a:pt x="57120" y="34915"/>
                  </a:lnTo>
                  <a:lnTo>
                    <a:pt x="57371" y="34814"/>
                  </a:lnTo>
                  <a:lnTo>
                    <a:pt x="57522" y="34664"/>
                  </a:lnTo>
                  <a:lnTo>
                    <a:pt x="57623" y="34412"/>
                  </a:lnTo>
                  <a:lnTo>
                    <a:pt x="57673" y="34161"/>
                  </a:lnTo>
                  <a:lnTo>
                    <a:pt x="57723" y="33810"/>
                  </a:lnTo>
                  <a:lnTo>
                    <a:pt x="57673" y="33458"/>
                  </a:lnTo>
                  <a:lnTo>
                    <a:pt x="57623" y="33056"/>
                  </a:lnTo>
                  <a:lnTo>
                    <a:pt x="57422" y="32252"/>
                  </a:lnTo>
                  <a:lnTo>
                    <a:pt x="57221" y="31448"/>
                  </a:lnTo>
                  <a:lnTo>
                    <a:pt x="56970" y="30695"/>
                  </a:lnTo>
                  <a:lnTo>
                    <a:pt x="56819" y="30042"/>
                  </a:lnTo>
                  <a:lnTo>
                    <a:pt x="56769" y="29941"/>
                  </a:lnTo>
                  <a:lnTo>
                    <a:pt x="56718" y="29841"/>
                  </a:lnTo>
                  <a:lnTo>
                    <a:pt x="56568" y="29740"/>
                  </a:lnTo>
                  <a:lnTo>
                    <a:pt x="56317" y="29690"/>
                  </a:lnTo>
                  <a:lnTo>
                    <a:pt x="55965" y="29740"/>
                  </a:lnTo>
                  <a:lnTo>
                    <a:pt x="55613" y="29841"/>
                  </a:lnTo>
                  <a:lnTo>
                    <a:pt x="55262" y="29992"/>
                  </a:lnTo>
                  <a:lnTo>
                    <a:pt x="54407" y="30393"/>
                  </a:lnTo>
                  <a:lnTo>
                    <a:pt x="53553" y="30846"/>
                  </a:lnTo>
                  <a:lnTo>
                    <a:pt x="52800" y="31197"/>
                  </a:lnTo>
                  <a:lnTo>
                    <a:pt x="52498" y="31298"/>
                  </a:lnTo>
                  <a:lnTo>
                    <a:pt x="52197" y="31398"/>
                  </a:lnTo>
                  <a:lnTo>
                    <a:pt x="51996" y="31398"/>
                  </a:lnTo>
                  <a:lnTo>
                    <a:pt x="51946" y="31348"/>
                  </a:lnTo>
                  <a:lnTo>
                    <a:pt x="51896" y="31298"/>
                  </a:lnTo>
                  <a:lnTo>
                    <a:pt x="51845" y="31097"/>
                  </a:lnTo>
                  <a:lnTo>
                    <a:pt x="51896" y="30846"/>
                  </a:lnTo>
                  <a:lnTo>
                    <a:pt x="51946" y="30444"/>
                  </a:lnTo>
                  <a:lnTo>
                    <a:pt x="52097" y="30042"/>
                  </a:lnTo>
                  <a:lnTo>
                    <a:pt x="52498" y="28987"/>
                  </a:lnTo>
                  <a:lnTo>
                    <a:pt x="53001" y="27781"/>
                  </a:lnTo>
                  <a:lnTo>
                    <a:pt x="53453" y="26575"/>
                  </a:lnTo>
                  <a:lnTo>
                    <a:pt x="53905" y="25470"/>
                  </a:lnTo>
                  <a:lnTo>
                    <a:pt x="54207" y="24516"/>
                  </a:lnTo>
                  <a:lnTo>
                    <a:pt x="54307" y="24164"/>
                  </a:lnTo>
                  <a:lnTo>
                    <a:pt x="54307" y="23863"/>
                  </a:lnTo>
                  <a:lnTo>
                    <a:pt x="54207" y="23611"/>
                  </a:lnTo>
                  <a:lnTo>
                    <a:pt x="54056" y="23360"/>
                  </a:lnTo>
                  <a:lnTo>
                    <a:pt x="53805" y="23059"/>
                  </a:lnTo>
                  <a:lnTo>
                    <a:pt x="53503" y="22757"/>
                  </a:lnTo>
                  <a:lnTo>
                    <a:pt x="53101" y="22456"/>
                  </a:lnTo>
                  <a:lnTo>
                    <a:pt x="52649" y="22155"/>
                  </a:lnTo>
                  <a:lnTo>
                    <a:pt x="51695" y="21552"/>
                  </a:lnTo>
                  <a:lnTo>
                    <a:pt x="50640" y="21049"/>
                  </a:lnTo>
                  <a:lnTo>
                    <a:pt x="49635" y="20698"/>
                  </a:lnTo>
                  <a:lnTo>
                    <a:pt x="49183" y="20547"/>
                  </a:lnTo>
                  <a:lnTo>
                    <a:pt x="48731" y="20446"/>
                  </a:lnTo>
                  <a:lnTo>
                    <a:pt x="48027" y="20446"/>
                  </a:lnTo>
                  <a:lnTo>
                    <a:pt x="47877" y="20497"/>
                  </a:lnTo>
                  <a:lnTo>
                    <a:pt x="47776" y="20597"/>
                  </a:lnTo>
                  <a:lnTo>
                    <a:pt x="47575" y="20798"/>
                  </a:lnTo>
                  <a:lnTo>
                    <a:pt x="47475" y="21150"/>
                  </a:lnTo>
                  <a:lnTo>
                    <a:pt x="47374" y="21552"/>
                  </a:lnTo>
                  <a:lnTo>
                    <a:pt x="47374" y="22004"/>
                  </a:lnTo>
                  <a:lnTo>
                    <a:pt x="47374" y="22556"/>
                  </a:lnTo>
                  <a:lnTo>
                    <a:pt x="47475" y="23712"/>
                  </a:lnTo>
                  <a:lnTo>
                    <a:pt x="47625" y="25018"/>
                  </a:lnTo>
                  <a:lnTo>
                    <a:pt x="47826" y="26274"/>
                  </a:lnTo>
                  <a:lnTo>
                    <a:pt x="47977" y="27480"/>
                  </a:lnTo>
                  <a:lnTo>
                    <a:pt x="48027" y="28484"/>
                  </a:lnTo>
                  <a:lnTo>
                    <a:pt x="48027" y="28937"/>
                  </a:lnTo>
                  <a:lnTo>
                    <a:pt x="47927" y="29338"/>
                  </a:lnTo>
                  <a:lnTo>
                    <a:pt x="47826" y="29791"/>
                  </a:lnTo>
                  <a:lnTo>
                    <a:pt x="47726" y="30192"/>
                  </a:lnTo>
                  <a:lnTo>
                    <a:pt x="47525" y="30594"/>
                  </a:lnTo>
                  <a:lnTo>
                    <a:pt x="47324" y="30996"/>
                  </a:lnTo>
                  <a:lnTo>
                    <a:pt x="46872" y="31649"/>
                  </a:lnTo>
                  <a:lnTo>
                    <a:pt x="46420" y="32252"/>
                  </a:lnTo>
                  <a:lnTo>
                    <a:pt x="45917" y="32704"/>
                  </a:lnTo>
                  <a:lnTo>
                    <a:pt x="45465" y="33006"/>
                  </a:lnTo>
                  <a:lnTo>
                    <a:pt x="45264" y="33056"/>
                  </a:lnTo>
                  <a:lnTo>
                    <a:pt x="45063" y="33106"/>
                  </a:lnTo>
                  <a:lnTo>
                    <a:pt x="44913" y="33056"/>
                  </a:lnTo>
                  <a:lnTo>
                    <a:pt x="44661" y="33006"/>
                  </a:lnTo>
                  <a:lnTo>
                    <a:pt x="44008" y="32604"/>
                  </a:lnTo>
                  <a:lnTo>
                    <a:pt x="43205" y="32101"/>
                  </a:lnTo>
                  <a:lnTo>
                    <a:pt x="42351" y="31499"/>
                  </a:lnTo>
                  <a:lnTo>
                    <a:pt x="40793" y="30192"/>
                  </a:lnTo>
                  <a:lnTo>
                    <a:pt x="39788" y="29338"/>
                  </a:lnTo>
                  <a:lnTo>
                    <a:pt x="39638" y="29288"/>
                  </a:lnTo>
                  <a:lnTo>
                    <a:pt x="39437" y="29238"/>
                  </a:lnTo>
                  <a:lnTo>
                    <a:pt x="39236" y="29288"/>
                  </a:lnTo>
                  <a:lnTo>
                    <a:pt x="38985" y="29389"/>
                  </a:lnTo>
                  <a:lnTo>
                    <a:pt x="38733" y="29539"/>
                  </a:lnTo>
                  <a:lnTo>
                    <a:pt x="38482" y="29740"/>
                  </a:lnTo>
                  <a:lnTo>
                    <a:pt x="38231" y="29992"/>
                  </a:lnTo>
                  <a:lnTo>
                    <a:pt x="37980" y="30293"/>
                  </a:lnTo>
                  <a:lnTo>
                    <a:pt x="37729" y="30594"/>
                  </a:lnTo>
                  <a:lnTo>
                    <a:pt x="37528" y="30946"/>
                  </a:lnTo>
                  <a:lnTo>
                    <a:pt x="37327" y="31298"/>
                  </a:lnTo>
                  <a:lnTo>
                    <a:pt x="37176" y="31700"/>
                  </a:lnTo>
                  <a:lnTo>
                    <a:pt x="37025" y="32101"/>
                  </a:lnTo>
                  <a:lnTo>
                    <a:pt x="36975" y="32503"/>
                  </a:lnTo>
                  <a:lnTo>
                    <a:pt x="36975" y="32955"/>
                  </a:lnTo>
                  <a:lnTo>
                    <a:pt x="36975" y="33357"/>
                  </a:lnTo>
                  <a:lnTo>
                    <a:pt x="37076" y="33759"/>
                  </a:lnTo>
                  <a:lnTo>
                    <a:pt x="37226" y="34061"/>
                  </a:lnTo>
                  <a:lnTo>
                    <a:pt x="37377" y="34362"/>
                  </a:lnTo>
                  <a:lnTo>
                    <a:pt x="37578" y="34563"/>
                  </a:lnTo>
                  <a:lnTo>
                    <a:pt x="37829" y="34764"/>
                  </a:lnTo>
                  <a:lnTo>
                    <a:pt x="38080" y="34864"/>
                  </a:lnTo>
                  <a:lnTo>
                    <a:pt x="38382" y="34965"/>
                  </a:lnTo>
                  <a:lnTo>
                    <a:pt x="38683" y="35015"/>
                  </a:lnTo>
                  <a:lnTo>
                    <a:pt x="39387" y="35116"/>
                  </a:lnTo>
                  <a:lnTo>
                    <a:pt x="40190" y="35065"/>
                  </a:lnTo>
                  <a:lnTo>
                    <a:pt x="41999" y="34965"/>
                  </a:lnTo>
                  <a:lnTo>
                    <a:pt x="42451" y="34965"/>
                  </a:lnTo>
                  <a:lnTo>
                    <a:pt x="42853" y="35116"/>
                  </a:lnTo>
                  <a:lnTo>
                    <a:pt x="43205" y="35317"/>
                  </a:lnTo>
                  <a:lnTo>
                    <a:pt x="43556" y="35618"/>
                  </a:lnTo>
                  <a:lnTo>
                    <a:pt x="43858" y="35970"/>
                  </a:lnTo>
                  <a:lnTo>
                    <a:pt x="44109" y="36372"/>
                  </a:lnTo>
                  <a:lnTo>
                    <a:pt x="44360" y="36874"/>
                  </a:lnTo>
                  <a:lnTo>
                    <a:pt x="44561" y="37376"/>
                  </a:lnTo>
                  <a:lnTo>
                    <a:pt x="44913" y="38532"/>
                  </a:lnTo>
                  <a:lnTo>
                    <a:pt x="45214" y="39788"/>
                  </a:lnTo>
                  <a:lnTo>
                    <a:pt x="45817" y="42249"/>
                  </a:lnTo>
                  <a:lnTo>
                    <a:pt x="45917" y="42852"/>
                  </a:lnTo>
                  <a:lnTo>
                    <a:pt x="45917" y="43455"/>
                  </a:lnTo>
                  <a:lnTo>
                    <a:pt x="45817" y="44158"/>
                  </a:lnTo>
                  <a:lnTo>
                    <a:pt x="45666" y="44811"/>
                  </a:lnTo>
                  <a:lnTo>
                    <a:pt x="45465" y="45465"/>
                  </a:lnTo>
                  <a:lnTo>
                    <a:pt x="45164" y="46168"/>
                  </a:lnTo>
                  <a:lnTo>
                    <a:pt x="44862" y="46821"/>
                  </a:lnTo>
                  <a:lnTo>
                    <a:pt x="44511" y="47474"/>
                  </a:lnTo>
                  <a:lnTo>
                    <a:pt x="43807" y="48680"/>
                  </a:lnTo>
                  <a:lnTo>
                    <a:pt x="43104" y="49684"/>
                  </a:lnTo>
                  <a:lnTo>
                    <a:pt x="42501" y="50488"/>
                  </a:lnTo>
                  <a:lnTo>
                    <a:pt x="42099" y="50940"/>
                  </a:lnTo>
                  <a:lnTo>
                    <a:pt x="41999" y="50991"/>
                  </a:lnTo>
                  <a:lnTo>
                    <a:pt x="41898" y="50940"/>
                  </a:lnTo>
                  <a:lnTo>
                    <a:pt x="41848" y="50739"/>
                  </a:lnTo>
                  <a:lnTo>
                    <a:pt x="41798" y="50438"/>
                  </a:lnTo>
                  <a:lnTo>
                    <a:pt x="41798" y="49634"/>
                  </a:lnTo>
                  <a:lnTo>
                    <a:pt x="41798" y="48629"/>
                  </a:lnTo>
                  <a:lnTo>
                    <a:pt x="41999" y="46369"/>
                  </a:lnTo>
                  <a:lnTo>
                    <a:pt x="42200" y="44761"/>
                  </a:lnTo>
                  <a:lnTo>
                    <a:pt x="42200" y="44510"/>
                  </a:lnTo>
                  <a:lnTo>
                    <a:pt x="42099" y="44359"/>
                  </a:lnTo>
                  <a:lnTo>
                    <a:pt x="41949" y="44158"/>
                  </a:lnTo>
                  <a:lnTo>
                    <a:pt x="41647" y="44058"/>
                  </a:lnTo>
                  <a:lnTo>
                    <a:pt x="41346" y="43957"/>
                  </a:lnTo>
                  <a:lnTo>
                    <a:pt x="40994" y="43907"/>
                  </a:lnTo>
                  <a:lnTo>
                    <a:pt x="40140" y="43907"/>
                  </a:lnTo>
                  <a:lnTo>
                    <a:pt x="39236" y="44008"/>
                  </a:lnTo>
                  <a:lnTo>
                    <a:pt x="38332" y="44209"/>
                  </a:lnTo>
                  <a:lnTo>
                    <a:pt x="37930" y="44359"/>
                  </a:lnTo>
                  <a:lnTo>
                    <a:pt x="37578" y="44510"/>
                  </a:lnTo>
                  <a:lnTo>
                    <a:pt x="37226" y="44661"/>
                  </a:lnTo>
                  <a:lnTo>
                    <a:pt x="36975" y="44862"/>
                  </a:lnTo>
                  <a:lnTo>
                    <a:pt x="36824" y="45113"/>
                  </a:lnTo>
                  <a:lnTo>
                    <a:pt x="36674" y="45364"/>
                  </a:lnTo>
                  <a:lnTo>
                    <a:pt x="36623" y="45665"/>
                  </a:lnTo>
                  <a:lnTo>
                    <a:pt x="36623" y="46017"/>
                  </a:lnTo>
                  <a:lnTo>
                    <a:pt x="36674" y="46419"/>
                  </a:lnTo>
                  <a:lnTo>
                    <a:pt x="36774" y="46821"/>
                  </a:lnTo>
                  <a:lnTo>
                    <a:pt x="37076" y="47675"/>
                  </a:lnTo>
                  <a:lnTo>
                    <a:pt x="37427" y="48529"/>
                  </a:lnTo>
                  <a:lnTo>
                    <a:pt x="37829" y="49433"/>
                  </a:lnTo>
                  <a:lnTo>
                    <a:pt x="38583" y="50991"/>
                  </a:lnTo>
                  <a:lnTo>
                    <a:pt x="38633" y="51192"/>
                  </a:lnTo>
                  <a:lnTo>
                    <a:pt x="38683" y="51342"/>
                  </a:lnTo>
                  <a:lnTo>
                    <a:pt x="38633" y="51694"/>
                  </a:lnTo>
                  <a:lnTo>
                    <a:pt x="38482" y="52046"/>
                  </a:lnTo>
                  <a:lnTo>
                    <a:pt x="38231" y="52397"/>
                  </a:lnTo>
                  <a:lnTo>
                    <a:pt x="37930" y="52749"/>
                  </a:lnTo>
                  <a:lnTo>
                    <a:pt x="37528" y="53101"/>
                  </a:lnTo>
                  <a:lnTo>
                    <a:pt x="37076" y="53452"/>
                  </a:lnTo>
                  <a:lnTo>
                    <a:pt x="36573" y="53754"/>
                  </a:lnTo>
                  <a:lnTo>
                    <a:pt x="35418" y="54356"/>
                  </a:lnTo>
                  <a:lnTo>
                    <a:pt x="34212" y="54909"/>
                  </a:lnTo>
                  <a:lnTo>
                    <a:pt x="33057" y="55361"/>
                  </a:lnTo>
                  <a:lnTo>
                    <a:pt x="32002" y="55663"/>
                  </a:lnTo>
                  <a:lnTo>
                    <a:pt x="31750" y="55713"/>
                  </a:lnTo>
                  <a:lnTo>
                    <a:pt x="31499" y="55713"/>
                  </a:lnTo>
                  <a:lnTo>
                    <a:pt x="31248" y="55663"/>
                  </a:lnTo>
                  <a:lnTo>
                    <a:pt x="30947" y="55562"/>
                  </a:lnTo>
                  <a:lnTo>
                    <a:pt x="30695" y="55411"/>
                  </a:lnTo>
                  <a:lnTo>
                    <a:pt x="30444" y="55210"/>
                  </a:lnTo>
                  <a:lnTo>
                    <a:pt x="29841" y="54758"/>
                  </a:lnTo>
                  <a:lnTo>
                    <a:pt x="29289" y="54206"/>
                  </a:lnTo>
                  <a:lnTo>
                    <a:pt x="28736" y="53553"/>
                  </a:lnTo>
                  <a:lnTo>
                    <a:pt x="28184" y="52799"/>
                  </a:lnTo>
                  <a:lnTo>
                    <a:pt x="27631" y="51995"/>
                  </a:lnTo>
                  <a:lnTo>
                    <a:pt x="27129" y="51192"/>
                  </a:lnTo>
                  <a:lnTo>
                    <a:pt x="26626" y="50337"/>
                  </a:lnTo>
                  <a:lnTo>
                    <a:pt x="25772" y="48730"/>
                  </a:lnTo>
                  <a:lnTo>
                    <a:pt x="25119" y="47323"/>
                  </a:lnTo>
                  <a:lnTo>
                    <a:pt x="24717" y="46319"/>
                  </a:lnTo>
                  <a:lnTo>
                    <a:pt x="24466" y="45515"/>
                  </a:lnTo>
                  <a:lnTo>
                    <a:pt x="24315" y="44560"/>
                  </a:lnTo>
                  <a:lnTo>
                    <a:pt x="24265" y="43556"/>
                  </a:lnTo>
                  <a:lnTo>
                    <a:pt x="24315" y="42501"/>
                  </a:lnTo>
                  <a:lnTo>
                    <a:pt x="24416" y="41446"/>
                  </a:lnTo>
                  <a:lnTo>
                    <a:pt x="24617" y="40491"/>
                  </a:lnTo>
                  <a:lnTo>
                    <a:pt x="24767" y="40089"/>
                  </a:lnTo>
                  <a:lnTo>
                    <a:pt x="24968" y="39637"/>
                  </a:lnTo>
                  <a:lnTo>
                    <a:pt x="25169" y="39285"/>
                  </a:lnTo>
                  <a:lnTo>
                    <a:pt x="25370" y="38984"/>
                  </a:lnTo>
                  <a:lnTo>
                    <a:pt x="26074" y="38180"/>
                  </a:lnTo>
                  <a:lnTo>
                    <a:pt x="27129" y="37175"/>
                  </a:lnTo>
                  <a:lnTo>
                    <a:pt x="28435" y="36020"/>
                  </a:lnTo>
                  <a:lnTo>
                    <a:pt x="29841" y="34764"/>
                  </a:lnTo>
                  <a:lnTo>
                    <a:pt x="31349" y="33558"/>
                  </a:lnTo>
                  <a:lnTo>
                    <a:pt x="32705" y="32453"/>
                  </a:lnTo>
                  <a:lnTo>
                    <a:pt x="33911" y="31549"/>
                  </a:lnTo>
                  <a:lnTo>
                    <a:pt x="34765" y="30946"/>
                  </a:lnTo>
                  <a:lnTo>
                    <a:pt x="35116" y="30645"/>
                  </a:lnTo>
                  <a:lnTo>
                    <a:pt x="35368" y="30343"/>
                  </a:lnTo>
                  <a:lnTo>
                    <a:pt x="35568" y="29941"/>
                  </a:lnTo>
                  <a:lnTo>
                    <a:pt x="35769" y="29489"/>
                  </a:lnTo>
                  <a:lnTo>
                    <a:pt x="35870" y="28987"/>
                  </a:lnTo>
                  <a:lnTo>
                    <a:pt x="35970" y="28434"/>
                  </a:lnTo>
                  <a:lnTo>
                    <a:pt x="36121" y="27329"/>
                  </a:lnTo>
                  <a:lnTo>
                    <a:pt x="36272" y="25068"/>
                  </a:lnTo>
                  <a:lnTo>
                    <a:pt x="36423" y="24114"/>
                  </a:lnTo>
                  <a:lnTo>
                    <a:pt x="36523" y="23712"/>
                  </a:lnTo>
                  <a:lnTo>
                    <a:pt x="36623" y="23360"/>
                  </a:lnTo>
                  <a:lnTo>
                    <a:pt x="36875" y="23059"/>
                  </a:lnTo>
                  <a:lnTo>
                    <a:pt x="37226" y="22657"/>
                  </a:lnTo>
                  <a:lnTo>
                    <a:pt x="37729" y="22205"/>
                  </a:lnTo>
                  <a:lnTo>
                    <a:pt x="38281" y="21753"/>
                  </a:lnTo>
                  <a:lnTo>
                    <a:pt x="39638" y="20698"/>
                  </a:lnTo>
                  <a:lnTo>
                    <a:pt x="41145" y="19592"/>
                  </a:lnTo>
                  <a:lnTo>
                    <a:pt x="44059" y="17583"/>
                  </a:lnTo>
                  <a:lnTo>
                    <a:pt x="45164" y="16829"/>
                  </a:lnTo>
                  <a:lnTo>
                    <a:pt x="45817" y="16277"/>
                  </a:lnTo>
                  <a:lnTo>
                    <a:pt x="45968" y="16026"/>
                  </a:lnTo>
                  <a:lnTo>
                    <a:pt x="46068" y="15774"/>
                  </a:lnTo>
                  <a:lnTo>
                    <a:pt x="46068" y="15423"/>
                  </a:lnTo>
                  <a:lnTo>
                    <a:pt x="46068" y="15071"/>
                  </a:lnTo>
                  <a:lnTo>
                    <a:pt x="45968" y="14669"/>
                  </a:lnTo>
                  <a:lnTo>
                    <a:pt x="45867" y="14267"/>
                  </a:lnTo>
                  <a:lnTo>
                    <a:pt x="45716" y="13865"/>
                  </a:lnTo>
                  <a:lnTo>
                    <a:pt x="45515" y="13464"/>
                  </a:lnTo>
                  <a:lnTo>
                    <a:pt x="45315" y="13062"/>
                  </a:lnTo>
                  <a:lnTo>
                    <a:pt x="45063" y="12710"/>
                  </a:lnTo>
                  <a:lnTo>
                    <a:pt x="44812" y="12409"/>
                  </a:lnTo>
                  <a:lnTo>
                    <a:pt x="44561" y="12107"/>
                  </a:lnTo>
                  <a:lnTo>
                    <a:pt x="44310" y="11906"/>
                  </a:lnTo>
                  <a:lnTo>
                    <a:pt x="44008" y="11806"/>
                  </a:lnTo>
                  <a:lnTo>
                    <a:pt x="43757" y="11755"/>
                  </a:lnTo>
                  <a:lnTo>
                    <a:pt x="43506" y="11806"/>
                  </a:lnTo>
                  <a:lnTo>
                    <a:pt x="43255" y="11956"/>
                  </a:lnTo>
                  <a:lnTo>
                    <a:pt x="42853" y="12308"/>
                  </a:lnTo>
                  <a:lnTo>
                    <a:pt x="42401" y="12760"/>
                  </a:lnTo>
                  <a:lnTo>
                    <a:pt x="41898" y="13363"/>
                  </a:lnTo>
                  <a:lnTo>
                    <a:pt x="40743" y="14770"/>
                  </a:lnTo>
                  <a:lnTo>
                    <a:pt x="39487" y="16327"/>
                  </a:lnTo>
                  <a:lnTo>
                    <a:pt x="38281" y="17834"/>
                  </a:lnTo>
                  <a:lnTo>
                    <a:pt x="37176" y="19191"/>
                  </a:lnTo>
                  <a:lnTo>
                    <a:pt x="36724" y="19693"/>
                  </a:lnTo>
                  <a:lnTo>
                    <a:pt x="36322" y="20095"/>
                  </a:lnTo>
                  <a:lnTo>
                    <a:pt x="36021" y="20396"/>
                  </a:lnTo>
                  <a:lnTo>
                    <a:pt x="35920" y="20446"/>
                  </a:lnTo>
                  <a:lnTo>
                    <a:pt x="35820" y="20446"/>
                  </a:lnTo>
                  <a:lnTo>
                    <a:pt x="35719" y="20396"/>
                  </a:lnTo>
                  <a:lnTo>
                    <a:pt x="35619" y="20296"/>
                  </a:lnTo>
                  <a:lnTo>
                    <a:pt x="35619" y="20045"/>
                  </a:lnTo>
                  <a:lnTo>
                    <a:pt x="35619" y="19793"/>
                  </a:lnTo>
                  <a:lnTo>
                    <a:pt x="35769" y="19040"/>
                  </a:lnTo>
                  <a:lnTo>
                    <a:pt x="36021" y="18186"/>
                  </a:lnTo>
                  <a:lnTo>
                    <a:pt x="36473" y="16377"/>
                  </a:lnTo>
                  <a:lnTo>
                    <a:pt x="36623" y="15624"/>
                  </a:lnTo>
                  <a:lnTo>
                    <a:pt x="36674" y="15322"/>
                  </a:lnTo>
                  <a:lnTo>
                    <a:pt x="36674" y="15071"/>
                  </a:lnTo>
                  <a:lnTo>
                    <a:pt x="36623" y="14870"/>
                  </a:lnTo>
                  <a:lnTo>
                    <a:pt x="36523" y="14669"/>
                  </a:lnTo>
                  <a:lnTo>
                    <a:pt x="36423" y="14468"/>
                  </a:lnTo>
                  <a:lnTo>
                    <a:pt x="36222" y="14267"/>
                  </a:lnTo>
                  <a:lnTo>
                    <a:pt x="35769" y="13916"/>
                  </a:lnTo>
                  <a:lnTo>
                    <a:pt x="35267" y="13614"/>
                  </a:lnTo>
                  <a:lnTo>
                    <a:pt x="35016" y="13514"/>
                  </a:lnTo>
                  <a:lnTo>
                    <a:pt x="34714" y="13464"/>
                  </a:lnTo>
                  <a:lnTo>
                    <a:pt x="34413" y="13413"/>
                  </a:lnTo>
                  <a:lnTo>
                    <a:pt x="34162" y="13413"/>
                  </a:lnTo>
                  <a:lnTo>
                    <a:pt x="33860" y="13464"/>
                  </a:lnTo>
                  <a:lnTo>
                    <a:pt x="33609" y="13564"/>
                  </a:lnTo>
                  <a:lnTo>
                    <a:pt x="33358" y="13715"/>
                  </a:lnTo>
                  <a:lnTo>
                    <a:pt x="33157" y="13916"/>
                  </a:lnTo>
                  <a:lnTo>
                    <a:pt x="33057" y="14016"/>
                  </a:lnTo>
                  <a:lnTo>
                    <a:pt x="32956" y="14217"/>
                  </a:lnTo>
                  <a:lnTo>
                    <a:pt x="32856" y="14619"/>
                  </a:lnTo>
                  <a:lnTo>
                    <a:pt x="32755" y="15172"/>
                  </a:lnTo>
                  <a:lnTo>
                    <a:pt x="32755" y="15774"/>
                  </a:lnTo>
                  <a:lnTo>
                    <a:pt x="32755" y="17231"/>
                  </a:lnTo>
                  <a:lnTo>
                    <a:pt x="32906" y="18839"/>
                  </a:lnTo>
                  <a:lnTo>
                    <a:pt x="33006" y="20396"/>
                  </a:lnTo>
                  <a:lnTo>
                    <a:pt x="33157" y="21803"/>
                  </a:lnTo>
                  <a:lnTo>
                    <a:pt x="33157" y="22858"/>
                  </a:lnTo>
                  <a:lnTo>
                    <a:pt x="33107" y="23260"/>
                  </a:lnTo>
                  <a:lnTo>
                    <a:pt x="33006" y="23461"/>
                  </a:lnTo>
                  <a:lnTo>
                    <a:pt x="32956" y="23511"/>
                  </a:lnTo>
                  <a:lnTo>
                    <a:pt x="32906" y="23561"/>
                  </a:lnTo>
                  <a:lnTo>
                    <a:pt x="32755" y="23511"/>
                  </a:lnTo>
                  <a:lnTo>
                    <a:pt x="32554" y="23310"/>
                  </a:lnTo>
                  <a:lnTo>
                    <a:pt x="32353" y="23059"/>
                  </a:lnTo>
                  <a:lnTo>
                    <a:pt x="31851" y="22305"/>
                  </a:lnTo>
                  <a:lnTo>
                    <a:pt x="31349" y="21401"/>
                  </a:lnTo>
                  <a:lnTo>
                    <a:pt x="30796" y="20396"/>
                  </a:lnTo>
                  <a:lnTo>
                    <a:pt x="30243" y="19442"/>
                  </a:lnTo>
                  <a:lnTo>
                    <a:pt x="29741" y="18688"/>
                  </a:lnTo>
                  <a:lnTo>
                    <a:pt x="29540" y="18437"/>
                  </a:lnTo>
                  <a:lnTo>
                    <a:pt x="29339" y="18286"/>
                  </a:lnTo>
                  <a:lnTo>
                    <a:pt x="29088" y="18236"/>
                  </a:lnTo>
                  <a:lnTo>
                    <a:pt x="28837" y="18286"/>
                  </a:lnTo>
                  <a:lnTo>
                    <a:pt x="28535" y="18387"/>
                  </a:lnTo>
                  <a:lnTo>
                    <a:pt x="28234" y="18588"/>
                  </a:lnTo>
                  <a:lnTo>
                    <a:pt x="27882" y="18839"/>
                  </a:lnTo>
                  <a:lnTo>
                    <a:pt x="27531" y="19191"/>
                  </a:lnTo>
                  <a:lnTo>
                    <a:pt x="26777" y="19894"/>
                  </a:lnTo>
                  <a:lnTo>
                    <a:pt x="26124" y="20748"/>
                  </a:lnTo>
                  <a:lnTo>
                    <a:pt x="25621" y="21552"/>
                  </a:lnTo>
                  <a:lnTo>
                    <a:pt x="25421" y="21954"/>
                  </a:lnTo>
                  <a:lnTo>
                    <a:pt x="25270" y="22305"/>
                  </a:lnTo>
                  <a:lnTo>
                    <a:pt x="25169" y="22657"/>
                  </a:lnTo>
                  <a:lnTo>
                    <a:pt x="25169" y="22908"/>
                  </a:lnTo>
                  <a:lnTo>
                    <a:pt x="25169" y="23009"/>
                  </a:lnTo>
                  <a:lnTo>
                    <a:pt x="25270" y="23159"/>
                  </a:lnTo>
                  <a:lnTo>
                    <a:pt x="25521" y="23410"/>
                  </a:lnTo>
                  <a:lnTo>
                    <a:pt x="25873" y="23662"/>
                  </a:lnTo>
                  <a:lnTo>
                    <a:pt x="26375" y="23913"/>
                  </a:lnTo>
                  <a:lnTo>
                    <a:pt x="27631" y="24465"/>
                  </a:lnTo>
                  <a:lnTo>
                    <a:pt x="28987" y="25068"/>
                  </a:lnTo>
                  <a:lnTo>
                    <a:pt x="30344" y="25671"/>
                  </a:lnTo>
                  <a:lnTo>
                    <a:pt x="30997" y="25973"/>
                  </a:lnTo>
                  <a:lnTo>
                    <a:pt x="31549" y="26324"/>
                  </a:lnTo>
                  <a:lnTo>
                    <a:pt x="32002" y="26626"/>
                  </a:lnTo>
                  <a:lnTo>
                    <a:pt x="32353" y="26977"/>
                  </a:lnTo>
                  <a:lnTo>
                    <a:pt x="32454" y="27128"/>
                  </a:lnTo>
                  <a:lnTo>
                    <a:pt x="32554" y="27279"/>
                  </a:lnTo>
                  <a:lnTo>
                    <a:pt x="32554" y="27480"/>
                  </a:lnTo>
                  <a:lnTo>
                    <a:pt x="32554" y="27630"/>
                  </a:lnTo>
                  <a:lnTo>
                    <a:pt x="32554" y="27781"/>
                  </a:lnTo>
                  <a:lnTo>
                    <a:pt x="32454" y="27982"/>
                  </a:lnTo>
                  <a:lnTo>
                    <a:pt x="32152" y="28384"/>
                  </a:lnTo>
                  <a:lnTo>
                    <a:pt x="31700" y="28836"/>
                  </a:lnTo>
                  <a:lnTo>
                    <a:pt x="31148" y="29288"/>
                  </a:lnTo>
                  <a:lnTo>
                    <a:pt x="30495" y="29791"/>
                  </a:lnTo>
                  <a:lnTo>
                    <a:pt x="29741" y="30293"/>
                  </a:lnTo>
                  <a:lnTo>
                    <a:pt x="28083" y="31298"/>
                  </a:lnTo>
                  <a:lnTo>
                    <a:pt x="26425" y="32302"/>
                  </a:lnTo>
                  <a:lnTo>
                    <a:pt x="24868" y="33106"/>
                  </a:lnTo>
                  <a:lnTo>
                    <a:pt x="22858" y="34211"/>
                  </a:lnTo>
                  <a:lnTo>
                    <a:pt x="22607" y="34312"/>
                  </a:lnTo>
                  <a:lnTo>
                    <a:pt x="22356" y="34312"/>
                  </a:lnTo>
                  <a:lnTo>
                    <a:pt x="22105" y="34211"/>
                  </a:lnTo>
                  <a:lnTo>
                    <a:pt x="21854" y="34061"/>
                  </a:lnTo>
                  <a:lnTo>
                    <a:pt x="21653" y="33810"/>
                  </a:lnTo>
                  <a:lnTo>
                    <a:pt x="21402" y="33558"/>
                  </a:lnTo>
                  <a:lnTo>
                    <a:pt x="21150" y="33207"/>
                  </a:lnTo>
                  <a:lnTo>
                    <a:pt x="20949" y="32805"/>
                  </a:lnTo>
                  <a:lnTo>
                    <a:pt x="20497" y="32001"/>
                  </a:lnTo>
                  <a:lnTo>
                    <a:pt x="20146" y="31097"/>
                  </a:lnTo>
                  <a:lnTo>
                    <a:pt x="19894" y="30192"/>
                  </a:lnTo>
                  <a:lnTo>
                    <a:pt x="19744" y="29389"/>
                  </a:lnTo>
                  <a:lnTo>
                    <a:pt x="19643" y="28886"/>
                  </a:lnTo>
                  <a:lnTo>
                    <a:pt x="19442" y="28233"/>
                  </a:lnTo>
                  <a:lnTo>
                    <a:pt x="18890" y="26475"/>
                  </a:lnTo>
                  <a:lnTo>
                    <a:pt x="17332" y="21954"/>
                  </a:lnTo>
                  <a:lnTo>
                    <a:pt x="15825" y="17683"/>
                  </a:lnTo>
                  <a:lnTo>
                    <a:pt x="15323" y="16227"/>
                  </a:lnTo>
                  <a:lnTo>
                    <a:pt x="15222" y="15724"/>
                  </a:lnTo>
                  <a:lnTo>
                    <a:pt x="15172" y="15473"/>
                  </a:lnTo>
                  <a:lnTo>
                    <a:pt x="15222" y="15322"/>
                  </a:lnTo>
                  <a:lnTo>
                    <a:pt x="15423" y="15121"/>
                  </a:lnTo>
                  <a:lnTo>
                    <a:pt x="15725" y="14920"/>
                  </a:lnTo>
                  <a:lnTo>
                    <a:pt x="16127" y="14719"/>
                  </a:lnTo>
                  <a:lnTo>
                    <a:pt x="17131" y="14318"/>
                  </a:lnTo>
                  <a:lnTo>
                    <a:pt x="18337" y="13865"/>
                  </a:lnTo>
                  <a:lnTo>
                    <a:pt x="20698" y="13011"/>
                  </a:lnTo>
                  <a:lnTo>
                    <a:pt x="21603" y="12660"/>
                  </a:lnTo>
                  <a:lnTo>
                    <a:pt x="21954" y="12459"/>
                  </a:lnTo>
                  <a:lnTo>
                    <a:pt x="22155" y="12358"/>
                  </a:lnTo>
                  <a:lnTo>
                    <a:pt x="22205" y="12258"/>
                  </a:lnTo>
                  <a:lnTo>
                    <a:pt x="22256" y="12157"/>
                  </a:lnTo>
                  <a:lnTo>
                    <a:pt x="22256" y="11806"/>
                  </a:lnTo>
                  <a:lnTo>
                    <a:pt x="22205" y="11404"/>
                  </a:lnTo>
                  <a:lnTo>
                    <a:pt x="22105" y="10901"/>
                  </a:lnTo>
                  <a:lnTo>
                    <a:pt x="21904" y="10349"/>
                  </a:lnTo>
                  <a:lnTo>
                    <a:pt x="21653" y="9746"/>
                  </a:lnTo>
                  <a:lnTo>
                    <a:pt x="21050" y="8440"/>
                  </a:lnTo>
                  <a:lnTo>
                    <a:pt x="20347" y="7184"/>
                  </a:lnTo>
                  <a:lnTo>
                    <a:pt x="19643" y="6079"/>
                  </a:lnTo>
                  <a:lnTo>
                    <a:pt x="19342" y="5677"/>
                  </a:lnTo>
                  <a:lnTo>
                    <a:pt x="18990" y="5325"/>
                  </a:lnTo>
                  <a:lnTo>
                    <a:pt x="18739" y="5124"/>
                  </a:lnTo>
                  <a:lnTo>
                    <a:pt x="18538" y="5024"/>
                  </a:lnTo>
                  <a:lnTo>
                    <a:pt x="18438" y="5024"/>
                  </a:lnTo>
                  <a:lnTo>
                    <a:pt x="18287" y="5074"/>
                  </a:lnTo>
                  <a:lnTo>
                    <a:pt x="18086" y="5275"/>
                  </a:lnTo>
                  <a:lnTo>
                    <a:pt x="17784" y="5576"/>
                  </a:lnTo>
                  <a:lnTo>
                    <a:pt x="17483" y="5978"/>
                  </a:lnTo>
                  <a:lnTo>
                    <a:pt x="16880" y="7033"/>
                  </a:lnTo>
                  <a:lnTo>
                    <a:pt x="16177" y="8189"/>
                  </a:lnTo>
                  <a:lnTo>
                    <a:pt x="15574" y="9344"/>
                  </a:lnTo>
                  <a:lnTo>
                    <a:pt x="14971" y="10349"/>
                  </a:lnTo>
                  <a:lnTo>
                    <a:pt x="14770" y="10700"/>
                  </a:lnTo>
                  <a:lnTo>
                    <a:pt x="14519" y="10952"/>
                  </a:lnTo>
                  <a:lnTo>
                    <a:pt x="14368" y="11102"/>
                  </a:lnTo>
                  <a:lnTo>
                    <a:pt x="14268" y="11102"/>
                  </a:lnTo>
                  <a:lnTo>
                    <a:pt x="14218" y="11052"/>
                  </a:lnTo>
                  <a:lnTo>
                    <a:pt x="14117" y="10851"/>
                  </a:lnTo>
                  <a:lnTo>
                    <a:pt x="14017" y="10500"/>
                  </a:lnTo>
                  <a:lnTo>
                    <a:pt x="13866" y="9294"/>
                  </a:lnTo>
                  <a:lnTo>
                    <a:pt x="13715" y="7737"/>
                  </a:lnTo>
                  <a:lnTo>
                    <a:pt x="13615" y="5928"/>
                  </a:lnTo>
                  <a:lnTo>
                    <a:pt x="13464" y="4119"/>
                  </a:lnTo>
                  <a:lnTo>
                    <a:pt x="13313" y="2512"/>
                  </a:lnTo>
                  <a:lnTo>
                    <a:pt x="13163" y="1206"/>
                  </a:lnTo>
                  <a:lnTo>
                    <a:pt x="13062" y="754"/>
                  </a:lnTo>
                  <a:lnTo>
                    <a:pt x="12962" y="502"/>
                  </a:lnTo>
                  <a:lnTo>
                    <a:pt x="12811" y="301"/>
                  </a:lnTo>
                  <a:lnTo>
                    <a:pt x="12560" y="151"/>
                  </a:lnTo>
                  <a:lnTo>
                    <a:pt x="12258" y="100"/>
                  </a:lnTo>
                  <a:lnTo>
                    <a:pt x="11856" y="0"/>
                  </a:lnTo>
                  <a:close/>
                </a:path>
              </a:pathLst>
            </a:custGeom>
            <a:solidFill>
              <a:srgbClr val="CE7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5568;p130">
              <a:extLst>
                <a:ext uri="{FF2B5EF4-FFF2-40B4-BE49-F238E27FC236}">
                  <a16:creationId xmlns:a16="http://schemas.microsoft.com/office/drawing/2014/main" id="{35E90B08-AFF5-575D-D123-D8F2C07A8771}"/>
                </a:ext>
              </a:extLst>
            </p:cNvPr>
            <p:cNvSpPr/>
            <p:nvPr/>
          </p:nvSpPr>
          <p:spPr>
            <a:xfrm>
              <a:off x="367475" y="1747250"/>
              <a:ext cx="1607625" cy="2017050"/>
            </a:xfrm>
            <a:custGeom>
              <a:avLst/>
              <a:gdLst/>
              <a:ahLst/>
              <a:cxnLst/>
              <a:rect l="l" t="t" r="r" b="b"/>
              <a:pathLst>
                <a:path w="64305" h="80682" extrusionOk="0">
                  <a:moveTo>
                    <a:pt x="10500" y="18086"/>
                  </a:moveTo>
                  <a:lnTo>
                    <a:pt x="10852" y="18237"/>
                  </a:lnTo>
                  <a:lnTo>
                    <a:pt x="11203" y="18337"/>
                  </a:lnTo>
                  <a:lnTo>
                    <a:pt x="11605" y="18337"/>
                  </a:lnTo>
                  <a:lnTo>
                    <a:pt x="11907" y="18287"/>
                  </a:lnTo>
                  <a:lnTo>
                    <a:pt x="11907" y="18287"/>
                  </a:lnTo>
                  <a:lnTo>
                    <a:pt x="11806" y="18387"/>
                  </a:lnTo>
                  <a:lnTo>
                    <a:pt x="11153" y="18387"/>
                  </a:lnTo>
                  <a:lnTo>
                    <a:pt x="10852" y="18287"/>
                  </a:lnTo>
                  <a:lnTo>
                    <a:pt x="10500" y="18086"/>
                  </a:lnTo>
                  <a:close/>
                  <a:moveTo>
                    <a:pt x="10048" y="0"/>
                  </a:moveTo>
                  <a:lnTo>
                    <a:pt x="9546" y="101"/>
                  </a:lnTo>
                  <a:lnTo>
                    <a:pt x="9043" y="252"/>
                  </a:lnTo>
                  <a:lnTo>
                    <a:pt x="8591" y="402"/>
                  </a:lnTo>
                  <a:lnTo>
                    <a:pt x="8139" y="553"/>
                  </a:lnTo>
                  <a:lnTo>
                    <a:pt x="7737" y="804"/>
                  </a:lnTo>
                  <a:lnTo>
                    <a:pt x="7436" y="1005"/>
                  </a:lnTo>
                  <a:lnTo>
                    <a:pt x="7184" y="1256"/>
                  </a:lnTo>
                  <a:lnTo>
                    <a:pt x="7034" y="1558"/>
                  </a:lnTo>
                  <a:lnTo>
                    <a:pt x="6983" y="1709"/>
                  </a:lnTo>
                  <a:lnTo>
                    <a:pt x="6983" y="1960"/>
                  </a:lnTo>
                  <a:lnTo>
                    <a:pt x="7034" y="2613"/>
                  </a:lnTo>
                  <a:lnTo>
                    <a:pt x="7235" y="3417"/>
                  </a:lnTo>
                  <a:lnTo>
                    <a:pt x="7486" y="4421"/>
                  </a:lnTo>
                  <a:lnTo>
                    <a:pt x="8189" y="6682"/>
                  </a:lnTo>
                  <a:lnTo>
                    <a:pt x="9093" y="9244"/>
                  </a:lnTo>
                  <a:lnTo>
                    <a:pt x="10801" y="13916"/>
                  </a:lnTo>
                  <a:lnTo>
                    <a:pt x="11404" y="15524"/>
                  </a:lnTo>
                  <a:lnTo>
                    <a:pt x="11605" y="16277"/>
                  </a:lnTo>
                  <a:lnTo>
                    <a:pt x="11706" y="16478"/>
                  </a:lnTo>
                  <a:lnTo>
                    <a:pt x="11856" y="16930"/>
                  </a:lnTo>
                  <a:lnTo>
                    <a:pt x="11706" y="16981"/>
                  </a:lnTo>
                  <a:lnTo>
                    <a:pt x="11103" y="16981"/>
                  </a:lnTo>
                  <a:lnTo>
                    <a:pt x="10701" y="16830"/>
                  </a:lnTo>
                  <a:lnTo>
                    <a:pt x="10249" y="16579"/>
                  </a:lnTo>
                  <a:lnTo>
                    <a:pt x="9144" y="15976"/>
                  </a:lnTo>
                  <a:lnTo>
                    <a:pt x="8139" y="15273"/>
                  </a:lnTo>
                  <a:lnTo>
                    <a:pt x="8089" y="15273"/>
                  </a:lnTo>
                  <a:lnTo>
                    <a:pt x="8089" y="15323"/>
                  </a:lnTo>
                  <a:lnTo>
                    <a:pt x="8742" y="15875"/>
                  </a:lnTo>
                  <a:lnTo>
                    <a:pt x="9546" y="16528"/>
                  </a:lnTo>
                  <a:lnTo>
                    <a:pt x="9998" y="16880"/>
                  </a:lnTo>
                  <a:lnTo>
                    <a:pt x="10450" y="17182"/>
                  </a:lnTo>
                  <a:lnTo>
                    <a:pt x="10952" y="17382"/>
                  </a:lnTo>
                  <a:lnTo>
                    <a:pt x="11404" y="17583"/>
                  </a:lnTo>
                  <a:lnTo>
                    <a:pt x="11103" y="17684"/>
                  </a:lnTo>
                  <a:lnTo>
                    <a:pt x="10751" y="17583"/>
                  </a:lnTo>
                  <a:lnTo>
                    <a:pt x="10400" y="17382"/>
                  </a:lnTo>
                  <a:lnTo>
                    <a:pt x="9947" y="17131"/>
                  </a:lnTo>
                  <a:lnTo>
                    <a:pt x="9495" y="16830"/>
                  </a:lnTo>
                  <a:lnTo>
                    <a:pt x="8641" y="16227"/>
                  </a:lnTo>
                  <a:lnTo>
                    <a:pt x="7687" y="15524"/>
                  </a:lnTo>
                  <a:lnTo>
                    <a:pt x="6782" y="14770"/>
                  </a:lnTo>
                  <a:lnTo>
                    <a:pt x="5878" y="13966"/>
                  </a:lnTo>
                  <a:lnTo>
                    <a:pt x="5024" y="13163"/>
                  </a:lnTo>
                  <a:lnTo>
                    <a:pt x="4924" y="13163"/>
                  </a:lnTo>
                  <a:lnTo>
                    <a:pt x="4924" y="13213"/>
                  </a:lnTo>
                  <a:lnTo>
                    <a:pt x="6230" y="14670"/>
                  </a:lnTo>
                  <a:lnTo>
                    <a:pt x="6933" y="15373"/>
                  </a:lnTo>
                  <a:lnTo>
                    <a:pt x="7687" y="16076"/>
                  </a:lnTo>
                  <a:lnTo>
                    <a:pt x="7687" y="16076"/>
                  </a:lnTo>
                  <a:lnTo>
                    <a:pt x="5275" y="14067"/>
                  </a:lnTo>
                  <a:lnTo>
                    <a:pt x="3115" y="12208"/>
                  </a:lnTo>
                  <a:lnTo>
                    <a:pt x="2964" y="12610"/>
                  </a:lnTo>
                  <a:lnTo>
                    <a:pt x="2814" y="13062"/>
                  </a:lnTo>
                  <a:lnTo>
                    <a:pt x="2713" y="13464"/>
                  </a:lnTo>
                  <a:lnTo>
                    <a:pt x="2663" y="13916"/>
                  </a:lnTo>
                  <a:lnTo>
                    <a:pt x="2663" y="14318"/>
                  </a:lnTo>
                  <a:lnTo>
                    <a:pt x="2764" y="14670"/>
                  </a:lnTo>
                  <a:lnTo>
                    <a:pt x="2914" y="14971"/>
                  </a:lnTo>
                  <a:lnTo>
                    <a:pt x="3165" y="15273"/>
                  </a:lnTo>
                  <a:lnTo>
                    <a:pt x="3919" y="15725"/>
                  </a:lnTo>
                  <a:lnTo>
                    <a:pt x="4924" y="16328"/>
                  </a:lnTo>
                  <a:lnTo>
                    <a:pt x="7385" y="17835"/>
                  </a:lnTo>
                  <a:lnTo>
                    <a:pt x="8692" y="18588"/>
                  </a:lnTo>
                  <a:lnTo>
                    <a:pt x="9847" y="19392"/>
                  </a:lnTo>
                  <a:lnTo>
                    <a:pt x="10801" y="20095"/>
                  </a:lnTo>
                  <a:lnTo>
                    <a:pt x="11153" y="20397"/>
                  </a:lnTo>
                  <a:lnTo>
                    <a:pt x="11455" y="20698"/>
                  </a:lnTo>
                  <a:lnTo>
                    <a:pt x="11656" y="21050"/>
                  </a:lnTo>
                  <a:lnTo>
                    <a:pt x="11907" y="21502"/>
                  </a:lnTo>
                  <a:lnTo>
                    <a:pt x="12459" y="22657"/>
                  </a:lnTo>
                  <a:lnTo>
                    <a:pt x="13062" y="24014"/>
                  </a:lnTo>
                  <a:lnTo>
                    <a:pt x="13665" y="25420"/>
                  </a:lnTo>
                  <a:lnTo>
                    <a:pt x="14569" y="27932"/>
                  </a:lnTo>
                  <a:lnTo>
                    <a:pt x="14971" y="29037"/>
                  </a:lnTo>
                  <a:lnTo>
                    <a:pt x="15624" y="30695"/>
                  </a:lnTo>
                  <a:lnTo>
                    <a:pt x="15474" y="30695"/>
                  </a:lnTo>
                  <a:lnTo>
                    <a:pt x="15273" y="30645"/>
                  </a:lnTo>
                  <a:lnTo>
                    <a:pt x="15021" y="30595"/>
                  </a:lnTo>
                  <a:lnTo>
                    <a:pt x="13062" y="30243"/>
                  </a:lnTo>
                  <a:lnTo>
                    <a:pt x="12560" y="30042"/>
                  </a:lnTo>
                  <a:lnTo>
                    <a:pt x="12108" y="29841"/>
                  </a:lnTo>
                  <a:lnTo>
                    <a:pt x="11706" y="29640"/>
                  </a:lnTo>
                  <a:lnTo>
                    <a:pt x="11304" y="29389"/>
                  </a:lnTo>
                  <a:lnTo>
                    <a:pt x="10500" y="28786"/>
                  </a:lnTo>
                  <a:lnTo>
                    <a:pt x="9797" y="28083"/>
                  </a:lnTo>
                  <a:lnTo>
                    <a:pt x="9144" y="27329"/>
                  </a:lnTo>
                  <a:lnTo>
                    <a:pt x="8541" y="26475"/>
                  </a:lnTo>
                  <a:lnTo>
                    <a:pt x="8038" y="25571"/>
                  </a:lnTo>
                  <a:lnTo>
                    <a:pt x="7536" y="24617"/>
                  </a:lnTo>
                  <a:lnTo>
                    <a:pt x="7486" y="24617"/>
                  </a:lnTo>
                  <a:lnTo>
                    <a:pt x="7486" y="24667"/>
                  </a:lnTo>
                  <a:lnTo>
                    <a:pt x="7837" y="25672"/>
                  </a:lnTo>
                  <a:lnTo>
                    <a:pt x="8340" y="26676"/>
                  </a:lnTo>
                  <a:lnTo>
                    <a:pt x="8943" y="27681"/>
                  </a:lnTo>
                  <a:lnTo>
                    <a:pt x="9244" y="28183"/>
                  </a:lnTo>
                  <a:lnTo>
                    <a:pt x="9596" y="28636"/>
                  </a:lnTo>
                  <a:lnTo>
                    <a:pt x="8842" y="27782"/>
                  </a:lnTo>
                  <a:lnTo>
                    <a:pt x="8038" y="26827"/>
                  </a:lnTo>
                  <a:lnTo>
                    <a:pt x="7737" y="26425"/>
                  </a:lnTo>
                  <a:lnTo>
                    <a:pt x="7486" y="26023"/>
                  </a:lnTo>
                  <a:lnTo>
                    <a:pt x="7034" y="25219"/>
                  </a:lnTo>
                  <a:lnTo>
                    <a:pt x="6632" y="24315"/>
                  </a:lnTo>
                  <a:lnTo>
                    <a:pt x="6381" y="23511"/>
                  </a:lnTo>
                  <a:lnTo>
                    <a:pt x="5728" y="23712"/>
                  </a:lnTo>
                  <a:lnTo>
                    <a:pt x="5175" y="24014"/>
                  </a:lnTo>
                  <a:lnTo>
                    <a:pt x="4924" y="24215"/>
                  </a:lnTo>
                  <a:lnTo>
                    <a:pt x="4723" y="24365"/>
                  </a:lnTo>
                  <a:lnTo>
                    <a:pt x="4572" y="24566"/>
                  </a:lnTo>
                  <a:lnTo>
                    <a:pt x="4472" y="24818"/>
                  </a:lnTo>
                  <a:lnTo>
                    <a:pt x="4472" y="25069"/>
                  </a:lnTo>
                  <a:lnTo>
                    <a:pt x="4522" y="25320"/>
                  </a:lnTo>
                  <a:lnTo>
                    <a:pt x="4622" y="25621"/>
                  </a:lnTo>
                  <a:lnTo>
                    <a:pt x="4823" y="25923"/>
                  </a:lnTo>
                  <a:lnTo>
                    <a:pt x="5326" y="26526"/>
                  </a:lnTo>
                  <a:lnTo>
                    <a:pt x="5928" y="27128"/>
                  </a:lnTo>
                  <a:lnTo>
                    <a:pt x="6582" y="27731"/>
                  </a:lnTo>
                  <a:lnTo>
                    <a:pt x="7084" y="28284"/>
                  </a:lnTo>
                  <a:lnTo>
                    <a:pt x="7335" y="28535"/>
                  </a:lnTo>
                  <a:lnTo>
                    <a:pt x="7486" y="28786"/>
                  </a:lnTo>
                  <a:lnTo>
                    <a:pt x="7586" y="29037"/>
                  </a:lnTo>
                  <a:lnTo>
                    <a:pt x="7586" y="29238"/>
                  </a:lnTo>
                  <a:lnTo>
                    <a:pt x="7637" y="29389"/>
                  </a:lnTo>
                  <a:lnTo>
                    <a:pt x="7084" y="29691"/>
                  </a:lnTo>
                  <a:lnTo>
                    <a:pt x="6481" y="29942"/>
                  </a:lnTo>
                  <a:lnTo>
                    <a:pt x="5828" y="30092"/>
                  </a:lnTo>
                  <a:lnTo>
                    <a:pt x="5225" y="30243"/>
                  </a:lnTo>
                  <a:lnTo>
                    <a:pt x="4622" y="30293"/>
                  </a:lnTo>
                  <a:lnTo>
                    <a:pt x="3919" y="30293"/>
                  </a:lnTo>
                  <a:lnTo>
                    <a:pt x="3919" y="30344"/>
                  </a:lnTo>
                  <a:lnTo>
                    <a:pt x="3969" y="30394"/>
                  </a:lnTo>
                  <a:lnTo>
                    <a:pt x="4723" y="30444"/>
                  </a:lnTo>
                  <a:lnTo>
                    <a:pt x="6129" y="30444"/>
                  </a:lnTo>
                  <a:lnTo>
                    <a:pt x="6632" y="30344"/>
                  </a:lnTo>
                  <a:lnTo>
                    <a:pt x="7084" y="30243"/>
                  </a:lnTo>
                  <a:lnTo>
                    <a:pt x="7536" y="30092"/>
                  </a:lnTo>
                  <a:lnTo>
                    <a:pt x="7436" y="30243"/>
                  </a:lnTo>
                  <a:lnTo>
                    <a:pt x="6983" y="30444"/>
                  </a:lnTo>
                  <a:lnTo>
                    <a:pt x="6481" y="30595"/>
                  </a:lnTo>
                  <a:lnTo>
                    <a:pt x="5979" y="30645"/>
                  </a:lnTo>
                  <a:lnTo>
                    <a:pt x="5376" y="30746"/>
                  </a:lnTo>
                  <a:lnTo>
                    <a:pt x="4472" y="30846"/>
                  </a:lnTo>
                  <a:lnTo>
                    <a:pt x="3517" y="30896"/>
                  </a:lnTo>
                  <a:lnTo>
                    <a:pt x="3065" y="30946"/>
                  </a:lnTo>
                  <a:lnTo>
                    <a:pt x="2613" y="30896"/>
                  </a:lnTo>
                  <a:lnTo>
                    <a:pt x="2161" y="30796"/>
                  </a:lnTo>
                  <a:lnTo>
                    <a:pt x="1709" y="30645"/>
                  </a:lnTo>
                  <a:lnTo>
                    <a:pt x="1658" y="30695"/>
                  </a:lnTo>
                  <a:lnTo>
                    <a:pt x="1658" y="30746"/>
                  </a:lnTo>
                  <a:lnTo>
                    <a:pt x="1909" y="30846"/>
                  </a:lnTo>
                  <a:lnTo>
                    <a:pt x="2261" y="30946"/>
                  </a:lnTo>
                  <a:lnTo>
                    <a:pt x="3115" y="31097"/>
                  </a:lnTo>
                  <a:lnTo>
                    <a:pt x="4120" y="31248"/>
                  </a:lnTo>
                  <a:lnTo>
                    <a:pt x="5225" y="31248"/>
                  </a:lnTo>
                  <a:lnTo>
                    <a:pt x="4723" y="31298"/>
                  </a:lnTo>
                  <a:lnTo>
                    <a:pt x="4120" y="31348"/>
                  </a:lnTo>
                  <a:lnTo>
                    <a:pt x="3015" y="31348"/>
                  </a:lnTo>
                  <a:lnTo>
                    <a:pt x="1909" y="31298"/>
                  </a:lnTo>
                  <a:lnTo>
                    <a:pt x="955" y="31198"/>
                  </a:lnTo>
                  <a:lnTo>
                    <a:pt x="1307" y="32052"/>
                  </a:lnTo>
                  <a:lnTo>
                    <a:pt x="1658" y="32855"/>
                  </a:lnTo>
                  <a:lnTo>
                    <a:pt x="2060" y="33609"/>
                  </a:lnTo>
                  <a:lnTo>
                    <a:pt x="2362" y="34111"/>
                  </a:lnTo>
                  <a:lnTo>
                    <a:pt x="2462" y="34212"/>
                  </a:lnTo>
                  <a:lnTo>
                    <a:pt x="2512" y="34262"/>
                  </a:lnTo>
                  <a:lnTo>
                    <a:pt x="2764" y="34312"/>
                  </a:lnTo>
                  <a:lnTo>
                    <a:pt x="3115" y="34262"/>
                  </a:lnTo>
                  <a:lnTo>
                    <a:pt x="3467" y="34162"/>
                  </a:lnTo>
                  <a:lnTo>
                    <a:pt x="4421" y="33760"/>
                  </a:lnTo>
                  <a:lnTo>
                    <a:pt x="5527" y="33207"/>
                  </a:lnTo>
                  <a:lnTo>
                    <a:pt x="7888" y="32052"/>
                  </a:lnTo>
                  <a:lnTo>
                    <a:pt x="9043" y="31549"/>
                  </a:lnTo>
                  <a:lnTo>
                    <a:pt x="9546" y="31399"/>
                  </a:lnTo>
                  <a:lnTo>
                    <a:pt x="9998" y="31248"/>
                  </a:lnTo>
                  <a:lnTo>
                    <a:pt x="10450" y="31198"/>
                  </a:lnTo>
                  <a:lnTo>
                    <a:pt x="11404" y="31198"/>
                  </a:lnTo>
                  <a:lnTo>
                    <a:pt x="11856" y="31298"/>
                  </a:lnTo>
                  <a:lnTo>
                    <a:pt x="12359" y="31399"/>
                  </a:lnTo>
                  <a:lnTo>
                    <a:pt x="12811" y="31549"/>
                  </a:lnTo>
                  <a:lnTo>
                    <a:pt x="13665" y="31901"/>
                  </a:lnTo>
                  <a:lnTo>
                    <a:pt x="14419" y="32253"/>
                  </a:lnTo>
                  <a:lnTo>
                    <a:pt x="15021" y="32554"/>
                  </a:lnTo>
                  <a:lnTo>
                    <a:pt x="15574" y="32906"/>
                  </a:lnTo>
                  <a:lnTo>
                    <a:pt x="15725" y="35418"/>
                  </a:lnTo>
                  <a:lnTo>
                    <a:pt x="15875" y="37829"/>
                  </a:lnTo>
                  <a:lnTo>
                    <a:pt x="16127" y="40291"/>
                  </a:lnTo>
                  <a:lnTo>
                    <a:pt x="16227" y="40893"/>
                  </a:lnTo>
                  <a:lnTo>
                    <a:pt x="16378" y="41647"/>
                  </a:lnTo>
                  <a:lnTo>
                    <a:pt x="16780" y="43305"/>
                  </a:lnTo>
                  <a:lnTo>
                    <a:pt x="17282" y="45113"/>
                  </a:lnTo>
                  <a:lnTo>
                    <a:pt x="17885" y="46922"/>
                  </a:lnTo>
                  <a:lnTo>
                    <a:pt x="18890" y="49986"/>
                  </a:lnTo>
                  <a:lnTo>
                    <a:pt x="19342" y="51242"/>
                  </a:lnTo>
                  <a:lnTo>
                    <a:pt x="20296" y="53352"/>
                  </a:lnTo>
                  <a:lnTo>
                    <a:pt x="19493" y="52649"/>
                  </a:lnTo>
                  <a:lnTo>
                    <a:pt x="18689" y="51996"/>
                  </a:lnTo>
                  <a:lnTo>
                    <a:pt x="17835" y="51393"/>
                  </a:lnTo>
                  <a:lnTo>
                    <a:pt x="16981" y="50840"/>
                  </a:lnTo>
                  <a:lnTo>
                    <a:pt x="16076" y="50388"/>
                  </a:lnTo>
                  <a:lnTo>
                    <a:pt x="15122" y="49936"/>
                  </a:lnTo>
                  <a:lnTo>
                    <a:pt x="13213" y="49082"/>
                  </a:lnTo>
                  <a:lnTo>
                    <a:pt x="11304" y="48328"/>
                  </a:lnTo>
                  <a:lnTo>
                    <a:pt x="11304" y="48379"/>
                  </a:lnTo>
                  <a:lnTo>
                    <a:pt x="13112" y="49333"/>
                  </a:lnTo>
                  <a:lnTo>
                    <a:pt x="14971" y="50338"/>
                  </a:lnTo>
                  <a:lnTo>
                    <a:pt x="15875" y="50840"/>
                  </a:lnTo>
                  <a:lnTo>
                    <a:pt x="16729" y="51343"/>
                  </a:lnTo>
                  <a:lnTo>
                    <a:pt x="17584" y="51946"/>
                  </a:lnTo>
                  <a:lnTo>
                    <a:pt x="18438" y="52548"/>
                  </a:lnTo>
                  <a:lnTo>
                    <a:pt x="18990" y="53051"/>
                  </a:lnTo>
                  <a:lnTo>
                    <a:pt x="19543" y="53603"/>
                  </a:lnTo>
                  <a:lnTo>
                    <a:pt x="20598" y="54709"/>
                  </a:lnTo>
                  <a:lnTo>
                    <a:pt x="20598" y="54709"/>
                  </a:lnTo>
                  <a:lnTo>
                    <a:pt x="19794" y="53955"/>
                  </a:lnTo>
                  <a:lnTo>
                    <a:pt x="18940" y="53252"/>
                  </a:lnTo>
                  <a:lnTo>
                    <a:pt x="18036" y="52599"/>
                  </a:lnTo>
                  <a:lnTo>
                    <a:pt x="17131" y="51996"/>
                  </a:lnTo>
                  <a:lnTo>
                    <a:pt x="16127" y="51443"/>
                  </a:lnTo>
                  <a:lnTo>
                    <a:pt x="15172" y="50891"/>
                  </a:lnTo>
                  <a:lnTo>
                    <a:pt x="13364" y="49986"/>
                  </a:lnTo>
                  <a:lnTo>
                    <a:pt x="12459" y="49534"/>
                  </a:lnTo>
                  <a:lnTo>
                    <a:pt x="12057" y="49233"/>
                  </a:lnTo>
                  <a:lnTo>
                    <a:pt x="11656" y="48982"/>
                  </a:lnTo>
                  <a:lnTo>
                    <a:pt x="11254" y="48630"/>
                  </a:lnTo>
                  <a:lnTo>
                    <a:pt x="10902" y="48278"/>
                  </a:lnTo>
                  <a:lnTo>
                    <a:pt x="10550" y="47826"/>
                  </a:lnTo>
                  <a:lnTo>
                    <a:pt x="10249" y="47374"/>
                  </a:lnTo>
                  <a:lnTo>
                    <a:pt x="9897" y="46620"/>
                  </a:lnTo>
                  <a:lnTo>
                    <a:pt x="9646" y="45867"/>
                  </a:lnTo>
                  <a:lnTo>
                    <a:pt x="9445" y="45063"/>
                  </a:lnTo>
                  <a:lnTo>
                    <a:pt x="9294" y="44259"/>
                  </a:lnTo>
                  <a:lnTo>
                    <a:pt x="9194" y="43456"/>
                  </a:lnTo>
                  <a:lnTo>
                    <a:pt x="9144" y="42652"/>
                  </a:lnTo>
                  <a:lnTo>
                    <a:pt x="9093" y="41044"/>
                  </a:lnTo>
                  <a:lnTo>
                    <a:pt x="9093" y="40994"/>
                  </a:lnTo>
                  <a:lnTo>
                    <a:pt x="8993" y="40994"/>
                  </a:lnTo>
                  <a:lnTo>
                    <a:pt x="8943" y="41044"/>
                  </a:lnTo>
                  <a:lnTo>
                    <a:pt x="8892" y="42501"/>
                  </a:lnTo>
                  <a:lnTo>
                    <a:pt x="8943" y="43255"/>
                  </a:lnTo>
                  <a:lnTo>
                    <a:pt x="8943" y="44008"/>
                  </a:lnTo>
                  <a:lnTo>
                    <a:pt x="9043" y="44762"/>
                  </a:lnTo>
                  <a:lnTo>
                    <a:pt x="9144" y="45515"/>
                  </a:lnTo>
                  <a:lnTo>
                    <a:pt x="9345" y="46219"/>
                  </a:lnTo>
                  <a:lnTo>
                    <a:pt x="9546" y="46922"/>
                  </a:lnTo>
                  <a:lnTo>
                    <a:pt x="9345" y="46419"/>
                  </a:lnTo>
                  <a:lnTo>
                    <a:pt x="9194" y="45917"/>
                  </a:lnTo>
                  <a:lnTo>
                    <a:pt x="8943" y="44762"/>
                  </a:lnTo>
                  <a:lnTo>
                    <a:pt x="8742" y="43506"/>
                  </a:lnTo>
                  <a:lnTo>
                    <a:pt x="8591" y="42149"/>
                  </a:lnTo>
                  <a:lnTo>
                    <a:pt x="8491" y="41346"/>
                  </a:lnTo>
                  <a:lnTo>
                    <a:pt x="8390" y="40592"/>
                  </a:lnTo>
                  <a:lnTo>
                    <a:pt x="8239" y="39939"/>
                  </a:lnTo>
                  <a:lnTo>
                    <a:pt x="8089" y="39336"/>
                  </a:lnTo>
                  <a:lnTo>
                    <a:pt x="7486" y="39386"/>
                  </a:lnTo>
                  <a:lnTo>
                    <a:pt x="6933" y="39437"/>
                  </a:lnTo>
                  <a:lnTo>
                    <a:pt x="6481" y="39537"/>
                  </a:lnTo>
                  <a:lnTo>
                    <a:pt x="6129" y="39688"/>
                  </a:lnTo>
                  <a:lnTo>
                    <a:pt x="6029" y="39738"/>
                  </a:lnTo>
                  <a:lnTo>
                    <a:pt x="5979" y="39838"/>
                  </a:lnTo>
                  <a:lnTo>
                    <a:pt x="5928" y="40090"/>
                  </a:lnTo>
                  <a:lnTo>
                    <a:pt x="5928" y="40441"/>
                  </a:lnTo>
                  <a:lnTo>
                    <a:pt x="5979" y="40843"/>
                  </a:lnTo>
                  <a:lnTo>
                    <a:pt x="6180" y="41798"/>
                  </a:lnTo>
                  <a:lnTo>
                    <a:pt x="6481" y="42903"/>
                  </a:lnTo>
                  <a:lnTo>
                    <a:pt x="7034" y="44912"/>
                  </a:lnTo>
                  <a:lnTo>
                    <a:pt x="7184" y="45616"/>
                  </a:lnTo>
                  <a:lnTo>
                    <a:pt x="7184" y="45867"/>
                  </a:lnTo>
                  <a:lnTo>
                    <a:pt x="7134" y="46018"/>
                  </a:lnTo>
                  <a:lnTo>
                    <a:pt x="7285" y="46269"/>
                  </a:lnTo>
                  <a:lnTo>
                    <a:pt x="7335" y="46470"/>
                  </a:lnTo>
                  <a:lnTo>
                    <a:pt x="7385" y="46771"/>
                  </a:lnTo>
                  <a:lnTo>
                    <a:pt x="7134" y="46922"/>
                  </a:lnTo>
                  <a:lnTo>
                    <a:pt x="6883" y="47022"/>
                  </a:lnTo>
                  <a:lnTo>
                    <a:pt x="6582" y="47073"/>
                  </a:lnTo>
                  <a:lnTo>
                    <a:pt x="6280" y="47022"/>
                  </a:lnTo>
                  <a:lnTo>
                    <a:pt x="5627" y="46922"/>
                  </a:lnTo>
                  <a:lnTo>
                    <a:pt x="5024" y="46721"/>
                  </a:lnTo>
                  <a:lnTo>
                    <a:pt x="3969" y="46369"/>
                  </a:lnTo>
                  <a:lnTo>
                    <a:pt x="2914" y="45867"/>
                  </a:lnTo>
                  <a:lnTo>
                    <a:pt x="1909" y="45314"/>
                  </a:lnTo>
                  <a:lnTo>
                    <a:pt x="955" y="44661"/>
                  </a:lnTo>
                  <a:lnTo>
                    <a:pt x="905" y="44711"/>
                  </a:lnTo>
                  <a:lnTo>
                    <a:pt x="905" y="44762"/>
                  </a:lnTo>
                  <a:lnTo>
                    <a:pt x="1457" y="45264"/>
                  </a:lnTo>
                  <a:lnTo>
                    <a:pt x="2110" y="45716"/>
                  </a:lnTo>
                  <a:lnTo>
                    <a:pt x="2764" y="46168"/>
                  </a:lnTo>
                  <a:lnTo>
                    <a:pt x="3467" y="46620"/>
                  </a:lnTo>
                  <a:lnTo>
                    <a:pt x="4170" y="46972"/>
                  </a:lnTo>
                  <a:lnTo>
                    <a:pt x="4924" y="47274"/>
                  </a:lnTo>
                  <a:lnTo>
                    <a:pt x="5627" y="47525"/>
                  </a:lnTo>
                  <a:lnTo>
                    <a:pt x="6381" y="47675"/>
                  </a:lnTo>
                  <a:lnTo>
                    <a:pt x="5928" y="47675"/>
                  </a:lnTo>
                  <a:lnTo>
                    <a:pt x="5627" y="47625"/>
                  </a:lnTo>
                  <a:lnTo>
                    <a:pt x="4924" y="47424"/>
                  </a:lnTo>
                  <a:lnTo>
                    <a:pt x="4170" y="47123"/>
                  </a:lnTo>
                  <a:lnTo>
                    <a:pt x="3316" y="46671"/>
                  </a:lnTo>
                  <a:lnTo>
                    <a:pt x="2462" y="46168"/>
                  </a:lnTo>
                  <a:lnTo>
                    <a:pt x="1658" y="45666"/>
                  </a:lnTo>
                  <a:lnTo>
                    <a:pt x="101" y="44611"/>
                  </a:lnTo>
                  <a:lnTo>
                    <a:pt x="51" y="45013"/>
                  </a:lnTo>
                  <a:lnTo>
                    <a:pt x="0" y="45415"/>
                  </a:lnTo>
                  <a:lnTo>
                    <a:pt x="0" y="45867"/>
                  </a:lnTo>
                  <a:lnTo>
                    <a:pt x="51" y="46269"/>
                  </a:lnTo>
                  <a:lnTo>
                    <a:pt x="151" y="46671"/>
                  </a:lnTo>
                  <a:lnTo>
                    <a:pt x="302" y="47073"/>
                  </a:lnTo>
                  <a:lnTo>
                    <a:pt x="503" y="47424"/>
                  </a:lnTo>
                  <a:lnTo>
                    <a:pt x="754" y="47675"/>
                  </a:lnTo>
                  <a:lnTo>
                    <a:pt x="1055" y="47876"/>
                  </a:lnTo>
                  <a:lnTo>
                    <a:pt x="1558" y="48128"/>
                  </a:lnTo>
                  <a:lnTo>
                    <a:pt x="2261" y="48429"/>
                  </a:lnTo>
                  <a:lnTo>
                    <a:pt x="3065" y="48680"/>
                  </a:lnTo>
                  <a:lnTo>
                    <a:pt x="5024" y="49333"/>
                  </a:lnTo>
                  <a:lnTo>
                    <a:pt x="7235" y="50037"/>
                  </a:lnTo>
                  <a:lnTo>
                    <a:pt x="9546" y="50740"/>
                  </a:lnTo>
                  <a:lnTo>
                    <a:pt x="11706" y="51493"/>
                  </a:lnTo>
                  <a:lnTo>
                    <a:pt x="12660" y="51845"/>
                  </a:lnTo>
                  <a:lnTo>
                    <a:pt x="13514" y="52197"/>
                  </a:lnTo>
                  <a:lnTo>
                    <a:pt x="14218" y="52498"/>
                  </a:lnTo>
                  <a:lnTo>
                    <a:pt x="14820" y="52850"/>
                  </a:lnTo>
                  <a:lnTo>
                    <a:pt x="15875" y="53603"/>
                  </a:lnTo>
                  <a:lnTo>
                    <a:pt x="17031" y="54608"/>
                  </a:lnTo>
                  <a:lnTo>
                    <a:pt x="18287" y="55764"/>
                  </a:lnTo>
                  <a:lnTo>
                    <a:pt x="19493" y="57019"/>
                  </a:lnTo>
                  <a:lnTo>
                    <a:pt x="20045" y="57723"/>
                  </a:lnTo>
                  <a:lnTo>
                    <a:pt x="20598" y="58376"/>
                  </a:lnTo>
                  <a:lnTo>
                    <a:pt x="21100" y="59029"/>
                  </a:lnTo>
                  <a:lnTo>
                    <a:pt x="21552" y="59732"/>
                  </a:lnTo>
                  <a:lnTo>
                    <a:pt x="21954" y="60385"/>
                  </a:lnTo>
                  <a:lnTo>
                    <a:pt x="22256" y="61038"/>
                  </a:lnTo>
                  <a:lnTo>
                    <a:pt x="22507" y="61641"/>
                  </a:lnTo>
                  <a:lnTo>
                    <a:pt x="22657" y="62244"/>
                  </a:lnTo>
                  <a:lnTo>
                    <a:pt x="22708" y="62546"/>
                  </a:lnTo>
                  <a:lnTo>
                    <a:pt x="22708" y="62897"/>
                  </a:lnTo>
                  <a:lnTo>
                    <a:pt x="22657" y="63852"/>
                  </a:lnTo>
                  <a:lnTo>
                    <a:pt x="22457" y="64957"/>
                  </a:lnTo>
                  <a:lnTo>
                    <a:pt x="22155" y="66163"/>
                  </a:lnTo>
                  <a:lnTo>
                    <a:pt x="21803" y="67519"/>
                  </a:lnTo>
                  <a:lnTo>
                    <a:pt x="21402" y="68976"/>
                  </a:lnTo>
                  <a:lnTo>
                    <a:pt x="20497" y="71940"/>
                  </a:lnTo>
                  <a:lnTo>
                    <a:pt x="19543" y="74703"/>
                  </a:lnTo>
                  <a:lnTo>
                    <a:pt x="18689" y="77114"/>
                  </a:lnTo>
                  <a:lnTo>
                    <a:pt x="17885" y="79325"/>
                  </a:lnTo>
                  <a:lnTo>
                    <a:pt x="18387" y="79626"/>
                  </a:lnTo>
                  <a:lnTo>
                    <a:pt x="18990" y="79827"/>
                  </a:lnTo>
                  <a:lnTo>
                    <a:pt x="19543" y="80028"/>
                  </a:lnTo>
                  <a:lnTo>
                    <a:pt x="20196" y="80229"/>
                  </a:lnTo>
                  <a:lnTo>
                    <a:pt x="21452" y="80480"/>
                  </a:lnTo>
                  <a:lnTo>
                    <a:pt x="22708" y="80681"/>
                  </a:lnTo>
                  <a:lnTo>
                    <a:pt x="22959" y="79928"/>
                  </a:lnTo>
                  <a:lnTo>
                    <a:pt x="23712" y="78571"/>
                  </a:lnTo>
                  <a:lnTo>
                    <a:pt x="24516" y="77265"/>
                  </a:lnTo>
                  <a:lnTo>
                    <a:pt x="25370" y="76009"/>
                  </a:lnTo>
                  <a:lnTo>
                    <a:pt x="26224" y="74753"/>
                  </a:lnTo>
                  <a:lnTo>
                    <a:pt x="27179" y="73497"/>
                  </a:lnTo>
                  <a:lnTo>
                    <a:pt x="28133" y="72342"/>
                  </a:lnTo>
                  <a:lnTo>
                    <a:pt x="29138" y="71136"/>
                  </a:lnTo>
                  <a:lnTo>
                    <a:pt x="30143" y="70031"/>
                  </a:lnTo>
                  <a:lnTo>
                    <a:pt x="30193" y="69930"/>
                  </a:lnTo>
                  <a:lnTo>
                    <a:pt x="30143" y="69880"/>
                  </a:lnTo>
                  <a:lnTo>
                    <a:pt x="30093" y="69830"/>
                  </a:lnTo>
                  <a:lnTo>
                    <a:pt x="29992" y="69830"/>
                  </a:lnTo>
                  <a:lnTo>
                    <a:pt x="28736" y="71036"/>
                  </a:lnTo>
                  <a:lnTo>
                    <a:pt x="27531" y="72241"/>
                  </a:lnTo>
                  <a:lnTo>
                    <a:pt x="26375" y="73547"/>
                  </a:lnTo>
                  <a:lnTo>
                    <a:pt x="25320" y="74854"/>
                  </a:lnTo>
                  <a:lnTo>
                    <a:pt x="26174" y="73547"/>
                  </a:lnTo>
                  <a:lnTo>
                    <a:pt x="27078" y="72191"/>
                  </a:lnTo>
                  <a:lnTo>
                    <a:pt x="28334" y="70383"/>
                  </a:lnTo>
                  <a:lnTo>
                    <a:pt x="29691" y="68624"/>
                  </a:lnTo>
                  <a:lnTo>
                    <a:pt x="30344" y="67770"/>
                  </a:lnTo>
                  <a:lnTo>
                    <a:pt x="31047" y="66866"/>
                  </a:lnTo>
                  <a:lnTo>
                    <a:pt x="31750" y="66012"/>
                  </a:lnTo>
                  <a:lnTo>
                    <a:pt x="32152" y="65660"/>
                  </a:lnTo>
                  <a:lnTo>
                    <a:pt x="32604" y="65309"/>
                  </a:lnTo>
                  <a:lnTo>
                    <a:pt x="32655" y="65258"/>
                  </a:lnTo>
                  <a:lnTo>
                    <a:pt x="32604" y="65208"/>
                  </a:lnTo>
                  <a:lnTo>
                    <a:pt x="32554" y="65208"/>
                  </a:lnTo>
                  <a:lnTo>
                    <a:pt x="31750" y="65761"/>
                  </a:lnTo>
                  <a:lnTo>
                    <a:pt x="30947" y="66464"/>
                  </a:lnTo>
                  <a:lnTo>
                    <a:pt x="30243" y="67167"/>
                  </a:lnTo>
                  <a:lnTo>
                    <a:pt x="29540" y="67971"/>
                  </a:lnTo>
                  <a:lnTo>
                    <a:pt x="28887" y="68775"/>
                  </a:lnTo>
                  <a:lnTo>
                    <a:pt x="28284" y="69629"/>
                  </a:lnTo>
                  <a:lnTo>
                    <a:pt x="27078" y="71287"/>
                  </a:lnTo>
                  <a:lnTo>
                    <a:pt x="26375" y="72292"/>
                  </a:lnTo>
                  <a:lnTo>
                    <a:pt x="26375" y="72292"/>
                  </a:lnTo>
                  <a:lnTo>
                    <a:pt x="27078" y="71086"/>
                  </a:lnTo>
                  <a:lnTo>
                    <a:pt x="27832" y="69930"/>
                  </a:lnTo>
                  <a:lnTo>
                    <a:pt x="28636" y="68825"/>
                  </a:lnTo>
                  <a:lnTo>
                    <a:pt x="29389" y="67720"/>
                  </a:lnTo>
                  <a:lnTo>
                    <a:pt x="30896" y="65811"/>
                  </a:lnTo>
                  <a:lnTo>
                    <a:pt x="32253" y="64203"/>
                  </a:lnTo>
                  <a:lnTo>
                    <a:pt x="33459" y="62847"/>
                  </a:lnTo>
                  <a:lnTo>
                    <a:pt x="34413" y="61842"/>
                  </a:lnTo>
                  <a:lnTo>
                    <a:pt x="35217" y="61038"/>
                  </a:lnTo>
                  <a:lnTo>
                    <a:pt x="35619" y="60586"/>
                  </a:lnTo>
                  <a:lnTo>
                    <a:pt x="36071" y="60184"/>
                  </a:lnTo>
                  <a:lnTo>
                    <a:pt x="36623" y="59732"/>
                  </a:lnTo>
                  <a:lnTo>
                    <a:pt x="37226" y="59330"/>
                  </a:lnTo>
                  <a:lnTo>
                    <a:pt x="37879" y="58979"/>
                  </a:lnTo>
                  <a:lnTo>
                    <a:pt x="38583" y="58577"/>
                  </a:lnTo>
                  <a:lnTo>
                    <a:pt x="39286" y="58225"/>
                  </a:lnTo>
                  <a:lnTo>
                    <a:pt x="39989" y="57924"/>
                  </a:lnTo>
                  <a:lnTo>
                    <a:pt x="41446" y="57371"/>
                  </a:lnTo>
                  <a:lnTo>
                    <a:pt x="42752" y="57019"/>
                  </a:lnTo>
                  <a:lnTo>
                    <a:pt x="43355" y="56869"/>
                  </a:lnTo>
                  <a:lnTo>
                    <a:pt x="43908" y="56819"/>
                  </a:lnTo>
                  <a:lnTo>
                    <a:pt x="44360" y="56768"/>
                  </a:lnTo>
                  <a:lnTo>
                    <a:pt x="44762" y="56768"/>
                  </a:lnTo>
                  <a:lnTo>
                    <a:pt x="45114" y="56919"/>
                  </a:lnTo>
                  <a:lnTo>
                    <a:pt x="45515" y="57120"/>
                  </a:lnTo>
                  <a:lnTo>
                    <a:pt x="45917" y="57421"/>
                  </a:lnTo>
                  <a:lnTo>
                    <a:pt x="46319" y="57823"/>
                  </a:lnTo>
                  <a:lnTo>
                    <a:pt x="47123" y="58728"/>
                  </a:lnTo>
                  <a:lnTo>
                    <a:pt x="47927" y="59682"/>
                  </a:lnTo>
                  <a:lnTo>
                    <a:pt x="48781" y="60637"/>
                  </a:lnTo>
                  <a:lnTo>
                    <a:pt x="49183" y="61038"/>
                  </a:lnTo>
                  <a:lnTo>
                    <a:pt x="49534" y="61390"/>
                  </a:lnTo>
                  <a:lnTo>
                    <a:pt x="49936" y="61692"/>
                  </a:lnTo>
                  <a:lnTo>
                    <a:pt x="50288" y="61842"/>
                  </a:lnTo>
                  <a:lnTo>
                    <a:pt x="50640" y="61943"/>
                  </a:lnTo>
                  <a:lnTo>
                    <a:pt x="50790" y="61892"/>
                  </a:lnTo>
                  <a:lnTo>
                    <a:pt x="50941" y="61842"/>
                  </a:lnTo>
                  <a:lnTo>
                    <a:pt x="51243" y="61692"/>
                  </a:lnTo>
                  <a:lnTo>
                    <a:pt x="51494" y="61440"/>
                  </a:lnTo>
                  <a:lnTo>
                    <a:pt x="51745" y="61089"/>
                  </a:lnTo>
                  <a:lnTo>
                    <a:pt x="51946" y="60737"/>
                  </a:lnTo>
                  <a:lnTo>
                    <a:pt x="51142" y="60285"/>
                  </a:lnTo>
                  <a:lnTo>
                    <a:pt x="50489" y="59833"/>
                  </a:lnTo>
                  <a:lnTo>
                    <a:pt x="49936" y="59431"/>
                  </a:lnTo>
                  <a:lnTo>
                    <a:pt x="49484" y="58979"/>
                  </a:lnTo>
                  <a:lnTo>
                    <a:pt x="49082" y="58527"/>
                  </a:lnTo>
                  <a:lnTo>
                    <a:pt x="48781" y="58125"/>
                  </a:lnTo>
                  <a:lnTo>
                    <a:pt x="48530" y="57723"/>
                  </a:lnTo>
                  <a:lnTo>
                    <a:pt x="48329" y="57371"/>
                  </a:lnTo>
                  <a:lnTo>
                    <a:pt x="48329" y="57371"/>
                  </a:lnTo>
                  <a:lnTo>
                    <a:pt x="48932" y="58074"/>
                  </a:lnTo>
                  <a:lnTo>
                    <a:pt x="49685" y="58728"/>
                  </a:lnTo>
                  <a:lnTo>
                    <a:pt x="50439" y="59330"/>
                  </a:lnTo>
                  <a:lnTo>
                    <a:pt x="51243" y="59833"/>
                  </a:lnTo>
                  <a:lnTo>
                    <a:pt x="51343" y="59883"/>
                  </a:lnTo>
                  <a:lnTo>
                    <a:pt x="51393" y="59833"/>
                  </a:lnTo>
                  <a:lnTo>
                    <a:pt x="51443" y="59732"/>
                  </a:lnTo>
                  <a:lnTo>
                    <a:pt x="51393" y="59682"/>
                  </a:lnTo>
                  <a:lnTo>
                    <a:pt x="49936" y="58326"/>
                  </a:lnTo>
                  <a:lnTo>
                    <a:pt x="49233" y="57572"/>
                  </a:lnTo>
                  <a:lnTo>
                    <a:pt x="48580" y="56819"/>
                  </a:lnTo>
                  <a:lnTo>
                    <a:pt x="48228" y="56316"/>
                  </a:lnTo>
                  <a:lnTo>
                    <a:pt x="47977" y="55814"/>
                  </a:lnTo>
                  <a:lnTo>
                    <a:pt x="48027" y="55412"/>
                  </a:lnTo>
                  <a:lnTo>
                    <a:pt x="48178" y="55462"/>
                  </a:lnTo>
                  <a:lnTo>
                    <a:pt x="48178" y="55261"/>
                  </a:lnTo>
                  <a:lnTo>
                    <a:pt x="48228" y="55110"/>
                  </a:lnTo>
                  <a:lnTo>
                    <a:pt x="48429" y="54960"/>
                  </a:lnTo>
                  <a:lnTo>
                    <a:pt x="48731" y="54859"/>
                  </a:lnTo>
                  <a:lnTo>
                    <a:pt x="49534" y="54608"/>
                  </a:lnTo>
                  <a:lnTo>
                    <a:pt x="50589" y="54156"/>
                  </a:lnTo>
                  <a:lnTo>
                    <a:pt x="51795" y="53654"/>
                  </a:lnTo>
                  <a:lnTo>
                    <a:pt x="53001" y="53001"/>
                  </a:lnTo>
                  <a:lnTo>
                    <a:pt x="55312" y="51795"/>
                  </a:lnTo>
                  <a:lnTo>
                    <a:pt x="56869" y="50941"/>
                  </a:lnTo>
                  <a:lnTo>
                    <a:pt x="57120" y="50790"/>
                  </a:lnTo>
                  <a:lnTo>
                    <a:pt x="57371" y="50740"/>
                  </a:lnTo>
                  <a:lnTo>
                    <a:pt x="57673" y="50790"/>
                  </a:lnTo>
                  <a:lnTo>
                    <a:pt x="57974" y="50840"/>
                  </a:lnTo>
                  <a:lnTo>
                    <a:pt x="58276" y="50991"/>
                  </a:lnTo>
                  <a:lnTo>
                    <a:pt x="58577" y="51142"/>
                  </a:lnTo>
                  <a:lnTo>
                    <a:pt x="59230" y="51644"/>
                  </a:lnTo>
                  <a:lnTo>
                    <a:pt x="59883" y="52197"/>
                  </a:lnTo>
                  <a:lnTo>
                    <a:pt x="60536" y="52850"/>
                  </a:lnTo>
                  <a:lnTo>
                    <a:pt x="61089" y="53503"/>
                  </a:lnTo>
                  <a:lnTo>
                    <a:pt x="61642" y="54106"/>
                  </a:lnTo>
                  <a:lnTo>
                    <a:pt x="61943" y="54407"/>
                  </a:lnTo>
                  <a:lnTo>
                    <a:pt x="62245" y="54608"/>
                  </a:lnTo>
                  <a:lnTo>
                    <a:pt x="62596" y="54658"/>
                  </a:lnTo>
                  <a:lnTo>
                    <a:pt x="62948" y="54608"/>
                  </a:lnTo>
                  <a:lnTo>
                    <a:pt x="63350" y="54457"/>
                  </a:lnTo>
                  <a:lnTo>
                    <a:pt x="63651" y="54256"/>
                  </a:lnTo>
                  <a:lnTo>
                    <a:pt x="64003" y="53955"/>
                  </a:lnTo>
                  <a:lnTo>
                    <a:pt x="64304" y="53654"/>
                  </a:lnTo>
                  <a:lnTo>
                    <a:pt x="61692" y="51092"/>
                  </a:lnTo>
                  <a:lnTo>
                    <a:pt x="60536" y="49936"/>
                  </a:lnTo>
                  <a:lnTo>
                    <a:pt x="60285" y="49635"/>
                  </a:lnTo>
                  <a:lnTo>
                    <a:pt x="60285" y="49635"/>
                  </a:lnTo>
                  <a:lnTo>
                    <a:pt x="60587" y="49936"/>
                  </a:lnTo>
                  <a:lnTo>
                    <a:pt x="61089" y="50338"/>
                  </a:lnTo>
                  <a:lnTo>
                    <a:pt x="61591" y="50740"/>
                  </a:lnTo>
                  <a:lnTo>
                    <a:pt x="62546" y="51443"/>
                  </a:lnTo>
                  <a:lnTo>
                    <a:pt x="63551" y="52046"/>
                  </a:lnTo>
                  <a:lnTo>
                    <a:pt x="63651" y="52096"/>
                  </a:lnTo>
                  <a:lnTo>
                    <a:pt x="63701" y="51996"/>
                  </a:lnTo>
                  <a:lnTo>
                    <a:pt x="63752" y="51946"/>
                  </a:lnTo>
                  <a:lnTo>
                    <a:pt x="63651" y="51845"/>
                  </a:lnTo>
                  <a:lnTo>
                    <a:pt x="62345" y="50790"/>
                  </a:lnTo>
                  <a:lnTo>
                    <a:pt x="61692" y="50237"/>
                  </a:lnTo>
                  <a:lnTo>
                    <a:pt x="61139" y="49685"/>
                  </a:lnTo>
                  <a:lnTo>
                    <a:pt x="60587" y="49082"/>
                  </a:lnTo>
                  <a:lnTo>
                    <a:pt x="60135" y="48429"/>
                  </a:lnTo>
                  <a:lnTo>
                    <a:pt x="59733" y="47726"/>
                  </a:lnTo>
                  <a:lnTo>
                    <a:pt x="59431" y="47022"/>
                  </a:lnTo>
                  <a:lnTo>
                    <a:pt x="59582" y="46620"/>
                  </a:lnTo>
                  <a:lnTo>
                    <a:pt x="59783" y="46269"/>
                  </a:lnTo>
                  <a:lnTo>
                    <a:pt x="59984" y="46018"/>
                  </a:lnTo>
                  <a:lnTo>
                    <a:pt x="60285" y="45616"/>
                  </a:lnTo>
                  <a:lnTo>
                    <a:pt x="60687" y="45214"/>
                  </a:lnTo>
                  <a:lnTo>
                    <a:pt x="61591" y="44460"/>
                  </a:lnTo>
                  <a:lnTo>
                    <a:pt x="62546" y="43757"/>
                  </a:lnTo>
                  <a:lnTo>
                    <a:pt x="62948" y="43405"/>
                  </a:lnTo>
                  <a:lnTo>
                    <a:pt x="63249" y="43054"/>
                  </a:lnTo>
                  <a:lnTo>
                    <a:pt x="63400" y="42802"/>
                  </a:lnTo>
                  <a:lnTo>
                    <a:pt x="63450" y="42501"/>
                  </a:lnTo>
                  <a:lnTo>
                    <a:pt x="63400" y="42200"/>
                  </a:lnTo>
                  <a:lnTo>
                    <a:pt x="63300" y="41848"/>
                  </a:lnTo>
                  <a:lnTo>
                    <a:pt x="63149" y="41496"/>
                  </a:lnTo>
                  <a:lnTo>
                    <a:pt x="62948" y="41094"/>
                  </a:lnTo>
                  <a:lnTo>
                    <a:pt x="62697" y="40793"/>
                  </a:lnTo>
                  <a:lnTo>
                    <a:pt x="62395" y="40441"/>
                  </a:lnTo>
                  <a:lnTo>
                    <a:pt x="59180" y="44812"/>
                  </a:lnTo>
                  <a:lnTo>
                    <a:pt x="59532" y="43958"/>
                  </a:lnTo>
                  <a:lnTo>
                    <a:pt x="59934" y="43054"/>
                  </a:lnTo>
                  <a:lnTo>
                    <a:pt x="60637" y="41295"/>
                  </a:lnTo>
                  <a:lnTo>
                    <a:pt x="60637" y="41195"/>
                  </a:lnTo>
                  <a:lnTo>
                    <a:pt x="60536" y="41145"/>
                  </a:lnTo>
                  <a:lnTo>
                    <a:pt x="60486" y="41145"/>
                  </a:lnTo>
                  <a:lnTo>
                    <a:pt x="60386" y="41195"/>
                  </a:lnTo>
                  <a:lnTo>
                    <a:pt x="59883" y="42350"/>
                  </a:lnTo>
                  <a:lnTo>
                    <a:pt x="59281" y="43456"/>
                  </a:lnTo>
                  <a:lnTo>
                    <a:pt x="58678" y="44561"/>
                  </a:lnTo>
                  <a:lnTo>
                    <a:pt x="58025" y="45616"/>
                  </a:lnTo>
                  <a:lnTo>
                    <a:pt x="57522" y="46419"/>
                  </a:lnTo>
                  <a:lnTo>
                    <a:pt x="56919" y="47123"/>
                  </a:lnTo>
                  <a:lnTo>
                    <a:pt x="55864" y="47977"/>
                  </a:lnTo>
                  <a:lnTo>
                    <a:pt x="54709" y="48931"/>
                  </a:lnTo>
                  <a:lnTo>
                    <a:pt x="53503" y="49785"/>
                  </a:lnTo>
                  <a:lnTo>
                    <a:pt x="52448" y="50489"/>
                  </a:lnTo>
                  <a:lnTo>
                    <a:pt x="52046" y="50237"/>
                  </a:lnTo>
                  <a:lnTo>
                    <a:pt x="51695" y="49986"/>
                  </a:lnTo>
                  <a:lnTo>
                    <a:pt x="51393" y="49635"/>
                  </a:lnTo>
                  <a:lnTo>
                    <a:pt x="51142" y="49283"/>
                  </a:lnTo>
                  <a:lnTo>
                    <a:pt x="50941" y="48931"/>
                  </a:lnTo>
                  <a:lnTo>
                    <a:pt x="50740" y="48479"/>
                  </a:lnTo>
                  <a:lnTo>
                    <a:pt x="50589" y="48027"/>
                  </a:lnTo>
                  <a:lnTo>
                    <a:pt x="50489" y="47525"/>
                  </a:lnTo>
                  <a:lnTo>
                    <a:pt x="50037" y="45314"/>
                  </a:lnTo>
                  <a:lnTo>
                    <a:pt x="49585" y="43054"/>
                  </a:lnTo>
                  <a:lnTo>
                    <a:pt x="49585" y="43003"/>
                  </a:lnTo>
                  <a:lnTo>
                    <a:pt x="49434" y="43003"/>
                  </a:lnTo>
                  <a:lnTo>
                    <a:pt x="49434" y="43054"/>
                  </a:lnTo>
                  <a:lnTo>
                    <a:pt x="49585" y="44561"/>
                  </a:lnTo>
                  <a:lnTo>
                    <a:pt x="49735" y="46118"/>
                  </a:lnTo>
                  <a:lnTo>
                    <a:pt x="49786" y="46922"/>
                  </a:lnTo>
                  <a:lnTo>
                    <a:pt x="49936" y="47675"/>
                  </a:lnTo>
                  <a:lnTo>
                    <a:pt x="50137" y="48429"/>
                  </a:lnTo>
                  <a:lnTo>
                    <a:pt x="50389" y="49132"/>
                  </a:lnTo>
                  <a:lnTo>
                    <a:pt x="50589" y="49584"/>
                  </a:lnTo>
                  <a:lnTo>
                    <a:pt x="50891" y="50087"/>
                  </a:lnTo>
                  <a:lnTo>
                    <a:pt x="51243" y="50489"/>
                  </a:lnTo>
                  <a:lnTo>
                    <a:pt x="51644" y="50840"/>
                  </a:lnTo>
                  <a:lnTo>
                    <a:pt x="51343" y="50941"/>
                  </a:lnTo>
                  <a:lnTo>
                    <a:pt x="51142" y="50941"/>
                  </a:lnTo>
                  <a:lnTo>
                    <a:pt x="51042" y="50891"/>
                  </a:lnTo>
                  <a:lnTo>
                    <a:pt x="50891" y="50840"/>
                  </a:lnTo>
                  <a:lnTo>
                    <a:pt x="50690" y="50589"/>
                  </a:lnTo>
                  <a:lnTo>
                    <a:pt x="50439" y="50187"/>
                  </a:lnTo>
                  <a:lnTo>
                    <a:pt x="50288" y="49685"/>
                  </a:lnTo>
                  <a:lnTo>
                    <a:pt x="50087" y="49082"/>
                  </a:lnTo>
                  <a:lnTo>
                    <a:pt x="49936" y="48379"/>
                  </a:lnTo>
                  <a:lnTo>
                    <a:pt x="49685" y="46872"/>
                  </a:lnTo>
                  <a:lnTo>
                    <a:pt x="49484" y="45264"/>
                  </a:lnTo>
                  <a:lnTo>
                    <a:pt x="49334" y="43707"/>
                  </a:lnTo>
                  <a:lnTo>
                    <a:pt x="49183" y="41346"/>
                  </a:lnTo>
                  <a:lnTo>
                    <a:pt x="49183" y="40692"/>
                  </a:lnTo>
                  <a:lnTo>
                    <a:pt x="49233" y="40039"/>
                  </a:lnTo>
                  <a:lnTo>
                    <a:pt x="49384" y="39386"/>
                  </a:lnTo>
                  <a:lnTo>
                    <a:pt x="49534" y="38783"/>
                  </a:lnTo>
                  <a:lnTo>
                    <a:pt x="49836" y="37728"/>
                  </a:lnTo>
                  <a:lnTo>
                    <a:pt x="50087" y="37025"/>
                  </a:lnTo>
                  <a:lnTo>
                    <a:pt x="50137" y="36925"/>
                  </a:lnTo>
                  <a:lnTo>
                    <a:pt x="50137" y="36874"/>
                  </a:lnTo>
                  <a:lnTo>
                    <a:pt x="50338" y="36623"/>
                  </a:lnTo>
                  <a:lnTo>
                    <a:pt x="50539" y="36422"/>
                  </a:lnTo>
                  <a:lnTo>
                    <a:pt x="50891" y="36221"/>
                  </a:lnTo>
                  <a:lnTo>
                    <a:pt x="51243" y="36020"/>
                  </a:lnTo>
                  <a:lnTo>
                    <a:pt x="52097" y="35669"/>
                  </a:lnTo>
                  <a:lnTo>
                    <a:pt x="53051" y="35367"/>
                  </a:lnTo>
                  <a:lnTo>
                    <a:pt x="54106" y="35116"/>
                  </a:lnTo>
                  <a:lnTo>
                    <a:pt x="55111" y="34965"/>
                  </a:lnTo>
                  <a:lnTo>
                    <a:pt x="56065" y="34865"/>
                  </a:lnTo>
                  <a:lnTo>
                    <a:pt x="57070" y="34865"/>
                  </a:lnTo>
                  <a:lnTo>
                    <a:pt x="57221" y="34815"/>
                  </a:lnTo>
                  <a:lnTo>
                    <a:pt x="57371" y="34714"/>
                  </a:lnTo>
                  <a:lnTo>
                    <a:pt x="57522" y="34614"/>
                  </a:lnTo>
                  <a:lnTo>
                    <a:pt x="57572" y="34463"/>
                  </a:lnTo>
                  <a:lnTo>
                    <a:pt x="57673" y="34262"/>
                  </a:lnTo>
                  <a:lnTo>
                    <a:pt x="57723" y="33860"/>
                  </a:lnTo>
                  <a:lnTo>
                    <a:pt x="57673" y="33358"/>
                  </a:lnTo>
                  <a:lnTo>
                    <a:pt x="57623" y="32855"/>
                  </a:lnTo>
                  <a:lnTo>
                    <a:pt x="57321" y="31700"/>
                  </a:lnTo>
                  <a:lnTo>
                    <a:pt x="55462" y="32403"/>
                  </a:lnTo>
                  <a:lnTo>
                    <a:pt x="53654" y="33107"/>
                  </a:lnTo>
                  <a:lnTo>
                    <a:pt x="53252" y="33207"/>
                  </a:lnTo>
                  <a:lnTo>
                    <a:pt x="52750" y="33358"/>
                  </a:lnTo>
                  <a:lnTo>
                    <a:pt x="52298" y="33408"/>
                  </a:lnTo>
                  <a:lnTo>
                    <a:pt x="51896" y="33408"/>
                  </a:lnTo>
                  <a:lnTo>
                    <a:pt x="51695" y="33308"/>
                  </a:lnTo>
                  <a:lnTo>
                    <a:pt x="51544" y="33207"/>
                  </a:lnTo>
                  <a:lnTo>
                    <a:pt x="51393" y="33056"/>
                  </a:lnTo>
                  <a:lnTo>
                    <a:pt x="51243" y="32855"/>
                  </a:lnTo>
                  <a:lnTo>
                    <a:pt x="51092" y="32504"/>
                  </a:lnTo>
                  <a:lnTo>
                    <a:pt x="50941" y="32102"/>
                  </a:lnTo>
                  <a:lnTo>
                    <a:pt x="50891" y="31750"/>
                  </a:lnTo>
                  <a:lnTo>
                    <a:pt x="50790" y="31348"/>
                  </a:lnTo>
                  <a:lnTo>
                    <a:pt x="50790" y="30595"/>
                  </a:lnTo>
                  <a:lnTo>
                    <a:pt x="50790" y="29841"/>
                  </a:lnTo>
                  <a:lnTo>
                    <a:pt x="50891" y="29138"/>
                  </a:lnTo>
                  <a:lnTo>
                    <a:pt x="50991" y="28384"/>
                  </a:lnTo>
                  <a:lnTo>
                    <a:pt x="51092" y="27631"/>
                  </a:lnTo>
                  <a:lnTo>
                    <a:pt x="51443" y="26124"/>
                  </a:lnTo>
                  <a:lnTo>
                    <a:pt x="51845" y="24667"/>
                  </a:lnTo>
                  <a:lnTo>
                    <a:pt x="52298" y="23210"/>
                  </a:lnTo>
                  <a:lnTo>
                    <a:pt x="52298" y="23160"/>
                  </a:lnTo>
                  <a:lnTo>
                    <a:pt x="52247" y="23110"/>
                  </a:lnTo>
                  <a:lnTo>
                    <a:pt x="52197" y="23110"/>
                  </a:lnTo>
                  <a:lnTo>
                    <a:pt x="52147" y="23160"/>
                  </a:lnTo>
                  <a:lnTo>
                    <a:pt x="51293" y="25219"/>
                  </a:lnTo>
                  <a:lnTo>
                    <a:pt x="50891" y="26274"/>
                  </a:lnTo>
                  <a:lnTo>
                    <a:pt x="50589" y="27329"/>
                  </a:lnTo>
                  <a:lnTo>
                    <a:pt x="50338" y="28384"/>
                  </a:lnTo>
                  <a:lnTo>
                    <a:pt x="50137" y="29490"/>
                  </a:lnTo>
                  <a:lnTo>
                    <a:pt x="50087" y="30042"/>
                  </a:lnTo>
                  <a:lnTo>
                    <a:pt x="50087" y="30595"/>
                  </a:lnTo>
                  <a:lnTo>
                    <a:pt x="50087" y="31147"/>
                  </a:lnTo>
                  <a:lnTo>
                    <a:pt x="50137" y="31700"/>
                  </a:lnTo>
                  <a:lnTo>
                    <a:pt x="50238" y="32152"/>
                  </a:lnTo>
                  <a:lnTo>
                    <a:pt x="50338" y="32554"/>
                  </a:lnTo>
                  <a:lnTo>
                    <a:pt x="50087" y="32052"/>
                  </a:lnTo>
                  <a:lnTo>
                    <a:pt x="49936" y="31549"/>
                  </a:lnTo>
                  <a:lnTo>
                    <a:pt x="49886" y="30997"/>
                  </a:lnTo>
                  <a:lnTo>
                    <a:pt x="49886" y="30494"/>
                  </a:lnTo>
                  <a:lnTo>
                    <a:pt x="49936" y="29841"/>
                  </a:lnTo>
                  <a:lnTo>
                    <a:pt x="50087" y="28937"/>
                  </a:lnTo>
                  <a:lnTo>
                    <a:pt x="50539" y="26475"/>
                  </a:lnTo>
                  <a:lnTo>
                    <a:pt x="51544" y="21401"/>
                  </a:lnTo>
                  <a:lnTo>
                    <a:pt x="50539" y="20899"/>
                  </a:lnTo>
                  <a:lnTo>
                    <a:pt x="49534" y="20547"/>
                  </a:lnTo>
                  <a:lnTo>
                    <a:pt x="49133" y="20447"/>
                  </a:lnTo>
                  <a:lnTo>
                    <a:pt x="48680" y="20346"/>
                  </a:lnTo>
                  <a:lnTo>
                    <a:pt x="48027" y="20346"/>
                  </a:lnTo>
                  <a:lnTo>
                    <a:pt x="47877" y="20397"/>
                  </a:lnTo>
                  <a:lnTo>
                    <a:pt x="47776" y="20497"/>
                  </a:lnTo>
                  <a:lnTo>
                    <a:pt x="47575" y="20698"/>
                  </a:lnTo>
                  <a:lnTo>
                    <a:pt x="47475" y="21050"/>
                  </a:lnTo>
                  <a:lnTo>
                    <a:pt x="47374" y="21452"/>
                  </a:lnTo>
                  <a:lnTo>
                    <a:pt x="47374" y="21904"/>
                  </a:lnTo>
                  <a:lnTo>
                    <a:pt x="47374" y="22456"/>
                  </a:lnTo>
                  <a:lnTo>
                    <a:pt x="47475" y="23612"/>
                  </a:lnTo>
                  <a:lnTo>
                    <a:pt x="47625" y="24918"/>
                  </a:lnTo>
                  <a:lnTo>
                    <a:pt x="47826" y="26174"/>
                  </a:lnTo>
                  <a:lnTo>
                    <a:pt x="47977" y="27380"/>
                  </a:lnTo>
                  <a:lnTo>
                    <a:pt x="48027" y="28384"/>
                  </a:lnTo>
                  <a:lnTo>
                    <a:pt x="48027" y="28837"/>
                  </a:lnTo>
                  <a:lnTo>
                    <a:pt x="47927" y="29339"/>
                  </a:lnTo>
                  <a:lnTo>
                    <a:pt x="47826" y="30293"/>
                  </a:lnTo>
                  <a:lnTo>
                    <a:pt x="47676" y="31248"/>
                  </a:lnTo>
                  <a:lnTo>
                    <a:pt x="47424" y="32353"/>
                  </a:lnTo>
                  <a:lnTo>
                    <a:pt x="47173" y="32705"/>
                  </a:lnTo>
                  <a:lnTo>
                    <a:pt x="46922" y="33056"/>
                  </a:lnTo>
                  <a:lnTo>
                    <a:pt x="46621" y="33358"/>
                  </a:lnTo>
                  <a:lnTo>
                    <a:pt x="46319" y="33659"/>
                  </a:lnTo>
                  <a:lnTo>
                    <a:pt x="45917" y="33810"/>
                  </a:lnTo>
                  <a:lnTo>
                    <a:pt x="45465" y="33961"/>
                  </a:lnTo>
                  <a:lnTo>
                    <a:pt x="44963" y="34011"/>
                  </a:lnTo>
                  <a:lnTo>
                    <a:pt x="44410" y="34011"/>
                  </a:lnTo>
                  <a:lnTo>
                    <a:pt x="43657" y="33910"/>
                  </a:lnTo>
                  <a:lnTo>
                    <a:pt x="42853" y="33710"/>
                  </a:lnTo>
                  <a:lnTo>
                    <a:pt x="41999" y="33509"/>
                  </a:lnTo>
                  <a:lnTo>
                    <a:pt x="41195" y="33207"/>
                  </a:lnTo>
                  <a:lnTo>
                    <a:pt x="40391" y="32906"/>
                  </a:lnTo>
                  <a:lnTo>
                    <a:pt x="39638" y="32554"/>
                  </a:lnTo>
                  <a:lnTo>
                    <a:pt x="38884" y="32202"/>
                  </a:lnTo>
                  <a:lnTo>
                    <a:pt x="38181" y="31851"/>
                  </a:lnTo>
                  <a:lnTo>
                    <a:pt x="38131" y="31801"/>
                  </a:lnTo>
                  <a:lnTo>
                    <a:pt x="38131" y="31851"/>
                  </a:lnTo>
                  <a:lnTo>
                    <a:pt x="38131" y="31901"/>
                  </a:lnTo>
                  <a:lnTo>
                    <a:pt x="39889" y="33006"/>
                  </a:lnTo>
                  <a:lnTo>
                    <a:pt x="40743" y="33458"/>
                  </a:lnTo>
                  <a:lnTo>
                    <a:pt x="41697" y="33910"/>
                  </a:lnTo>
                  <a:lnTo>
                    <a:pt x="41697" y="33910"/>
                  </a:lnTo>
                  <a:lnTo>
                    <a:pt x="40391" y="33408"/>
                  </a:lnTo>
                  <a:lnTo>
                    <a:pt x="39135" y="32855"/>
                  </a:lnTo>
                  <a:lnTo>
                    <a:pt x="37076" y="31901"/>
                  </a:lnTo>
                  <a:lnTo>
                    <a:pt x="36975" y="32253"/>
                  </a:lnTo>
                  <a:lnTo>
                    <a:pt x="36975" y="32604"/>
                  </a:lnTo>
                  <a:lnTo>
                    <a:pt x="36975" y="32906"/>
                  </a:lnTo>
                  <a:lnTo>
                    <a:pt x="36975" y="33257"/>
                  </a:lnTo>
                  <a:lnTo>
                    <a:pt x="37076" y="33659"/>
                  </a:lnTo>
                  <a:lnTo>
                    <a:pt x="37226" y="33961"/>
                  </a:lnTo>
                  <a:lnTo>
                    <a:pt x="37377" y="34262"/>
                  </a:lnTo>
                  <a:lnTo>
                    <a:pt x="37578" y="34463"/>
                  </a:lnTo>
                  <a:lnTo>
                    <a:pt x="37829" y="34664"/>
                  </a:lnTo>
                  <a:lnTo>
                    <a:pt x="38080" y="34764"/>
                  </a:lnTo>
                  <a:lnTo>
                    <a:pt x="38382" y="34865"/>
                  </a:lnTo>
                  <a:lnTo>
                    <a:pt x="38683" y="34915"/>
                  </a:lnTo>
                  <a:lnTo>
                    <a:pt x="39387" y="35016"/>
                  </a:lnTo>
                  <a:lnTo>
                    <a:pt x="40190" y="34965"/>
                  </a:lnTo>
                  <a:lnTo>
                    <a:pt x="41999" y="34865"/>
                  </a:lnTo>
                  <a:lnTo>
                    <a:pt x="42451" y="34865"/>
                  </a:lnTo>
                  <a:lnTo>
                    <a:pt x="42853" y="35016"/>
                  </a:lnTo>
                  <a:lnTo>
                    <a:pt x="43205" y="35217"/>
                  </a:lnTo>
                  <a:lnTo>
                    <a:pt x="43556" y="35518"/>
                  </a:lnTo>
                  <a:lnTo>
                    <a:pt x="43858" y="35870"/>
                  </a:lnTo>
                  <a:lnTo>
                    <a:pt x="44109" y="36272"/>
                  </a:lnTo>
                  <a:lnTo>
                    <a:pt x="44360" y="36774"/>
                  </a:lnTo>
                  <a:lnTo>
                    <a:pt x="44561" y="37276"/>
                  </a:lnTo>
                  <a:lnTo>
                    <a:pt x="44913" y="38432"/>
                  </a:lnTo>
                  <a:lnTo>
                    <a:pt x="45214" y="39688"/>
                  </a:lnTo>
                  <a:lnTo>
                    <a:pt x="45817" y="42149"/>
                  </a:lnTo>
                  <a:lnTo>
                    <a:pt x="45917" y="42752"/>
                  </a:lnTo>
                  <a:lnTo>
                    <a:pt x="45917" y="43355"/>
                  </a:lnTo>
                  <a:lnTo>
                    <a:pt x="45817" y="44058"/>
                  </a:lnTo>
                  <a:lnTo>
                    <a:pt x="45666" y="44711"/>
                  </a:lnTo>
                  <a:lnTo>
                    <a:pt x="45465" y="45365"/>
                  </a:lnTo>
                  <a:lnTo>
                    <a:pt x="45164" y="46068"/>
                  </a:lnTo>
                  <a:lnTo>
                    <a:pt x="44862" y="46721"/>
                  </a:lnTo>
                  <a:lnTo>
                    <a:pt x="44511" y="47374"/>
                  </a:lnTo>
                  <a:lnTo>
                    <a:pt x="43807" y="48580"/>
                  </a:lnTo>
                  <a:lnTo>
                    <a:pt x="43104" y="49584"/>
                  </a:lnTo>
                  <a:lnTo>
                    <a:pt x="42501" y="50388"/>
                  </a:lnTo>
                  <a:lnTo>
                    <a:pt x="42099" y="50840"/>
                  </a:lnTo>
                  <a:lnTo>
                    <a:pt x="41898" y="51041"/>
                  </a:lnTo>
                  <a:lnTo>
                    <a:pt x="41597" y="51192"/>
                  </a:lnTo>
                  <a:lnTo>
                    <a:pt x="41296" y="51292"/>
                  </a:lnTo>
                  <a:lnTo>
                    <a:pt x="41044" y="50991"/>
                  </a:lnTo>
                  <a:lnTo>
                    <a:pt x="40843" y="50639"/>
                  </a:lnTo>
                  <a:lnTo>
                    <a:pt x="40642" y="50237"/>
                  </a:lnTo>
                  <a:lnTo>
                    <a:pt x="40542" y="49836"/>
                  </a:lnTo>
                  <a:lnTo>
                    <a:pt x="40341" y="49233"/>
                  </a:lnTo>
                  <a:lnTo>
                    <a:pt x="40241" y="48580"/>
                  </a:lnTo>
                  <a:lnTo>
                    <a:pt x="40190" y="47977"/>
                  </a:lnTo>
                  <a:lnTo>
                    <a:pt x="40190" y="47374"/>
                  </a:lnTo>
                  <a:lnTo>
                    <a:pt x="40241" y="46721"/>
                  </a:lnTo>
                  <a:lnTo>
                    <a:pt x="40341" y="46118"/>
                  </a:lnTo>
                  <a:lnTo>
                    <a:pt x="40442" y="45515"/>
                  </a:lnTo>
                  <a:lnTo>
                    <a:pt x="40642" y="44912"/>
                  </a:lnTo>
                  <a:lnTo>
                    <a:pt x="40642" y="44862"/>
                  </a:lnTo>
                  <a:lnTo>
                    <a:pt x="40592" y="44862"/>
                  </a:lnTo>
                  <a:lnTo>
                    <a:pt x="40341" y="45515"/>
                  </a:lnTo>
                  <a:lnTo>
                    <a:pt x="40090" y="46168"/>
                  </a:lnTo>
                  <a:lnTo>
                    <a:pt x="39939" y="46872"/>
                  </a:lnTo>
                  <a:lnTo>
                    <a:pt x="39839" y="47525"/>
                  </a:lnTo>
                  <a:lnTo>
                    <a:pt x="39788" y="48178"/>
                  </a:lnTo>
                  <a:lnTo>
                    <a:pt x="39788" y="48881"/>
                  </a:lnTo>
                  <a:lnTo>
                    <a:pt x="39839" y="49584"/>
                  </a:lnTo>
                  <a:lnTo>
                    <a:pt x="39989" y="50237"/>
                  </a:lnTo>
                  <a:lnTo>
                    <a:pt x="39989" y="50237"/>
                  </a:lnTo>
                  <a:lnTo>
                    <a:pt x="39889" y="49986"/>
                  </a:lnTo>
                  <a:lnTo>
                    <a:pt x="39839" y="49685"/>
                  </a:lnTo>
                  <a:lnTo>
                    <a:pt x="39738" y="48982"/>
                  </a:lnTo>
                  <a:lnTo>
                    <a:pt x="39738" y="48178"/>
                  </a:lnTo>
                  <a:lnTo>
                    <a:pt x="39738" y="47274"/>
                  </a:lnTo>
                  <a:lnTo>
                    <a:pt x="39839" y="46369"/>
                  </a:lnTo>
                  <a:lnTo>
                    <a:pt x="39939" y="45465"/>
                  </a:lnTo>
                  <a:lnTo>
                    <a:pt x="40140" y="43807"/>
                  </a:lnTo>
                  <a:lnTo>
                    <a:pt x="39236" y="43908"/>
                  </a:lnTo>
                  <a:lnTo>
                    <a:pt x="38332" y="44109"/>
                  </a:lnTo>
                  <a:lnTo>
                    <a:pt x="37930" y="44259"/>
                  </a:lnTo>
                  <a:lnTo>
                    <a:pt x="37578" y="44410"/>
                  </a:lnTo>
                  <a:lnTo>
                    <a:pt x="37226" y="44561"/>
                  </a:lnTo>
                  <a:lnTo>
                    <a:pt x="36975" y="44762"/>
                  </a:lnTo>
                  <a:lnTo>
                    <a:pt x="36824" y="45013"/>
                  </a:lnTo>
                  <a:lnTo>
                    <a:pt x="36674" y="45264"/>
                  </a:lnTo>
                  <a:lnTo>
                    <a:pt x="36623" y="45565"/>
                  </a:lnTo>
                  <a:lnTo>
                    <a:pt x="36623" y="45917"/>
                  </a:lnTo>
                  <a:lnTo>
                    <a:pt x="36674" y="46319"/>
                  </a:lnTo>
                  <a:lnTo>
                    <a:pt x="36774" y="46721"/>
                  </a:lnTo>
                  <a:lnTo>
                    <a:pt x="37076" y="47575"/>
                  </a:lnTo>
                  <a:lnTo>
                    <a:pt x="37427" y="48429"/>
                  </a:lnTo>
                  <a:lnTo>
                    <a:pt x="37829" y="49333"/>
                  </a:lnTo>
                  <a:lnTo>
                    <a:pt x="38583" y="50891"/>
                  </a:lnTo>
                  <a:lnTo>
                    <a:pt x="38834" y="51192"/>
                  </a:lnTo>
                  <a:lnTo>
                    <a:pt x="39336" y="51996"/>
                  </a:lnTo>
                  <a:lnTo>
                    <a:pt x="39587" y="52498"/>
                  </a:lnTo>
                  <a:lnTo>
                    <a:pt x="39839" y="53051"/>
                  </a:lnTo>
                  <a:lnTo>
                    <a:pt x="39989" y="53603"/>
                  </a:lnTo>
                  <a:lnTo>
                    <a:pt x="39989" y="53855"/>
                  </a:lnTo>
                  <a:lnTo>
                    <a:pt x="39989" y="54106"/>
                  </a:lnTo>
                  <a:lnTo>
                    <a:pt x="39989" y="54156"/>
                  </a:lnTo>
                  <a:lnTo>
                    <a:pt x="39035" y="54709"/>
                  </a:lnTo>
                  <a:lnTo>
                    <a:pt x="38131" y="55311"/>
                  </a:lnTo>
                  <a:lnTo>
                    <a:pt x="37176" y="55864"/>
                  </a:lnTo>
                  <a:lnTo>
                    <a:pt x="36222" y="56366"/>
                  </a:lnTo>
                  <a:lnTo>
                    <a:pt x="35368" y="56718"/>
                  </a:lnTo>
                  <a:lnTo>
                    <a:pt x="34514" y="56969"/>
                  </a:lnTo>
                  <a:lnTo>
                    <a:pt x="34112" y="57019"/>
                  </a:lnTo>
                  <a:lnTo>
                    <a:pt x="33659" y="57070"/>
                  </a:lnTo>
                  <a:lnTo>
                    <a:pt x="33207" y="57120"/>
                  </a:lnTo>
                  <a:lnTo>
                    <a:pt x="32755" y="57120"/>
                  </a:lnTo>
                  <a:lnTo>
                    <a:pt x="32303" y="57070"/>
                  </a:lnTo>
                  <a:lnTo>
                    <a:pt x="31851" y="56969"/>
                  </a:lnTo>
                  <a:lnTo>
                    <a:pt x="31399" y="56819"/>
                  </a:lnTo>
                  <a:lnTo>
                    <a:pt x="30997" y="56668"/>
                  </a:lnTo>
                  <a:lnTo>
                    <a:pt x="30143" y="56316"/>
                  </a:lnTo>
                  <a:lnTo>
                    <a:pt x="29339" y="55864"/>
                  </a:lnTo>
                  <a:lnTo>
                    <a:pt x="29289" y="55864"/>
                  </a:lnTo>
                  <a:lnTo>
                    <a:pt x="29239" y="55914"/>
                  </a:lnTo>
                  <a:lnTo>
                    <a:pt x="29239" y="55965"/>
                  </a:lnTo>
                  <a:lnTo>
                    <a:pt x="29289" y="55965"/>
                  </a:lnTo>
                  <a:lnTo>
                    <a:pt x="29841" y="56366"/>
                  </a:lnTo>
                  <a:lnTo>
                    <a:pt x="30444" y="56718"/>
                  </a:lnTo>
                  <a:lnTo>
                    <a:pt x="31047" y="57019"/>
                  </a:lnTo>
                  <a:lnTo>
                    <a:pt x="31650" y="57220"/>
                  </a:lnTo>
                  <a:lnTo>
                    <a:pt x="32303" y="57421"/>
                  </a:lnTo>
                  <a:lnTo>
                    <a:pt x="32906" y="57522"/>
                  </a:lnTo>
                  <a:lnTo>
                    <a:pt x="33559" y="57572"/>
                  </a:lnTo>
                  <a:lnTo>
                    <a:pt x="34262" y="57572"/>
                  </a:lnTo>
                  <a:lnTo>
                    <a:pt x="32554" y="58175"/>
                  </a:lnTo>
                  <a:lnTo>
                    <a:pt x="31901" y="58225"/>
                  </a:lnTo>
                  <a:lnTo>
                    <a:pt x="31248" y="58175"/>
                  </a:lnTo>
                  <a:lnTo>
                    <a:pt x="30294" y="57673"/>
                  </a:lnTo>
                  <a:lnTo>
                    <a:pt x="29841" y="57321"/>
                  </a:lnTo>
                  <a:lnTo>
                    <a:pt x="29389" y="56969"/>
                  </a:lnTo>
                  <a:lnTo>
                    <a:pt x="28686" y="56366"/>
                  </a:lnTo>
                  <a:lnTo>
                    <a:pt x="27983" y="55663"/>
                  </a:lnTo>
                  <a:lnTo>
                    <a:pt x="27330" y="54960"/>
                  </a:lnTo>
                  <a:lnTo>
                    <a:pt x="26727" y="54206"/>
                  </a:lnTo>
                  <a:lnTo>
                    <a:pt x="26074" y="53352"/>
                  </a:lnTo>
                  <a:lnTo>
                    <a:pt x="25471" y="52448"/>
                  </a:lnTo>
                  <a:lnTo>
                    <a:pt x="24918" y="51493"/>
                  </a:lnTo>
                  <a:lnTo>
                    <a:pt x="24466" y="50539"/>
                  </a:lnTo>
                  <a:lnTo>
                    <a:pt x="24064" y="49534"/>
                  </a:lnTo>
                  <a:lnTo>
                    <a:pt x="23763" y="48479"/>
                  </a:lnTo>
                  <a:lnTo>
                    <a:pt x="23512" y="47424"/>
                  </a:lnTo>
                  <a:lnTo>
                    <a:pt x="23411" y="46319"/>
                  </a:lnTo>
                  <a:lnTo>
                    <a:pt x="23361" y="46319"/>
                  </a:lnTo>
                  <a:lnTo>
                    <a:pt x="23311" y="46922"/>
                  </a:lnTo>
                  <a:lnTo>
                    <a:pt x="23311" y="47474"/>
                  </a:lnTo>
                  <a:lnTo>
                    <a:pt x="23361" y="48027"/>
                  </a:lnTo>
                  <a:lnTo>
                    <a:pt x="23411" y="48580"/>
                  </a:lnTo>
                  <a:lnTo>
                    <a:pt x="23662" y="49685"/>
                  </a:lnTo>
                  <a:lnTo>
                    <a:pt x="23964" y="50740"/>
                  </a:lnTo>
                  <a:lnTo>
                    <a:pt x="24416" y="51745"/>
                  </a:lnTo>
                  <a:lnTo>
                    <a:pt x="24918" y="52749"/>
                  </a:lnTo>
                  <a:lnTo>
                    <a:pt x="25521" y="53704"/>
                  </a:lnTo>
                  <a:lnTo>
                    <a:pt x="26174" y="54608"/>
                  </a:lnTo>
                  <a:lnTo>
                    <a:pt x="27028" y="55663"/>
                  </a:lnTo>
                  <a:lnTo>
                    <a:pt x="27983" y="56768"/>
                  </a:lnTo>
                  <a:lnTo>
                    <a:pt x="28535" y="57321"/>
                  </a:lnTo>
                  <a:lnTo>
                    <a:pt x="29138" y="57823"/>
                  </a:lnTo>
                  <a:lnTo>
                    <a:pt x="29691" y="58326"/>
                  </a:lnTo>
                  <a:lnTo>
                    <a:pt x="30344" y="58728"/>
                  </a:lnTo>
                  <a:lnTo>
                    <a:pt x="29741" y="58728"/>
                  </a:lnTo>
                  <a:lnTo>
                    <a:pt x="29339" y="58677"/>
                  </a:lnTo>
                  <a:lnTo>
                    <a:pt x="28937" y="58527"/>
                  </a:lnTo>
                  <a:lnTo>
                    <a:pt x="28485" y="58225"/>
                  </a:lnTo>
                  <a:lnTo>
                    <a:pt x="27983" y="57773"/>
                  </a:lnTo>
                  <a:lnTo>
                    <a:pt x="27480" y="57220"/>
                  </a:lnTo>
                  <a:lnTo>
                    <a:pt x="26928" y="56567"/>
                  </a:lnTo>
                  <a:lnTo>
                    <a:pt x="26425" y="55864"/>
                  </a:lnTo>
                  <a:lnTo>
                    <a:pt x="25873" y="55060"/>
                  </a:lnTo>
                  <a:lnTo>
                    <a:pt x="25370" y="54206"/>
                  </a:lnTo>
                  <a:lnTo>
                    <a:pt x="24868" y="53352"/>
                  </a:lnTo>
                  <a:lnTo>
                    <a:pt x="24416" y="52448"/>
                  </a:lnTo>
                  <a:lnTo>
                    <a:pt x="23964" y="51594"/>
                  </a:lnTo>
                  <a:lnTo>
                    <a:pt x="23562" y="50690"/>
                  </a:lnTo>
                  <a:lnTo>
                    <a:pt x="23260" y="49886"/>
                  </a:lnTo>
                  <a:lnTo>
                    <a:pt x="23009" y="49082"/>
                  </a:lnTo>
                  <a:lnTo>
                    <a:pt x="22858" y="48328"/>
                  </a:lnTo>
                  <a:lnTo>
                    <a:pt x="22758" y="47675"/>
                  </a:lnTo>
                  <a:lnTo>
                    <a:pt x="22758" y="47073"/>
                  </a:lnTo>
                  <a:lnTo>
                    <a:pt x="22758" y="46419"/>
                  </a:lnTo>
                  <a:lnTo>
                    <a:pt x="22858" y="45766"/>
                  </a:lnTo>
                  <a:lnTo>
                    <a:pt x="22959" y="45113"/>
                  </a:lnTo>
                  <a:lnTo>
                    <a:pt x="23311" y="43807"/>
                  </a:lnTo>
                  <a:lnTo>
                    <a:pt x="23662" y="42601"/>
                  </a:lnTo>
                  <a:lnTo>
                    <a:pt x="24064" y="41546"/>
                  </a:lnTo>
                  <a:lnTo>
                    <a:pt x="24416" y="40692"/>
                  </a:lnTo>
                  <a:lnTo>
                    <a:pt x="24818" y="39939"/>
                  </a:lnTo>
                  <a:lnTo>
                    <a:pt x="25069" y="39336"/>
                  </a:lnTo>
                  <a:lnTo>
                    <a:pt x="25370" y="38884"/>
                  </a:lnTo>
                  <a:lnTo>
                    <a:pt x="26074" y="38080"/>
                  </a:lnTo>
                  <a:lnTo>
                    <a:pt x="27129" y="37075"/>
                  </a:lnTo>
                  <a:lnTo>
                    <a:pt x="28435" y="35920"/>
                  </a:lnTo>
                  <a:lnTo>
                    <a:pt x="29841" y="34664"/>
                  </a:lnTo>
                  <a:lnTo>
                    <a:pt x="31349" y="33458"/>
                  </a:lnTo>
                  <a:lnTo>
                    <a:pt x="32705" y="32353"/>
                  </a:lnTo>
                  <a:lnTo>
                    <a:pt x="33911" y="31449"/>
                  </a:lnTo>
                  <a:lnTo>
                    <a:pt x="34765" y="30846"/>
                  </a:lnTo>
                  <a:lnTo>
                    <a:pt x="35116" y="30545"/>
                  </a:lnTo>
                  <a:lnTo>
                    <a:pt x="35368" y="30243"/>
                  </a:lnTo>
                  <a:lnTo>
                    <a:pt x="35568" y="29841"/>
                  </a:lnTo>
                  <a:lnTo>
                    <a:pt x="35769" y="29389"/>
                  </a:lnTo>
                  <a:lnTo>
                    <a:pt x="35870" y="28887"/>
                  </a:lnTo>
                  <a:lnTo>
                    <a:pt x="35970" y="28334"/>
                  </a:lnTo>
                  <a:lnTo>
                    <a:pt x="36121" y="27229"/>
                  </a:lnTo>
                  <a:lnTo>
                    <a:pt x="36272" y="24968"/>
                  </a:lnTo>
                  <a:lnTo>
                    <a:pt x="36423" y="24014"/>
                  </a:lnTo>
                  <a:lnTo>
                    <a:pt x="36523" y="23612"/>
                  </a:lnTo>
                  <a:lnTo>
                    <a:pt x="36623" y="23260"/>
                  </a:lnTo>
                  <a:lnTo>
                    <a:pt x="36875" y="22959"/>
                  </a:lnTo>
                  <a:lnTo>
                    <a:pt x="37226" y="22557"/>
                  </a:lnTo>
                  <a:lnTo>
                    <a:pt x="37729" y="22105"/>
                  </a:lnTo>
                  <a:lnTo>
                    <a:pt x="38281" y="21653"/>
                  </a:lnTo>
                  <a:lnTo>
                    <a:pt x="39638" y="20598"/>
                  </a:lnTo>
                  <a:lnTo>
                    <a:pt x="41145" y="19492"/>
                  </a:lnTo>
                  <a:lnTo>
                    <a:pt x="44059" y="17483"/>
                  </a:lnTo>
                  <a:lnTo>
                    <a:pt x="45164" y="16729"/>
                  </a:lnTo>
                  <a:lnTo>
                    <a:pt x="45817" y="16177"/>
                  </a:lnTo>
                  <a:lnTo>
                    <a:pt x="45968" y="15926"/>
                  </a:lnTo>
                  <a:lnTo>
                    <a:pt x="46068" y="15674"/>
                  </a:lnTo>
                  <a:lnTo>
                    <a:pt x="46068" y="15323"/>
                  </a:lnTo>
                  <a:lnTo>
                    <a:pt x="46068" y="14921"/>
                  </a:lnTo>
                  <a:lnTo>
                    <a:pt x="45968" y="14519"/>
                  </a:lnTo>
                  <a:lnTo>
                    <a:pt x="45867" y="14117"/>
                  </a:lnTo>
                  <a:lnTo>
                    <a:pt x="45716" y="13715"/>
                  </a:lnTo>
                  <a:lnTo>
                    <a:pt x="45515" y="13313"/>
                  </a:lnTo>
                  <a:lnTo>
                    <a:pt x="42401" y="16177"/>
                  </a:lnTo>
                  <a:lnTo>
                    <a:pt x="38985" y="19191"/>
                  </a:lnTo>
                  <a:lnTo>
                    <a:pt x="38985" y="19191"/>
                  </a:lnTo>
                  <a:lnTo>
                    <a:pt x="40090" y="17985"/>
                  </a:lnTo>
                  <a:lnTo>
                    <a:pt x="41095" y="16729"/>
                  </a:lnTo>
                  <a:lnTo>
                    <a:pt x="43154" y="14117"/>
                  </a:lnTo>
                  <a:lnTo>
                    <a:pt x="43205" y="14067"/>
                  </a:lnTo>
                  <a:lnTo>
                    <a:pt x="43205" y="14017"/>
                  </a:lnTo>
                  <a:lnTo>
                    <a:pt x="43154" y="13866"/>
                  </a:lnTo>
                  <a:lnTo>
                    <a:pt x="43004" y="13816"/>
                  </a:lnTo>
                  <a:lnTo>
                    <a:pt x="42953" y="13816"/>
                  </a:lnTo>
                  <a:lnTo>
                    <a:pt x="42903" y="13866"/>
                  </a:lnTo>
                  <a:lnTo>
                    <a:pt x="41798" y="15172"/>
                  </a:lnTo>
                  <a:lnTo>
                    <a:pt x="40642" y="16428"/>
                  </a:lnTo>
                  <a:lnTo>
                    <a:pt x="38382" y="18990"/>
                  </a:lnTo>
                  <a:lnTo>
                    <a:pt x="37327" y="20146"/>
                  </a:lnTo>
                  <a:lnTo>
                    <a:pt x="36222" y="21251"/>
                  </a:lnTo>
                  <a:lnTo>
                    <a:pt x="35719" y="21653"/>
                  </a:lnTo>
                  <a:lnTo>
                    <a:pt x="35518" y="21000"/>
                  </a:lnTo>
                  <a:lnTo>
                    <a:pt x="35368" y="20296"/>
                  </a:lnTo>
                  <a:lnTo>
                    <a:pt x="35267" y="19593"/>
                  </a:lnTo>
                  <a:lnTo>
                    <a:pt x="35217" y="18890"/>
                  </a:lnTo>
                  <a:lnTo>
                    <a:pt x="35217" y="18186"/>
                  </a:lnTo>
                  <a:lnTo>
                    <a:pt x="35317" y="17433"/>
                  </a:lnTo>
                  <a:lnTo>
                    <a:pt x="35418" y="16729"/>
                  </a:lnTo>
                  <a:lnTo>
                    <a:pt x="35568" y="16076"/>
                  </a:lnTo>
                  <a:lnTo>
                    <a:pt x="35568" y="16026"/>
                  </a:lnTo>
                  <a:lnTo>
                    <a:pt x="35518" y="15976"/>
                  </a:lnTo>
                  <a:lnTo>
                    <a:pt x="35468" y="16026"/>
                  </a:lnTo>
                  <a:lnTo>
                    <a:pt x="35217" y="16679"/>
                  </a:lnTo>
                  <a:lnTo>
                    <a:pt x="35016" y="17382"/>
                  </a:lnTo>
                  <a:lnTo>
                    <a:pt x="34865" y="18086"/>
                  </a:lnTo>
                  <a:lnTo>
                    <a:pt x="34815" y="18789"/>
                  </a:lnTo>
                  <a:lnTo>
                    <a:pt x="34815" y="17533"/>
                  </a:lnTo>
                  <a:lnTo>
                    <a:pt x="34865" y="17031"/>
                  </a:lnTo>
                  <a:lnTo>
                    <a:pt x="34915" y="16679"/>
                  </a:lnTo>
                  <a:lnTo>
                    <a:pt x="35217" y="15423"/>
                  </a:lnTo>
                  <a:lnTo>
                    <a:pt x="35518" y="13615"/>
                  </a:lnTo>
                  <a:lnTo>
                    <a:pt x="35217" y="13514"/>
                  </a:lnTo>
                  <a:lnTo>
                    <a:pt x="34915" y="13414"/>
                  </a:lnTo>
                  <a:lnTo>
                    <a:pt x="34564" y="13364"/>
                  </a:lnTo>
                  <a:lnTo>
                    <a:pt x="34262" y="13313"/>
                  </a:lnTo>
                  <a:lnTo>
                    <a:pt x="33961" y="13364"/>
                  </a:lnTo>
                  <a:lnTo>
                    <a:pt x="33659" y="13464"/>
                  </a:lnTo>
                  <a:lnTo>
                    <a:pt x="33408" y="13615"/>
                  </a:lnTo>
                  <a:lnTo>
                    <a:pt x="33157" y="13816"/>
                  </a:lnTo>
                  <a:lnTo>
                    <a:pt x="33057" y="13916"/>
                  </a:lnTo>
                  <a:lnTo>
                    <a:pt x="32956" y="14117"/>
                  </a:lnTo>
                  <a:lnTo>
                    <a:pt x="32856" y="14519"/>
                  </a:lnTo>
                  <a:lnTo>
                    <a:pt x="32755" y="15072"/>
                  </a:lnTo>
                  <a:lnTo>
                    <a:pt x="32755" y="15674"/>
                  </a:lnTo>
                  <a:lnTo>
                    <a:pt x="32755" y="17131"/>
                  </a:lnTo>
                  <a:lnTo>
                    <a:pt x="32906" y="18739"/>
                  </a:lnTo>
                  <a:lnTo>
                    <a:pt x="33006" y="20296"/>
                  </a:lnTo>
                  <a:lnTo>
                    <a:pt x="33157" y="21703"/>
                  </a:lnTo>
                  <a:lnTo>
                    <a:pt x="33157" y="22758"/>
                  </a:lnTo>
                  <a:lnTo>
                    <a:pt x="33107" y="23160"/>
                  </a:lnTo>
                  <a:lnTo>
                    <a:pt x="33006" y="23361"/>
                  </a:lnTo>
                  <a:lnTo>
                    <a:pt x="33006" y="23511"/>
                  </a:lnTo>
                  <a:lnTo>
                    <a:pt x="33006" y="23813"/>
                  </a:lnTo>
                  <a:lnTo>
                    <a:pt x="32956" y="23964"/>
                  </a:lnTo>
                  <a:lnTo>
                    <a:pt x="32856" y="24164"/>
                  </a:lnTo>
                  <a:lnTo>
                    <a:pt x="32755" y="24315"/>
                  </a:lnTo>
                  <a:lnTo>
                    <a:pt x="32604" y="24466"/>
                  </a:lnTo>
                  <a:lnTo>
                    <a:pt x="32303" y="24365"/>
                  </a:lnTo>
                  <a:lnTo>
                    <a:pt x="32002" y="24265"/>
                  </a:lnTo>
                  <a:lnTo>
                    <a:pt x="31499" y="23964"/>
                  </a:lnTo>
                  <a:lnTo>
                    <a:pt x="31047" y="23562"/>
                  </a:lnTo>
                  <a:lnTo>
                    <a:pt x="30595" y="23059"/>
                  </a:lnTo>
                  <a:lnTo>
                    <a:pt x="29992" y="22255"/>
                  </a:lnTo>
                  <a:lnTo>
                    <a:pt x="29389" y="21351"/>
                  </a:lnTo>
                  <a:lnTo>
                    <a:pt x="28837" y="20447"/>
                  </a:lnTo>
                  <a:lnTo>
                    <a:pt x="28334" y="19492"/>
                  </a:lnTo>
                  <a:lnTo>
                    <a:pt x="28284" y="19492"/>
                  </a:lnTo>
                  <a:lnTo>
                    <a:pt x="28234" y="19543"/>
                  </a:lnTo>
                  <a:lnTo>
                    <a:pt x="28435" y="20095"/>
                  </a:lnTo>
                  <a:lnTo>
                    <a:pt x="28585" y="20648"/>
                  </a:lnTo>
                  <a:lnTo>
                    <a:pt x="29088" y="21703"/>
                  </a:lnTo>
                  <a:lnTo>
                    <a:pt x="28083" y="20447"/>
                  </a:lnTo>
                  <a:lnTo>
                    <a:pt x="27229" y="19342"/>
                  </a:lnTo>
                  <a:lnTo>
                    <a:pt x="26827" y="19794"/>
                  </a:lnTo>
                  <a:lnTo>
                    <a:pt x="26425" y="20246"/>
                  </a:lnTo>
                  <a:lnTo>
                    <a:pt x="26074" y="20748"/>
                  </a:lnTo>
                  <a:lnTo>
                    <a:pt x="25772" y="21201"/>
                  </a:lnTo>
                  <a:lnTo>
                    <a:pt x="25471" y="21703"/>
                  </a:lnTo>
                  <a:lnTo>
                    <a:pt x="25270" y="22105"/>
                  </a:lnTo>
                  <a:lnTo>
                    <a:pt x="25169" y="22507"/>
                  </a:lnTo>
                  <a:lnTo>
                    <a:pt x="25169" y="22808"/>
                  </a:lnTo>
                  <a:lnTo>
                    <a:pt x="25220" y="23009"/>
                  </a:lnTo>
                  <a:lnTo>
                    <a:pt x="25421" y="23260"/>
                  </a:lnTo>
                  <a:lnTo>
                    <a:pt x="25722" y="23461"/>
                  </a:lnTo>
                  <a:lnTo>
                    <a:pt x="26124" y="23712"/>
                  </a:lnTo>
                  <a:lnTo>
                    <a:pt x="27129" y="24164"/>
                  </a:lnTo>
                  <a:lnTo>
                    <a:pt x="28284" y="24667"/>
                  </a:lnTo>
                  <a:lnTo>
                    <a:pt x="29540" y="25219"/>
                  </a:lnTo>
                  <a:lnTo>
                    <a:pt x="30695" y="25722"/>
                  </a:lnTo>
                  <a:lnTo>
                    <a:pt x="31198" y="26023"/>
                  </a:lnTo>
                  <a:lnTo>
                    <a:pt x="31650" y="26274"/>
                  </a:lnTo>
                  <a:lnTo>
                    <a:pt x="32052" y="26576"/>
                  </a:lnTo>
                  <a:lnTo>
                    <a:pt x="32353" y="26877"/>
                  </a:lnTo>
                  <a:lnTo>
                    <a:pt x="32554" y="27078"/>
                  </a:lnTo>
                  <a:lnTo>
                    <a:pt x="33006" y="27581"/>
                  </a:lnTo>
                  <a:lnTo>
                    <a:pt x="32805" y="27932"/>
                  </a:lnTo>
                  <a:lnTo>
                    <a:pt x="32504" y="28535"/>
                  </a:lnTo>
                  <a:lnTo>
                    <a:pt x="32102" y="29037"/>
                  </a:lnTo>
                  <a:lnTo>
                    <a:pt x="31700" y="29590"/>
                  </a:lnTo>
                  <a:lnTo>
                    <a:pt x="31248" y="30042"/>
                  </a:lnTo>
                  <a:lnTo>
                    <a:pt x="30394" y="30896"/>
                  </a:lnTo>
                  <a:lnTo>
                    <a:pt x="29490" y="31700"/>
                  </a:lnTo>
                  <a:lnTo>
                    <a:pt x="27631" y="33207"/>
                  </a:lnTo>
                  <a:lnTo>
                    <a:pt x="27581" y="33257"/>
                  </a:lnTo>
                  <a:lnTo>
                    <a:pt x="27581" y="33308"/>
                  </a:lnTo>
                  <a:lnTo>
                    <a:pt x="27681" y="33308"/>
                  </a:lnTo>
                  <a:lnTo>
                    <a:pt x="28887" y="32454"/>
                  </a:lnTo>
                  <a:lnTo>
                    <a:pt x="30093" y="31600"/>
                  </a:lnTo>
                  <a:lnTo>
                    <a:pt x="31248" y="30746"/>
                  </a:lnTo>
                  <a:lnTo>
                    <a:pt x="31801" y="30243"/>
                  </a:lnTo>
                  <a:lnTo>
                    <a:pt x="32303" y="29741"/>
                  </a:lnTo>
                  <a:lnTo>
                    <a:pt x="32856" y="29037"/>
                  </a:lnTo>
                  <a:lnTo>
                    <a:pt x="33157" y="28686"/>
                  </a:lnTo>
                  <a:lnTo>
                    <a:pt x="33408" y="28284"/>
                  </a:lnTo>
                  <a:lnTo>
                    <a:pt x="33509" y="28636"/>
                  </a:lnTo>
                  <a:lnTo>
                    <a:pt x="33258" y="29289"/>
                  </a:lnTo>
                  <a:lnTo>
                    <a:pt x="32956" y="29892"/>
                  </a:lnTo>
                  <a:lnTo>
                    <a:pt x="32554" y="30444"/>
                  </a:lnTo>
                  <a:lnTo>
                    <a:pt x="32052" y="30997"/>
                  </a:lnTo>
                  <a:lnTo>
                    <a:pt x="31449" y="31499"/>
                  </a:lnTo>
                  <a:lnTo>
                    <a:pt x="30746" y="31951"/>
                  </a:lnTo>
                  <a:lnTo>
                    <a:pt x="30042" y="32403"/>
                  </a:lnTo>
                  <a:lnTo>
                    <a:pt x="29339" y="32805"/>
                  </a:lnTo>
                  <a:lnTo>
                    <a:pt x="27882" y="33659"/>
                  </a:lnTo>
                  <a:lnTo>
                    <a:pt x="26375" y="34513"/>
                  </a:lnTo>
                  <a:lnTo>
                    <a:pt x="25621" y="34915"/>
                  </a:lnTo>
                  <a:lnTo>
                    <a:pt x="24818" y="35317"/>
                  </a:lnTo>
                  <a:lnTo>
                    <a:pt x="24014" y="35619"/>
                  </a:lnTo>
                  <a:lnTo>
                    <a:pt x="23260" y="35920"/>
                  </a:lnTo>
                  <a:lnTo>
                    <a:pt x="23210" y="35920"/>
                  </a:lnTo>
                  <a:lnTo>
                    <a:pt x="23260" y="35970"/>
                  </a:lnTo>
                  <a:lnTo>
                    <a:pt x="23913" y="35920"/>
                  </a:lnTo>
                  <a:lnTo>
                    <a:pt x="24617" y="35769"/>
                  </a:lnTo>
                  <a:lnTo>
                    <a:pt x="25320" y="35619"/>
                  </a:lnTo>
                  <a:lnTo>
                    <a:pt x="25973" y="35367"/>
                  </a:lnTo>
                  <a:lnTo>
                    <a:pt x="24366" y="36322"/>
                  </a:lnTo>
                  <a:lnTo>
                    <a:pt x="22959" y="37075"/>
                  </a:lnTo>
                  <a:lnTo>
                    <a:pt x="22557" y="36824"/>
                  </a:lnTo>
                  <a:lnTo>
                    <a:pt x="22256" y="36573"/>
                  </a:lnTo>
                  <a:lnTo>
                    <a:pt x="21904" y="36221"/>
                  </a:lnTo>
                  <a:lnTo>
                    <a:pt x="21603" y="35769"/>
                  </a:lnTo>
                  <a:lnTo>
                    <a:pt x="21301" y="35217"/>
                  </a:lnTo>
                  <a:lnTo>
                    <a:pt x="21000" y="34664"/>
                  </a:lnTo>
                  <a:lnTo>
                    <a:pt x="20447" y="33509"/>
                  </a:lnTo>
                  <a:lnTo>
                    <a:pt x="19894" y="32253"/>
                  </a:lnTo>
                  <a:lnTo>
                    <a:pt x="19392" y="30896"/>
                  </a:lnTo>
                  <a:lnTo>
                    <a:pt x="18990" y="29590"/>
                  </a:lnTo>
                  <a:lnTo>
                    <a:pt x="18639" y="28234"/>
                  </a:lnTo>
                  <a:lnTo>
                    <a:pt x="18588" y="28183"/>
                  </a:lnTo>
                  <a:lnTo>
                    <a:pt x="18488" y="28183"/>
                  </a:lnTo>
                  <a:lnTo>
                    <a:pt x="18488" y="28284"/>
                  </a:lnTo>
                  <a:lnTo>
                    <a:pt x="18890" y="30042"/>
                  </a:lnTo>
                  <a:lnTo>
                    <a:pt x="19091" y="30946"/>
                  </a:lnTo>
                  <a:lnTo>
                    <a:pt x="19342" y="31851"/>
                  </a:lnTo>
                  <a:lnTo>
                    <a:pt x="19643" y="32705"/>
                  </a:lnTo>
                  <a:lnTo>
                    <a:pt x="19945" y="33559"/>
                  </a:lnTo>
                  <a:lnTo>
                    <a:pt x="20296" y="34413"/>
                  </a:lnTo>
                  <a:lnTo>
                    <a:pt x="20698" y="35217"/>
                  </a:lnTo>
                  <a:lnTo>
                    <a:pt x="20949" y="35769"/>
                  </a:lnTo>
                  <a:lnTo>
                    <a:pt x="21301" y="36322"/>
                  </a:lnTo>
                  <a:lnTo>
                    <a:pt x="20799" y="35769"/>
                  </a:lnTo>
                  <a:lnTo>
                    <a:pt x="20347" y="35166"/>
                  </a:lnTo>
                  <a:lnTo>
                    <a:pt x="19945" y="34212"/>
                  </a:lnTo>
                  <a:lnTo>
                    <a:pt x="19593" y="33207"/>
                  </a:lnTo>
                  <a:lnTo>
                    <a:pt x="18940" y="31248"/>
                  </a:lnTo>
                  <a:lnTo>
                    <a:pt x="18136" y="28736"/>
                  </a:lnTo>
                  <a:lnTo>
                    <a:pt x="17383" y="26174"/>
                  </a:lnTo>
                  <a:lnTo>
                    <a:pt x="16679" y="23562"/>
                  </a:lnTo>
                  <a:lnTo>
                    <a:pt x="16076" y="21000"/>
                  </a:lnTo>
                  <a:lnTo>
                    <a:pt x="16076" y="20949"/>
                  </a:lnTo>
                  <a:lnTo>
                    <a:pt x="15976" y="20949"/>
                  </a:lnTo>
                  <a:lnTo>
                    <a:pt x="15976" y="21000"/>
                  </a:lnTo>
                  <a:lnTo>
                    <a:pt x="16378" y="23411"/>
                  </a:lnTo>
                  <a:lnTo>
                    <a:pt x="16880" y="25822"/>
                  </a:lnTo>
                  <a:lnTo>
                    <a:pt x="17433" y="28183"/>
                  </a:lnTo>
                  <a:lnTo>
                    <a:pt x="18086" y="30545"/>
                  </a:lnTo>
                  <a:lnTo>
                    <a:pt x="17081" y="27128"/>
                  </a:lnTo>
                  <a:lnTo>
                    <a:pt x="16227" y="23813"/>
                  </a:lnTo>
                  <a:lnTo>
                    <a:pt x="15524" y="21150"/>
                  </a:lnTo>
                  <a:lnTo>
                    <a:pt x="15172" y="19442"/>
                  </a:lnTo>
                  <a:lnTo>
                    <a:pt x="15021" y="18538"/>
                  </a:lnTo>
                  <a:lnTo>
                    <a:pt x="14971" y="17734"/>
                  </a:lnTo>
                  <a:lnTo>
                    <a:pt x="14971" y="17031"/>
                  </a:lnTo>
                  <a:lnTo>
                    <a:pt x="14971" y="16478"/>
                  </a:lnTo>
                  <a:lnTo>
                    <a:pt x="15072" y="15674"/>
                  </a:lnTo>
                  <a:lnTo>
                    <a:pt x="15172" y="15373"/>
                  </a:lnTo>
                  <a:lnTo>
                    <a:pt x="15222" y="15222"/>
                  </a:lnTo>
                  <a:lnTo>
                    <a:pt x="15423" y="15021"/>
                  </a:lnTo>
                  <a:lnTo>
                    <a:pt x="15725" y="14820"/>
                  </a:lnTo>
                  <a:lnTo>
                    <a:pt x="16127" y="14619"/>
                  </a:lnTo>
                  <a:lnTo>
                    <a:pt x="17131" y="14218"/>
                  </a:lnTo>
                  <a:lnTo>
                    <a:pt x="18337" y="13765"/>
                  </a:lnTo>
                  <a:lnTo>
                    <a:pt x="20698" y="12911"/>
                  </a:lnTo>
                  <a:lnTo>
                    <a:pt x="21603" y="12560"/>
                  </a:lnTo>
                  <a:lnTo>
                    <a:pt x="21954" y="12359"/>
                  </a:lnTo>
                  <a:lnTo>
                    <a:pt x="22155" y="12258"/>
                  </a:lnTo>
                  <a:lnTo>
                    <a:pt x="22256" y="12057"/>
                  </a:lnTo>
                  <a:lnTo>
                    <a:pt x="22256" y="11806"/>
                  </a:lnTo>
                  <a:lnTo>
                    <a:pt x="22256" y="11505"/>
                  </a:lnTo>
                  <a:lnTo>
                    <a:pt x="22155" y="11103"/>
                  </a:lnTo>
                  <a:lnTo>
                    <a:pt x="21854" y="10199"/>
                  </a:lnTo>
                  <a:lnTo>
                    <a:pt x="21452" y="9144"/>
                  </a:lnTo>
                  <a:lnTo>
                    <a:pt x="20246" y="9947"/>
                  </a:lnTo>
                  <a:lnTo>
                    <a:pt x="18990" y="10299"/>
                  </a:lnTo>
                  <a:lnTo>
                    <a:pt x="17734" y="10751"/>
                  </a:lnTo>
                  <a:lnTo>
                    <a:pt x="16529" y="11203"/>
                  </a:lnTo>
                  <a:lnTo>
                    <a:pt x="15323" y="11756"/>
                  </a:lnTo>
                  <a:lnTo>
                    <a:pt x="15273" y="11756"/>
                  </a:lnTo>
                  <a:lnTo>
                    <a:pt x="15273" y="11806"/>
                  </a:lnTo>
                  <a:lnTo>
                    <a:pt x="15323" y="11856"/>
                  </a:lnTo>
                  <a:lnTo>
                    <a:pt x="15373" y="11856"/>
                  </a:lnTo>
                  <a:lnTo>
                    <a:pt x="18689" y="10952"/>
                  </a:lnTo>
                  <a:lnTo>
                    <a:pt x="18689" y="10952"/>
                  </a:lnTo>
                  <a:lnTo>
                    <a:pt x="16830" y="12057"/>
                  </a:lnTo>
                  <a:lnTo>
                    <a:pt x="15926" y="12509"/>
                  </a:lnTo>
                  <a:lnTo>
                    <a:pt x="15072" y="12911"/>
                  </a:lnTo>
                  <a:lnTo>
                    <a:pt x="14820" y="12811"/>
                  </a:lnTo>
                  <a:lnTo>
                    <a:pt x="14569" y="12660"/>
                  </a:lnTo>
                  <a:lnTo>
                    <a:pt x="14318" y="12509"/>
                  </a:lnTo>
                  <a:lnTo>
                    <a:pt x="14117" y="12258"/>
                  </a:lnTo>
                  <a:lnTo>
                    <a:pt x="14067" y="12258"/>
                  </a:lnTo>
                  <a:lnTo>
                    <a:pt x="14017" y="12309"/>
                  </a:lnTo>
                  <a:lnTo>
                    <a:pt x="14167" y="12509"/>
                  </a:lnTo>
                  <a:lnTo>
                    <a:pt x="14318" y="12710"/>
                  </a:lnTo>
                  <a:lnTo>
                    <a:pt x="14519" y="12911"/>
                  </a:lnTo>
                  <a:lnTo>
                    <a:pt x="14720" y="13062"/>
                  </a:lnTo>
                  <a:lnTo>
                    <a:pt x="14720" y="13062"/>
                  </a:lnTo>
                  <a:lnTo>
                    <a:pt x="14368" y="13012"/>
                  </a:lnTo>
                  <a:lnTo>
                    <a:pt x="14017" y="12861"/>
                  </a:lnTo>
                  <a:lnTo>
                    <a:pt x="13615" y="12007"/>
                  </a:lnTo>
                  <a:lnTo>
                    <a:pt x="13313" y="11103"/>
                  </a:lnTo>
                  <a:lnTo>
                    <a:pt x="12962" y="10199"/>
                  </a:lnTo>
                  <a:lnTo>
                    <a:pt x="12710" y="9244"/>
                  </a:lnTo>
                  <a:lnTo>
                    <a:pt x="12208" y="7385"/>
                  </a:lnTo>
                  <a:lnTo>
                    <a:pt x="11806" y="5577"/>
                  </a:lnTo>
                  <a:lnTo>
                    <a:pt x="11756" y="5527"/>
                  </a:lnTo>
                  <a:lnTo>
                    <a:pt x="11706" y="5476"/>
                  </a:lnTo>
                  <a:lnTo>
                    <a:pt x="11656" y="5527"/>
                  </a:lnTo>
                  <a:lnTo>
                    <a:pt x="11656" y="5577"/>
                  </a:lnTo>
                  <a:lnTo>
                    <a:pt x="11856" y="6933"/>
                  </a:lnTo>
                  <a:lnTo>
                    <a:pt x="12108" y="8290"/>
                  </a:lnTo>
                  <a:lnTo>
                    <a:pt x="12359" y="9596"/>
                  </a:lnTo>
                  <a:lnTo>
                    <a:pt x="12710" y="10902"/>
                  </a:lnTo>
                  <a:lnTo>
                    <a:pt x="13012" y="11907"/>
                  </a:lnTo>
                  <a:lnTo>
                    <a:pt x="13313" y="12962"/>
                  </a:lnTo>
                  <a:lnTo>
                    <a:pt x="12911" y="11907"/>
                  </a:lnTo>
                  <a:lnTo>
                    <a:pt x="12560" y="10852"/>
                  </a:lnTo>
                  <a:lnTo>
                    <a:pt x="12258" y="9746"/>
                  </a:lnTo>
                  <a:lnTo>
                    <a:pt x="12007" y="8641"/>
                  </a:lnTo>
                  <a:lnTo>
                    <a:pt x="11555" y="6732"/>
                  </a:lnTo>
                  <a:lnTo>
                    <a:pt x="11153" y="4773"/>
                  </a:lnTo>
                  <a:lnTo>
                    <a:pt x="10852" y="2864"/>
                  </a:lnTo>
                  <a:lnTo>
                    <a:pt x="10601" y="855"/>
                  </a:lnTo>
                  <a:lnTo>
                    <a:pt x="10601" y="804"/>
                  </a:lnTo>
                  <a:lnTo>
                    <a:pt x="10500" y="804"/>
                  </a:lnTo>
                  <a:lnTo>
                    <a:pt x="10500" y="855"/>
                  </a:lnTo>
                  <a:lnTo>
                    <a:pt x="10500" y="1909"/>
                  </a:lnTo>
                  <a:lnTo>
                    <a:pt x="10601" y="2914"/>
                  </a:lnTo>
                  <a:lnTo>
                    <a:pt x="10701" y="3919"/>
                  </a:lnTo>
                  <a:lnTo>
                    <a:pt x="10801" y="4974"/>
                  </a:lnTo>
                  <a:lnTo>
                    <a:pt x="11153" y="6983"/>
                  </a:lnTo>
                  <a:lnTo>
                    <a:pt x="11555" y="8993"/>
                  </a:lnTo>
                  <a:lnTo>
                    <a:pt x="11957" y="11002"/>
                  </a:lnTo>
                  <a:lnTo>
                    <a:pt x="11605" y="9847"/>
                  </a:lnTo>
                  <a:lnTo>
                    <a:pt x="11354" y="8591"/>
                  </a:lnTo>
                  <a:lnTo>
                    <a:pt x="11053" y="7235"/>
                  </a:lnTo>
                  <a:lnTo>
                    <a:pt x="10801" y="5878"/>
                  </a:lnTo>
                  <a:lnTo>
                    <a:pt x="10400" y="3316"/>
                  </a:lnTo>
                  <a:lnTo>
                    <a:pt x="10098" y="1256"/>
                  </a:lnTo>
                  <a:lnTo>
                    <a:pt x="10048" y="603"/>
                  </a:lnTo>
                  <a:lnTo>
                    <a:pt x="10048" y="0"/>
                  </a:lnTo>
                  <a:close/>
                </a:path>
              </a:pathLst>
            </a:custGeom>
            <a:solidFill>
              <a:srgbClr val="A44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5569;p130">
              <a:extLst>
                <a:ext uri="{FF2B5EF4-FFF2-40B4-BE49-F238E27FC236}">
                  <a16:creationId xmlns:a16="http://schemas.microsoft.com/office/drawing/2014/main" id="{7015BDEB-1744-C97A-7613-6617FF89B77F}"/>
                </a:ext>
              </a:extLst>
            </p:cNvPr>
            <p:cNvSpPr/>
            <p:nvPr/>
          </p:nvSpPr>
          <p:spPr>
            <a:xfrm>
              <a:off x="799525" y="1982100"/>
              <a:ext cx="64075" cy="20125"/>
            </a:xfrm>
            <a:custGeom>
              <a:avLst/>
              <a:gdLst/>
              <a:ahLst/>
              <a:cxnLst/>
              <a:rect l="l" t="t" r="r" b="b"/>
              <a:pathLst>
                <a:path w="2563" h="805" extrusionOk="0">
                  <a:moveTo>
                    <a:pt x="2462" y="1"/>
                  </a:moveTo>
                  <a:lnTo>
                    <a:pt x="1256" y="403"/>
                  </a:lnTo>
                  <a:lnTo>
                    <a:pt x="653" y="553"/>
                  </a:lnTo>
                  <a:lnTo>
                    <a:pt x="50" y="704"/>
                  </a:lnTo>
                  <a:lnTo>
                    <a:pt x="0" y="754"/>
                  </a:lnTo>
                  <a:lnTo>
                    <a:pt x="50" y="805"/>
                  </a:lnTo>
                  <a:lnTo>
                    <a:pt x="703" y="704"/>
                  </a:lnTo>
                  <a:lnTo>
                    <a:pt x="1357" y="604"/>
                  </a:lnTo>
                  <a:lnTo>
                    <a:pt x="1959" y="403"/>
                  </a:lnTo>
                  <a:lnTo>
                    <a:pt x="2261" y="302"/>
                  </a:lnTo>
                  <a:lnTo>
                    <a:pt x="2512" y="152"/>
                  </a:lnTo>
                  <a:lnTo>
                    <a:pt x="2562" y="101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A44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5570;p130">
              <a:extLst>
                <a:ext uri="{FF2B5EF4-FFF2-40B4-BE49-F238E27FC236}">
                  <a16:creationId xmlns:a16="http://schemas.microsoft.com/office/drawing/2014/main" id="{18F505CA-AD9F-3729-1A50-82D1770061CD}"/>
                </a:ext>
              </a:extLst>
            </p:cNvPr>
            <p:cNvSpPr/>
            <p:nvPr/>
          </p:nvSpPr>
          <p:spPr>
            <a:xfrm>
              <a:off x="647550" y="2952950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0" y="0"/>
                  </a:moveTo>
                  <a:lnTo>
                    <a:pt x="0" y="5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A44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5571;p130">
              <a:extLst>
                <a:ext uri="{FF2B5EF4-FFF2-40B4-BE49-F238E27FC236}">
                  <a16:creationId xmlns:a16="http://schemas.microsoft.com/office/drawing/2014/main" id="{B8DB596F-4922-3BE6-4DF9-8619EB30CBCF}"/>
                </a:ext>
              </a:extLst>
            </p:cNvPr>
            <p:cNvSpPr/>
            <p:nvPr/>
          </p:nvSpPr>
          <p:spPr>
            <a:xfrm>
              <a:off x="675175" y="1793725"/>
              <a:ext cx="25150" cy="158275"/>
            </a:xfrm>
            <a:custGeom>
              <a:avLst/>
              <a:gdLst/>
              <a:ahLst/>
              <a:cxnLst/>
              <a:rect l="l" t="t" r="r" b="b"/>
              <a:pathLst>
                <a:path w="1006" h="6331" extrusionOk="0">
                  <a:moveTo>
                    <a:pt x="1" y="0"/>
                  </a:moveTo>
                  <a:lnTo>
                    <a:pt x="1" y="50"/>
                  </a:lnTo>
                  <a:lnTo>
                    <a:pt x="352" y="3165"/>
                  </a:lnTo>
                  <a:lnTo>
                    <a:pt x="553" y="4723"/>
                  </a:lnTo>
                  <a:lnTo>
                    <a:pt x="855" y="6230"/>
                  </a:lnTo>
                  <a:lnTo>
                    <a:pt x="905" y="6280"/>
                  </a:lnTo>
                  <a:lnTo>
                    <a:pt x="955" y="6330"/>
                  </a:lnTo>
                  <a:lnTo>
                    <a:pt x="1005" y="6280"/>
                  </a:lnTo>
                  <a:lnTo>
                    <a:pt x="1005" y="6230"/>
                  </a:lnTo>
                  <a:lnTo>
                    <a:pt x="855" y="4672"/>
                  </a:lnTo>
                  <a:lnTo>
                    <a:pt x="603" y="3115"/>
                  </a:lnTo>
                  <a:lnTo>
                    <a:pt x="51" y="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5572;p130">
              <a:extLst>
                <a:ext uri="{FF2B5EF4-FFF2-40B4-BE49-F238E27FC236}">
                  <a16:creationId xmlns:a16="http://schemas.microsoft.com/office/drawing/2014/main" id="{FC075C79-6C74-F70F-90A7-468BA70013A3}"/>
                </a:ext>
              </a:extLst>
            </p:cNvPr>
            <p:cNvSpPr/>
            <p:nvPr/>
          </p:nvSpPr>
          <p:spPr>
            <a:xfrm>
              <a:off x="488050" y="2034850"/>
              <a:ext cx="101750" cy="89200"/>
            </a:xfrm>
            <a:custGeom>
              <a:avLst/>
              <a:gdLst/>
              <a:ahLst/>
              <a:cxnLst/>
              <a:rect l="l" t="t" r="r" b="b"/>
              <a:pathLst>
                <a:path w="4070" h="3568" extrusionOk="0">
                  <a:moveTo>
                    <a:pt x="50" y="1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0" y="151"/>
                  </a:lnTo>
                  <a:lnTo>
                    <a:pt x="955" y="1005"/>
                  </a:lnTo>
                  <a:lnTo>
                    <a:pt x="1909" y="1910"/>
                  </a:lnTo>
                  <a:lnTo>
                    <a:pt x="2914" y="2764"/>
                  </a:lnTo>
                  <a:lnTo>
                    <a:pt x="3919" y="3568"/>
                  </a:lnTo>
                  <a:lnTo>
                    <a:pt x="4019" y="3568"/>
                  </a:lnTo>
                  <a:lnTo>
                    <a:pt x="4069" y="3517"/>
                  </a:lnTo>
                  <a:lnTo>
                    <a:pt x="4069" y="3467"/>
                  </a:lnTo>
                  <a:lnTo>
                    <a:pt x="4069" y="3367"/>
                  </a:lnTo>
                  <a:lnTo>
                    <a:pt x="3115" y="2513"/>
                  </a:lnTo>
                  <a:lnTo>
                    <a:pt x="2110" y="1659"/>
                  </a:lnTo>
                  <a:lnTo>
                    <a:pt x="1105" y="805"/>
                  </a:lnTo>
                  <a:lnTo>
                    <a:pt x="101" y="5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5573;p130">
              <a:extLst>
                <a:ext uri="{FF2B5EF4-FFF2-40B4-BE49-F238E27FC236}">
                  <a16:creationId xmlns:a16="http://schemas.microsoft.com/office/drawing/2014/main" id="{DE303879-E5C8-D43D-568E-482BED765861}"/>
                </a:ext>
              </a:extLst>
            </p:cNvPr>
            <p:cNvSpPr/>
            <p:nvPr/>
          </p:nvSpPr>
          <p:spPr>
            <a:xfrm>
              <a:off x="756825" y="1902975"/>
              <a:ext cx="59050" cy="104275"/>
            </a:xfrm>
            <a:custGeom>
              <a:avLst/>
              <a:gdLst/>
              <a:ahLst/>
              <a:cxnLst/>
              <a:rect l="l" t="t" r="r" b="b"/>
              <a:pathLst>
                <a:path w="2362" h="4171" extrusionOk="0">
                  <a:moveTo>
                    <a:pt x="2311" y="1"/>
                  </a:moveTo>
                  <a:lnTo>
                    <a:pt x="2261" y="51"/>
                  </a:lnTo>
                  <a:lnTo>
                    <a:pt x="1608" y="955"/>
                  </a:lnTo>
                  <a:lnTo>
                    <a:pt x="1005" y="1960"/>
                  </a:lnTo>
                  <a:lnTo>
                    <a:pt x="452" y="2965"/>
                  </a:lnTo>
                  <a:lnTo>
                    <a:pt x="0" y="4020"/>
                  </a:lnTo>
                  <a:lnTo>
                    <a:pt x="0" y="4120"/>
                  </a:lnTo>
                  <a:lnTo>
                    <a:pt x="50" y="4171"/>
                  </a:lnTo>
                  <a:lnTo>
                    <a:pt x="151" y="4171"/>
                  </a:lnTo>
                  <a:lnTo>
                    <a:pt x="201" y="4120"/>
                  </a:lnTo>
                  <a:lnTo>
                    <a:pt x="1256" y="2111"/>
                  </a:lnTo>
                  <a:lnTo>
                    <a:pt x="1809" y="1106"/>
                  </a:lnTo>
                  <a:lnTo>
                    <a:pt x="2361" y="101"/>
                  </a:lnTo>
                  <a:lnTo>
                    <a:pt x="2361" y="51"/>
                  </a:lnTo>
                  <a:lnTo>
                    <a:pt x="2361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5574;p130">
              <a:extLst>
                <a:ext uri="{FF2B5EF4-FFF2-40B4-BE49-F238E27FC236}">
                  <a16:creationId xmlns:a16="http://schemas.microsoft.com/office/drawing/2014/main" id="{D1258B87-712A-7469-7300-260D62AB0FB2}"/>
                </a:ext>
              </a:extLst>
            </p:cNvPr>
            <p:cNvSpPr/>
            <p:nvPr/>
          </p:nvSpPr>
          <p:spPr>
            <a:xfrm>
              <a:off x="1661075" y="2363900"/>
              <a:ext cx="42725" cy="119350"/>
            </a:xfrm>
            <a:custGeom>
              <a:avLst/>
              <a:gdLst/>
              <a:ahLst/>
              <a:cxnLst/>
              <a:rect l="l" t="t" r="r" b="b"/>
              <a:pathLst>
                <a:path w="1709" h="4774" extrusionOk="0">
                  <a:moveTo>
                    <a:pt x="1609" y="1"/>
                  </a:moveTo>
                  <a:lnTo>
                    <a:pt x="1006" y="1106"/>
                  </a:lnTo>
                  <a:lnTo>
                    <a:pt x="704" y="1659"/>
                  </a:lnTo>
                  <a:lnTo>
                    <a:pt x="503" y="2262"/>
                  </a:lnTo>
                  <a:lnTo>
                    <a:pt x="302" y="2814"/>
                  </a:lnTo>
                  <a:lnTo>
                    <a:pt x="152" y="3417"/>
                  </a:lnTo>
                  <a:lnTo>
                    <a:pt x="51" y="4070"/>
                  </a:lnTo>
                  <a:lnTo>
                    <a:pt x="1" y="4673"/>
                  </a:lnTo>
                  <a:lnTo>
                    <a:pt x="51" y="4723"/>
                  </a:lnTo>
                  <a:lnTo>
                    <a:pt x="101" y="4773"/>
                  </a:lnTo>
                  <a:lnTo>
                    <a:pt x="152" y="4773"/>
                  </a:lnTo>
                  <a:lnTo>
                    <a:pt x="202" y="4673"/>
                  </a:lnTo>
                  <a:lnTo>
                    <a:pt x="503" y="3517"/>
                  </a:lnTo>
                  <a:lnTo>
                    <a:pt x="855" y="2362"/>
                  </a:lnTo>
                  <a:lnTo>
                    <a:pt x="1207" y="1207"/>
                  </a:lnTo>
                  <a:lnTo>
                    <a:pt x="1458" y="654"/>
                  </a:lnTo>
                  <a:lnTo>
                    <a:pt x="1709" y="101"/>
                  </a:lnTo>
                  <a:lnTo>
                    <a:pt x="1709" y="51"/>
                  </a:lnTo>
                  <a:lnTo>
                    <a:pt x="1709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5575;p130">
              <a:extLst>
                <a:ext uri="{FF2B5EF4-FFF2-40B4-BE49-F238E27FC236}">
                  <a16:creationId xmlns:a16="http://schemas.microsoft.com/office/drawing/2014/main" id="{1E965BB7-4A3D-C4B1-A08E-8F6B8411B351}"/>
                </a:ext>
              </a:extLst>
            </p:cNvPr>
            <p:cNvSpPr/>
            <p:nvPr/>
          </p:nvSpPr>
          <p:spPr>
            <a:xfrm>
              <a:off x="1653550" y="2384000"/>
              <a:ext cx="21375" cy="61575"/>
            </a:xfrm>
            <a:custGeom>
              <a:avLst/>
              <a:gdLst/>
              <a:ahLst/>
              <a:cxnLst/>
              <a:rect l="l" t="t" r="r" b="b"/>
              <a:pathLst>
                <a:path w="855" h="2463" extrusionOk="0">
                  <a:moveTo>
                    <a:pt x="754" y="1"/>
                  </a:moveTo>
                  <a:lnTo>
                    <a:pt x="704" y="51"/>
                  </a:lnTo>
                  <a:lnTo>
                    <a:pt x="252" y="1206"/>
                  </a:lnTo>
                  <a:lnTo>
                    <a:pt x="101" y="1809"/>
                  </a:lnTo>
                  <a:lnTo>
                    <a:pt x="0" y="2362"/>
                  </a:lnTo>
                  <a:lnTo>
                    <a:pt x="0" y="2462"/>
                  </a:lnTo>
                  <a:lnTo>
                    <a:pt x="151" y="2462"/>
                  </a:lnTo>
                  <a:lnTo>
                    <a:pt x="201" y="2412"/>
                  </a:lnTo>
                  <a:lnTo>
                    <a:pt x="503" y="1257"/>
                  </a:lnTo>
                  <a:lnTo>
                    <a:pt x="654" y="654"/>
                  </a:lnTo>
                  <a:lnTo>
                    <a:pt x="855" y="101"/>
                  </a:lnTo>
                  <a:lnTo>
                    <a:pt x="855" y="5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5576;p130">
              <a:extLst>
                <a:ext uri="{FF2B5EF4-FFF2-40B4-BE49-F238E27FC236}">
                  <a16:creationId xmlns:a16="http://schemas.microsoft.com/office/drawing/2014/main" id="{2D7ABCEF-51C7-D977-7E1B-6D636F1C1455}"/>
                </a:ext>
              </a:extLst>
            </p:cNvPr>
            <p:cNvSpPr/>
            <p:nvPr/>
          </p:nvSpPr>
          <p:spPr>
            <a:xfrm>
              <a:off x="1761550" y="2794700"/>
              <a:ext cx="85450" cy="123100"/>
            </a:xfrm>
            <a:custGeom>
              <a:avLst/>
              <a:gdLst/>
              <a:ahLst/>
              <a:cxnLst/>
              <a:rect l="l" t="t" r="r" b="b"/>
              <a:pathLst>
                <a:path w="3418" h="4924" extrusionOk="0">
                  <a:moveTo>
                    <a:pt x="3317" y="0"/>
                  </a:moveTo>
                  <a:lnTo>
                    <a:pt x="3266" y="50"/>
                  </a:lnTo>
                  <a:lnTo>
                    <a:pt x="1558" y="2361"/>
                  </a:lnTo>
                  <a:lnTo>
                    <a:pt x="704" y="3567"/>
                  </a:lnTo>
                  <a:lnTo>
                    <a:pt x="353" y="4170"/>
                  </a:lnTo>
                  <a:lnTo>
                    <a:pt x="1" y="4773"/>
                  </a:lnTo>
                  <a:lnTo>
                    <a:pt x="1" y="4873"/>
                  </a:lnTo>
                  <a:lnTo>
                    <a:pt x="1" y="4923"/>
                  </a:lnTo>
                  <a:lnTo>
                    <a:pt x="152" y="4923"/>
                  </a:lnTo>
                  <a:lnTo>
                    <a:pt x="604" y="4371"/>
                  </a:lnTo>
                  <a:lnTo>
                    <a:pt x="1056" y="3768"/>
                  </a:lnTo>
                  <a:lnTo>
                    <a:pt x="1860" y="2562"/>
                  </a:lnTo>
                  <a:lnTo>
                    <a:pt x="3417" y="151"/>
                  </a:lnTo>
                  <a:lnTo>
                    <a:pt x="3417" y="50"/>
                  </a:lnTo>
                  <a:lnTo>
                    <a:pt x="3417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5577;p130">
              <a:extLst>
                <a:ext uri="{FF2B5EF4-FFF2-40B4-BE49-F238E27FC236}">
                  <a16:creationId xmlns:a16="http://schemas.microsoft.com/office/drawing/2014/main" id="{94204B78-3716-8AB5-C461-0BE5672EA469}"/>
                </a:ext>
              </a:extLst>
            </p:cNvPr>
            <p:cNvSpPr/>
            <p:nvPr/>
          </p:nvSpPr>
          <p:spPr>
            <a:xfrm>
              <a:off x="971575" y="2895175"/>
              <a:ext cx="74125" cy="187150"/>
            </a:xfrm>
            <a:custGeom>
              <a:avLst/>
              <a:gdLst/>
              <a:ahLst/>
              <a:cxnLst/>
              <a:rect l="l" t="t" r="r" b="b"/>
              <a:pathLst>
                <a:path w="2965" h="7486" extrusionOk="0">
                  <a:moveTo>
                    <a:pt x="51" y="0"/>
                  </a:moveTo>
                  <a:lnTo>
                    <a:pt x="51" y="50"/>
                  </a:lnTo>
                  <a:lnTo>
                    <a:pt x="1" y="452"/>
                  </a:lnTo>
                  <a:lnTo>
                    <a:pt x="1" y="904"/>
                  </a:lnTo>
                  <a:lnTo>
                    <a:pt x="51" y="1407"/>
                  </a:lnTo>
                  <a:lnTo>
                    <a:pt x="151" y="1859"/>
                  </a:lnTo>
                  <a:lnTo>
                    <a:pt x="453" y="2763"/>
                  </a:lnTo>
                  <a:lnTo>
                    <a:pt x="754" y="3617"/>
                  </a:lnTo>
                  <a:lnTo>
                    <a:pt x="1156" y="4622"/>
                  </a:lnTo>
                  <a:lnTo>
                    <a:pt x="1608" y="5576"/>
                  </a:lnTo>
                  <a:lnTo>
                    <a:pt x="2161" y="6531"/>
                  </a:lnTo>
                  <a:lnTo>
                    <a:pt x="2713" y="7435"/>
                  </a:lnTo>
                  <a:lnTo>
                    <a:pt x="2814" y="7485"/>
                  </a:lnTo>
                  <a:lnTo>
                    <a:pt x="2914" y="7485"/>
                  </a:lnTo>
                  <a:lnTo>
                    <a:pt x="2965" y="7435"/>
                  </a:lnTo>
                  <a:lnTo>
                    <a:pt x="2914" y="7335"/>
                  </a:lnTo>
                  <a:lnTo>
                    <a:pt x="1960" y="5526"/>
                  </a:lnTo>
                  <a:lnTo>
                    <a:pt x="1508" y="4622"/>
                  </a:lnTo>
                  <a:lnTo>
                    <a:pt x="1106" y="3718"/>
                  </a:lnTo>
                  <a:lnTo>
                    <a:pt x="754" y="2813"/>
                  </a:lnTo>
                  <a:lnTo>
                    <a:pt x="453" y="1909"/>
                  </a:lnTo>
                  <a:lnTo>
                    <a:pt x="302" y="1457"/>
                  </a:lnTo>
                  <a:lnTo>
                    <a:pt x="202" y="955"/>
                  </a:lnTo>
                  <a:lnTo>
                    <a:pt x="151" y="502"/>
                  </a:lnTo>
                  <a:lnTo>
                    <a:pt x="151" y="5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5578;p130">
              <a:extLst>
                <a:ext uri="{FF2B5EF4-FFF2-40B4-BE49-F238E27FC236}">
                  <a16:creationId xmlns:a16="http://schemas.microsoft.com/office/drawing/2014/main" id="{4A78118E-DBBF-1935-43F1-C718449331C6}"/>
                </a:ext>
              </a:extLst>
            </p:cNvPr>
            <p:cNvSpPr/>
            <p:nvPr/>
          </p:nvSpPr>
          <p:spPr>
            <a:xfrm>
              <a:off x="1391050" y="2887625"/>
              <a:ext cx="16350" cy="98000"/>
            </a:xfrm>
            <a:custGeom>
              <a:avLst/>
              <a:gdLst/>
              <a:ahLst/>
              <a:cxnLst/>
              <a:rect l="l" t="t" r="r" b="b"/>
              <a:pathLst>
                <a:path w="654" h="3920" extrusionOk="0">
                  <a:moveTo>
                    <a:pt x="403" y="1"/>
                  </a:moveTo>
                  <a:lnTo>
                    <a:pt x="403" y="51"/>
                  </a:lnTo>
                  <a:lnTo>
                    <a:pt x="152" y="503"/>
                  </a:lnTo>
                  <a:lnTo>
                    <a:pt x="51" y="955"/>
                  </a:lnTo>
                  <a:lnTo>
                    <a:pt x="1" y="1458"/>
                  </a:lnTo>
                  <a:lnTo>
                    <a:pt x="1" y="1910"/>
                  </a:lnTo>
                  <a:lnTo>
                    <a:pt x="51" y="2412"/>
                  </a:lnTo>
                  <a:lnTo>
                    <a:pt x="152" y="2914"/>
                  </a:lnTo>
                  <a:lnTo>
                    <a:pt x="252" y="3367"/>
                  </a:lnTo>
                  <a:lnTo>
                    <a:pt x="453" y="3819"/>
                  </a:lnTo>
                  <a:lnTo>
                    <a:pt x="503" y="3919"/>
                  </a:lnTo>
                  <a:lnTo>
                    <a:pt x="604" y="3869"/>
                  </a:lnTo>
                  <a:lnTo>
                    <a:pt x="654" y="3819"/>
                  </a:lnTo>
                  <a:lnTo>
                    <a:pt x="654" y="3768"/>
                  </a:lnTo>
                  <a:lnTo>
                    <a:pt x="453" y="2814"/>
                  </a:lnTo>
                  <a:lnTo>
                    <a:pt x="302" y="1910"/>
                  </a:lnTo>
                  <a:lnTo>
                    <a:pt x="252" y="1458"/>
                  </a:lnTo>
                  <a:lnTo>
                    <a:pt x="252" y="1005"/>
                  </a:lnTo>
                  <a:lnTo>
                    <a:pt x="353" y="553"/>
                  </a:lnTo>
                  <a:lnTo>
                    <a:pt x="503" y="101"/>
                  </a:lnTo>
                  <a:lnTo>
                    <a:pt x="503" y="51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5579;p130">
              <a:extLst>
                <a:ext uri="{FF2B5EF4-FFF2-40B4-BE49-F238E27FC236}">
                  <a16:creationId xmlns:a16="http://schemas.microsoft.com/office/drawing/2014/main" id="{125E2DBD-8AB2-C70F-A0F7-7571BE43B4F8}"/>
                </a:ext>
              </a:extLst>
            </p:cNvPr>
            <p:cNvSpPr/>
            <p:nvPr/>
          </p:nvSpPr>
          <p:spPr>
            <a:xfrm>
              <a:off x="1354625" y="2504575"/>
              <a:ext cx="106800" cy="77900"/>
            </a:xfrm>
            <a:custGeom>
              <a:avLst/>
              <a:gdLst/>
              <a:ahLst/>
              <a:cxnLst/>
              <a:rect l="l" t="t" r="r" b="b"/>
              <a:pathLst>
                <a:path w="4272" h="3116" extrusionOk="0">
                  <a:moveTo>
                    <a:pt x="1" y="0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453" y="553"/>
                  </a:lnTo>
                  <a:lnTo>
                    <a:pt x="905" y="1005"/>
                  </a:lnTo>
                  <a:lnTo>
                    <a:pt x="1408" y="1457"/>
                  </a:lnTo>
                  <a:lnTo>
                    <a:pt x="1910" y="1859"/>
                  </a:lnTo>
                  <a:lnTo>
                    <a:pt x="2463" y="2211"/>
                  </a:lnTo>
                  <a:lnTo>
                    <a:pt x="3015" y="2562"/>
                  </a:lnTo>
                  <a:lnTo>
                    <a:pt x="3568" y="2864"/>
                  </a:lnTo>
                  <a:lnTo>
                    <a:pt x="4171" y="3115"/>
                  </a:lnTo>
                  <a:lnTo>
                    <a:pt x="4221" y="3115"/>
                  </a:lnTo>
                  <a:lnTo>
                    <a:pt x="4271" y="3065"/>
                  </a:lnTo>
                  <a:lnTo>
                    <a:pt x="4271" y="3015"/>
                  </a:lnTo>
                  <a:lnTo>
                    <a:pt x="4271" y="2964"/>
                  </a:lnTo>
                  <a:lnTo>
                    <a:pt x="3116" y="2311"/>
                  </a:lnTo>
                  <a:lnTo>
                    <a:pt x="2061" y="1608"/>
                  </a:lnTo>
                  <a:lnTo>
                    <a:pt x="1056" y="854"/>
                  </a:lnTo>
                  <a:lnTo>
                    <a:pt x="554" y="45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5580;p130">
              <a:extLst>
                <a:ext uri="{FF2B5EF4-FFF2-40B4-BE49-F238E27FC236}">
                  <a16:creationId xmlns:a16="http://schemas.microsoft.com/office/drawing/2014/main" id="{F1F13D0B-63D1-8D1E-FCD5-2C0BA7F82B4D}"/>
                </a:ext>
              </a:extLst>
            </p:cNvPr>
            <p:cNvSpPr/>
            <p:nvPr/>
          </p:nvSpPr>
          <p:spPr>
            <a:xfrm>
              <a:off x="1615875" y="3182775"/>
              <a:ext cx="54025" cy="22625"/>
            </a:xfrm>
            <a:custGeom>
              <a:avLst/>
              <a:gdLst/>
              <a:ahLst/>
              <a:cxnLst/>
              <a:rect l="l" t="t" r="r" b="b"/>
              <a:pathLst>
                <a:path w="2161" h="905" extrusionOk="0">
                  <a:moveTo>
                    <a:pt x="0" y="0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0" y="151"/>
                  </a:lnTo>
                  <a:lnTo>
                    <a:pt x="1005" y="603"/>
                  </a:lnTo>
                  <a:lnTo>
                    <a:pt x="1507" y="804"/>
                  </a:lnTo>
                  <a:lnTo>
                    <a:pt x="2060" y="905"/>
                  </a:lnTo>
                  <a:lnTo>
                    <a:pt x="2110" y="905"/>
                  </a:lnTo>
                  <a:lnTo>
                    <a:pt x="2161" y="854"/>
                  </a:lnTo>
                  <a:lnTo>
                    <a:pt x="2161" y="804"/>
                  </a:lnTo>
                  <a:lnTo>
                    <a:pt x="2110" y="754"/>
                  </a:lnTo>
                  <a:lnTo>
                    <a:pt x="1608" y="553"/>
                  </a:lnTo>
                  <a:lnTo>
                    <a:pt x="1106" y="35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5581;p130">
              <a:extLst>
                <a:ext uri="{FF2B5EF4-FFF2-40B4-BE49-F238E27FC236}">
                  <a16:creationId xmlns:a16="http://schemas.microsoft.com/office/drawing/2014/main" id="{86C258C6-2290-4A62-24B1-C6D334EA78E7}"/>
                </a:ext>
              </a:extLst>
            </p:cNvPr>
            <p:cNvSpPr/>
            <p:nvPr/>
          </p:nvSpPr>
          <p:spPr>
            <a:xfrm>
              <a:off x="603600" y="2777100"/>
              <a:ext cx="13825" cy="110550"/>
            </a:xfrm>
            <a:custGeom>
              <a:avLst/>
              <a:gdLst/>
              <a:ahLst/>
              <a:cxnLst/>
              <a:rect l="l" t="t" r="r" b="b"/>
              <a:pathLst>
                <a:path w="553" h="4422" extrusionOk="0">
                  <a:moveTo>
                    <a:pt x="101" y="1"/>
                  </a:moveTo>
                  <a:lnTo>
                    <a:pt x="101" y="51"/>
                  </a:lnTo>
                  <a:lnTo>
                    <a:pt x="0" y="1156"/>
                  </a:lnTo>
                  <a:lnTo>
                    <a:pt x="0" y="2211"/>
                  </a:lnTo>
                  <a:lnTo>
                    <a:pt x="101" y="3266"/>
                  </a:lnTo>
                  <a:lnTo>
                    <a:pt x="201" y="3819"/>
                  </a:lnTo>
                  <a:lnTo>
                    <a:pt x="301" y="4371"/>
                  </a:lnTo>
                  <a:lnTo>
                    <a:pt x="352" y="4422"/>
                  </a:lnTo>
                  <a:lnTo>
                    <a:pt x="502" y="4422"/>
                  </a:lnTo>
                  <a:lnTo>
                    <a:pt x="553" y="4321"/>
                  </a:lnTo>
                  <a:lnTo>
                    <a:pt x="301" y="2211"/>
                  </a:lnTo>
                  <a:lnTo>
                    <a:pt x="251" y="1106"/>
                  </a:lnTo>
                  <a:lnTo>
                    <a:pt x="201" y="5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2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53B28A-A877-D1CA-BFE0-2F60284A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268"/>
            <a:ext cx="9144000" cy="28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371;p45">
            <a:extLst>
              <a:ext uri="{FF2B5EF4-FFF2-40B4-BE49-F238E27FC236}">
                <a16:creationId xmlns:a16="http://schemas.microsoft.com/office/drawing/2014/main" id="{7DC75BF8-D056-39F9-18A9-2B52F850A4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AutoUniCalendar</a:t>
            </a:r>
            <a:endParaRPr dirty="0"/>
          </a:p>
        </p:txBody>
      </p:sp>
      <p:grpSp>
        <p:nvGrpSpPr>
          <p:cNvPr id="5" name="Google Shape;11372;p45">
            <a:extLst>
              <a:ext uri="{FF2B5EF4-FFF2-40B4-BE49-F238E27FC236}">
                <a16:creationId xmlns:a16="http://schemas.microsoft.com/office/drawing/2014/main" id="{D89F9FCC-1CF8-05B6-FA5D-2FE18279D671}"/>
              </a:ext>
            </a:extLst>
          </p:cNvPr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6" name="Google Shape;11373;p45">
              <a:extLst>
                <a:ext uri="{FF2B5EF4-FFF2-40B4-BE49-F238E27FC236}">
                  <a16:creationId xmlns:a16="http://schemas.microsoft.com/office/drawing/2014/main" id="{5018060D-EC8D-5E9A-46D3-135B6E79DE2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374;p45">
              <a:extLst>
                <a:ext uri="{FF2B5EF4-FFF2-40B4-BE49-F238E27FC236}">
                  <a16:creationId xmlns:a16="http://schemas.microsoft.com/office/drawing/2014/main" id="{BC79E0B2-A97D-FDAA-1CD2-AB0357672F0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75;p45">
              <a:extLst>
                <a:ext uri="{FF2B5EF4-FFF2-40B4-BE49-F238E27FC236}">
                  <a16:creationId xmlns:a16="http://schemas.microsoft.com/office/drawing/2014/main" id="{4A1BA756-4067-9C37-BD57-C9572D32BBE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76;p45">
              <a:extLst>
                <a:ext uri="{FF2B5EF4-FFF2-40B4-BE49-F238E27FC236}">
                  <a16:creationId xmlns:a16="http://schemas.microsoft.com/office/drawing/2014/main" id="{DDDEA682-D094-B436-6378-9DE7A7A50FF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7;p45">
              <a:extLst>
                <a:ext uri="{FF2B5EF4-FFF2-40B4-BE49-F238E27FC236}">
                  <a16:creationId xmlns:a16="http://schemas.microsoft.com/office/drawing/2014/main" id="{B757A830-0D9C-8FF3-AFD0-5F7A715E228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8;p45">
              <a:extLst>
                <a:ext uri="{FF2B5EF4-FFF2-40B4-BE49-F238E27FC236}">
                  <a16:creationId xmlns:a16="http://schemas.microsoft.com/office/drawing/2014/main" id="{6AF90099-4ABB-9485-2CD1-B7DE62415E3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9;p45">
              <a:extLst>
                <a:ext uri="{FF2B5EF4-FFF2-40B4-BE49-F238E27FC236}">
                  <a16:creationId xmlns:a16="http://schemas.microsoft.com/office/drawing/2014/main" id="{14643068-0FDB-F646-EB9A-7E1E78D9427D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80;p45">
              <a:extLst>
                <a:ext uri="{FF2B5EF4-FFF2-40B4-BE49-F238E27FC236}">
                  <a16:creationId xmlns:a16="http://schemas.microsoft.com/office/drawing/2014/main" id="{F5E9767F-70FD-BE5D-8B93-816C657F55D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81;p45">
              <a:extLst>
                <a:ext uri="{FF2B5EF4-FFF2-40B4-BE49-F238E27FC236}">
                  <a16:creationId xmlns:a16="http://schemas.microsoft.com/office/drawing/2014/main" id="{A22C612C-B970-F6DD-2CDD-BA6DA614120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82;p45">
              <a:extLst>
                <a:ext uri="{FF2B5EF4-FFF2-40B4-BE49-F238E27FC236}">
                  <a16:creationId xmlns:a16="http://schemas.microsoft.com/office/drawing/2014/main" id="{47409240-C747-A706-2347-2C4D2C50C25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383;p45">
            <a:extLst>
              <a:ext uri="{FF2B5EF4-FFF2-40B4-BE49-F238E27FC236}">
                <a16:creationId xmlns:a16="http://schemas.microsoft.com/office/drawing/2014/main" id="{CC1B8CB7-626B-CD20-653E-B3AF4659EE91}"/>
              </a:ext>
            </a:extLst>
          </p:cNvPr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7" name="Google Shape;11384;p45">
              <a:extLst>
                <a:ext uri="{FF2B5EF4-FFF2-40B4-BE49-F238E27FC236}">
                  <a16:creationId xmlns:a16="http://schemas.microsoft.com/office/drawing/2014/main" id="{AEAE5D20-A50F-055D-3D33-9A86FB2C14A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85;p45">
              <a:extLst>
                <a:ext uri="{FF2B5EF4-FFF2-40B4-BE49-F238E27FC236}">
                  <a16:creationId xmlns:a16="http://schemas.microsoft.com/office/drawing/2014/main" id="{5A193311-53DE-872B-B2BC-A5417F032BFA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86;p45">
              <a:extLst>
                <a:ext uri="{FF2B5EF4-FFF2-40B4-BE49-F238E27FC236}">
                  <a16:creationId xmlns:a16="http://schemas.microsoft.com/office/drawing/2014/main" id="{894F43B4-59BF-1BA4-1BDE-51232A40F3B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7;p45">
              <a:extLst>
                <a:ext uri="{FF2B5EF4-FFF2-40B4-BE49-F238E27FC236}">
                  <a16:creationId xmlns:a16="http://schemas.microsoft.com/office/drawing/2014/main" id="{0FD8FAFE-A853-58EE-9031-4041444EE7D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8;p45">
              <a:extLst>
                <a:ext uri="{FF2B5EF4-FFF2-40B4-BE49-F238E27FC236}">
                  <a16:creationId xmlns:a16="http://schemas.microsoft.com/office/drawing/2014/main" id="{D565A0C1-1DEB-3124-9388-18F0CDBA9D0D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9;p45">
              <a:extLst>
                <a:ext uri="{FF2B5EF4-FFF2-40B4-BE49-F238E27FC236}">
                  <a16:creationId xmlns:a16="http://schemas.microsoft.com/office/drawing/2014/main" id="{E91C0413-EF51-3D99-383D-8FCF25D2847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90;p45">
              <a:extLst>
                <a:ext uri="{FF2B5EF4-FFF2-40B4-BE49-F238E27FC236}">
                  <a16:creationId xmlns:a16="http://schemas.microsoft.com/office/drawing/2014/main" id="{6DE18660-FB30-5626-B9BE-ACABC5D7C34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91;p45">
              <a:extLst>
                <a:ext uri="{FF2B5EF4-FFF2-40B4-BE49-F238E27FC236}">
                  <a16:creationId xmlns:a16="http://schemas.microsoft.com/office/drawing/2014/main" id="{55D0A3A4-8336-CEB8-69B4-B95FEF8B2A69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92;p45">
              <a:extLst>
                <a:ext uri="{FF2B5EF4-FFF2-40B4-BE49-F238E27FC236}">
                  <a16:creationId xmlns:a16="http://schemas.microsoft.com/office/drawing/2014/main" id="{320432C1-706B-B6A6-4ECA-DB2AED3303E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93;p45">
              <a:extLst>
                <a:ext uri="{FF2B5EF4-FFF2-40B4-BE49-F238E27FC236}">
                  <a16:creationId xmlns:a16="http://schemas.microsoft.com/office/drawing/2014/main" id="{384DF3CE-102B-9B97-FD8F-7ABF07DBE133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955;p92">
            <a:extLst>
              <a:ext uri="{FF2B5EF4-FFF2-40B4-BE49-F238E27FC236}">
                <a16:creationId xmlns:a16="http://schemas.microsoft.com/office/drawing/2014/main" id="{2E912B25-F1C8-68B0-2303-03361CE2C3BD}"/>
              </a:ext>
            </a:extLst>
          </p:cNvPr>
          <p:cNvGrpSpPr/>
          <p:nvPr/>
        </p:nvGrpSpPr>
        <p:grpSpPr>
          <a:xfrm>
            <a:off x="6817934" y="2768833"/>
            <a:ext cx="559768" cy="1062642"/>
            <a:chOff x="1502500" y="1320275"/>
            <a:chExt cx="604045" cy="1146695"/>
          </a:xfrm>
        </p:grpSpPr>
        <p:sp>
          <p:nvSpPr>
            <p:cNvPr id="3" name="Google Shape;1956;p92">
              <a:extLst>
                <a:ext uri="{FF2B5EF4-FFF2-40B4-BE49-F238E27FC236}">
                  <a16:creationId xmlns:a16="http://schemas.microsoft.com/office/drawing/2014/main" id="{CFD28D21-E60D-8FE6-A54D-65BAADB1792C}"/>
                </a:ext>
              </a:extLst>
            </p:cNvPr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57;p92">
              <a:extLst>
                <a:ext uri="{FF2B5EF4-FFF2-40B4-BE49-F238E27FC236}">
                  <a16:creationId xmlns:a16="http://schemas.microsoft.com/office/drawing/2014/main" id="{16FF60CF-DBEA-99C5-AFC6-C13226353360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58;p92">
              <a:extLst>
                <a:ext uri="{FF2B5EF4-FFF2-40B4-BE49-F238E27FC236}">
                  <a16:creationId xmlns:a16="http://schemas.microsoft.com/office/drawing/2014/main" id="{EAB8243F-738C-FB28-7552-82475EFE3F4A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59;p92">
              <a:extLst>
                <a:ext uri="{FF2B5EF4-FFF2-40B4-BE49-F238E27FC236}">
                  <a16:creationId xmlns:a16="http://schemas.microsoft.com/office/drawing/2014/main" id="{C37ACFAC-EEC8-FC2F-687B-4367AD201A7D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9" name="Google Shape;5300;p130">
            <a:extLst>
              <a:ext uri="{FF2B5EF4-FFF2-40B4-BE49-F238E27FC236}">
                <a16:creationId xmlns:a16="http://schemas.microsoft.com/office/drawing/2014/main" id="{66AAFC93-CF30-8F12-6BEE-5510BE704E24}"/>
              </a:ext>
            </a:extLst>
          </p:cNvPr>
          <p:cNvGrpSpPr/>
          <p:nvPr/>
        </p:nvGrpSpPr>
        <p:grpSpPr>
          <a:xfrm>
            <a:off x="7885215" y="358511"/>
            <a:ext cx="780774" cy="646727"/>
            <a:chOff x="3064575" y="988075"/>
            <a:chExt cx="1797775" cy="1489125"/>
          </a:xfrm>
        </p:grpSpPr>
        <p:sp>
          <p:nvSpPr>
            <p:cNvPr id="2051" name="Google Shape;5301;p130">
              <a:extLst>
                <a:ext uri="{FF2B5EF4-FFF2-40B4-BE49-F238E27FC236}">
                  <a16:creationId xmlns:a16="http://schemas.microsoft.com/office/drawing/2014/main" id="{41CB3991-30C1-3470-C0BD-073BC137E70E}"/>
                </a:ext>
              </a:extLst>
            </p:cNvPr>
            <p:cNvSpPr/>
            <p:nvPr/>
          </p:nvSpPr>
          <p:spPr>
            <a:xfrm>
              <a:off x="3164075" y="1821150"/>
              <a:ext cx="146750" cy="160250"/>
            </a:xfrm>
            <a:custGeom>
              <a:avLst/>
              <a:gdLst/>
              <a:ahLst/>
              <a:cxnLst/>
              <a:rect l="l" t="t" r="r" b="b"/>
              <a:pathLst>
                <a:path w="5870" h="6410" extrusionOk="0">
                  <a:moveTo>
                    <a:pt x="3441" y="1"/>
                  </a:moveTo>
                  <a:lnTo>
                    <a:pt x="2767" y="68"/>
                  </a:lnTo>
                  <a:lnTo>
                    <a:pt x="2159" y="203"/>
                  </a:lnTo>
                  <a:lnTo>
                    <a:pt x="1687" y="473"/>
                  </a:lnTo>
                  <a:lnTo>
                    <a:pt x="1215" y="743"/>
                  </a:lnTo>
                  <a:lnTo>
                    <a:pt x="878" y="1148"/>
                  </a:lnTo>
                  <a:lnTo>
                    <a:pt x="540" y="1553"/>
                  </a:lnTo>
                  <a:lnTo>
                    <a:pt x="271" y="2025"/>
                  </a:lnTo>
                  <a:lnTo>
                    <a:pt x="136" y="2564"/>
                  </a:lnTo>
                  <a:lnTo>
                    <a:pt x="1" y="3104"/>
                  </a:lnTo>
                  <a:lnTo>
                    <a:pt x="1" y="3576"/>
                  </a:lnTo>
                  <a:lnTo>
                    <a:pt x="1" y="4116"/>
                  </a:lnTo>
                  <a:lnTo>
                    <a:pt x="136" y="4656"/>
                  </a:lnTo>
                  <a:lnTo>
                    <a:pt x="338" y="5195"/>
                  </a:lnTo>
                  <a:lnTo>
                    <a:pt x="540" y="5600"/>
                  </a:lnTo>
                  <a:lnTo>
                    <a:pt x="878" y="6072"/>
                  </a:lnTo>
                  <a:lnTo>
                    <a:pt x="1282" y="6409"/>
                  </a:lnTo>
                  <a:lnTo>
                    <a:pt x="1417" y="5937"/>
                  </a:lnTo>
                  <a:lnTo>
                    <a:pt x="1687" y="5532"/>
                  </a:lnTo>
                  <a:lnTo>
                    <a:pt x="2025" y="5128"/>
                  </a:lnTo>
                  <a:lnTo>
                    <a:pt x="2429" y="4790"/>
                  </a:lnTo>
                  <a:lnTo>
                    <a:pt x="2834" y="4521"/>
                  </a:lnTo>
                  <a:lnTo>
                    <a:pt x="3374" y="4318"/>
                  </a:lnTo>
                  <a:lnTo>
                    <a:pt x="3913" y="4183"/>
                  </a:lnTo>
                  <a:lnTo>
                    <a:pt x="4520" y="4116"/>
                  </a:lnTo>
                  <a:lnTo>
                    <a:pt x="5262" y="4183"/>
                  </a:lnTo>
                  <a:lnTo>
                    <a:pt x="5870" y="4318"/>
                  </a:lnTo>
                  <a:lnTo>
                    <a:pt x="5735" y="2632"/>
                  </a:lnTo>
                  <a:lnTo>
                    <a:pt x="5735" y="878"/>
                  </a:lnTo>
                  <a:lnTo>
                    <a:pt x="5330" y="541"/>
                  </a:lnTo>
                  <a:lnTo>
                    <a:pt x="4723" y="271"/>
                  </a:lnTo>
                  <a:lnTo>
                    <a:pt x="4116" y="68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5302;p130">
              <a:extLst>
                <a:ext uri="{FF2B5EF4-FFF2-40B4-BE49-F238E27FC236}">
                  <a16:creationId xmlns:a16="http://schemas.microsoft.com/office/drawing/2014/main" id="{FD47CEA9-0404-D954-7E48-F8E617A0C650}"/>
                </a:ext>
              </a:extLst>
            </p:cNvPr>
            <p:cNvSpPr/>
            <p:nvPr/>
          </p:nvSpPr>
          <p:spPr>
            <a:xfrm>
              <a:off x="3189375" y="1971250"/>
              <a:ext cx="153500" cy="133250"/>
            </a:xfrm>
            <a:custGeom>
              <a:avLst/>
              <a:gdLst/>
              <a:ahLst/>
              <a:cxnLst/>
              <a:rect l="l" t="t" r="r" b="b"/>
              <a:pathLst>
                <a:path w="6140" h="5330" extrusionOk="0">
                  <a:moveTo>
                    <a:pt x="5060" y="1"/>
                  </a:moveTo>
                  <a:lnTo>
                    <a:pt x="4520" y="473"/>
                  </a:lnTo>
                  <a:lnTo>
                    <a:pt x="3981" y="810"/>
                  </a:lnTo>
                  <a:lnTo>
                    <a:pt x="3643" y="945"/>
                  </a:lnTo>
                  <a:lnTo>
                    <a:pt x="3239" y="1080"/>
                  </a:lnTo>
                  <a:lnTo>
                    <a:pt x="2834" y="1147"/>
                  </a:lnTo>
                  <a:lnTo>
                    <a:pt x="2429" y="1147"/>
                  </a:lnTo>
                  <a:lnTo>
                    <a:pt x="1755" y="1080"/>
                  </a:lnTo>
                  <a:lnTo>
                    <a:pt x="1215" y="945"/>
                  </a:lnTo>
                  <a:lnTo>
                    <a:pt x="675" y="743"/>
                  </a:lnTo>
                  <a:lnTo>
                    <a:pt x="270" y="405"/>
                  </a:lnTo>
                  <a:lnTo>
                    <a:pt x="136" y="810"/>
                  </a:lnTo>
                  <a:lnTo>
                    <a:pt x="68" y="1215"/>
                  </a:lnTo>
                  <a:lnTo>
                    <a:pt x="1" y="1687"/>
                  </a:lnTo>
                  <a:lnTo>
                    <a:pt x="68" y="2092"/>
                  </a:lnTo>
                  <a:lnTo>
                    <a:pt x="68" y="2497"/>
                  </a:lnTo>
                  <a:lnTo>
                    <a:pt x="203" y="2901"/>
                  </a:lnTo>
                  <a:lnTo>
                    <a:pt x="338" y="3306"/>
                  </a:lnTo>
                  <a:lnTo>
                    <a:pt x="540" y="3711"/>
                  </a:lnTo>
                  <a:lnTo>
                    <a:pt x="743" y="4048"/>
                  </a:lnTo>
                  <a:lnTo>
                    <a:pt x="1013" y="4318"/>
                  </a:lnTo>
                  <a:lnTo>
                    <a:pt x="1350" y="4655"/>
                  </a:lnTo>
                  <a:lnTo>
                    <a:pt x="1687" y="4858"/>
                  </a:lnTo>
                  <a:lnTo>
                    <a:pt x="2092" y="5060"/>
                  </a:lnTo>
                  <a:lnTo>
                    <a:pt x="2497" y="5195"/>
                  </a:lnTo>
                  <a:lnTo>
                    <a:pt x="3036" y="5330"/>
                  </a:lnTo>
                  <a:lnTo>
                    <a:pt x="3913" y="5330"/>
                  </a:lnTo>
                  <a:lnTo>
                    <a:pt x="4318" y="5262"/>
                  </a:lnTo>
                  <a:lnTo>
                    <a:pt x="4723" y="5195"/>
                  </a:lnTo>
                  <a:lnTo>
                    <a:pt x="5060" y="5060"/>
                  </a:lnTo>
                  <a:lnTo>
                    <a:pt x="5600" y="4723"/>
                  </a:lnTo>
                  <a:lnTo>
                    <a:pt x="6139" y="4250"/>
                  </a:lnTo>
                  <a:lnTo>
                    <a:pt x="5600" y="2699"/>
                  </a:lnTo>
                  <a:lnTo>
                    <a:pt x="5195" y="1080"/>
                  </a:lnTo>
                  <a:lnTo>
                    <a:pt x="5060" y="1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303;p130">
              <a:extLst>
                <a:ext uri="{FF2B5EF4-FFF2-40B4-BE49-F238E27FC236}">
                  <a16:creationId xmlns:a16="http://schemas.microsoft.com/office/drawing/2014/main" id="{3370995A-39AB-8565-ABCD-23C5ADA85B1B}"/>
                </a:ext>
              </a:extLst>
            </p:cNvPr>
            <p:cNvSpPr/>
            <p:nvPr/>
          </p:nvSpPr>
          <p:spPr>
            <a:xfrm>
              <a:off x="3196125" y="1924025"/>
              <a:ext cx="119750" cy="75925"/>
            </a:xfrm>
            <a:custGeom>
              <a:avLst/>
              <a:gdLst/>
              <a:ahLst/>
              <a:cxnLst/>
              <a:rect l="l" t="t" r="r" b="b"/>
              <a:pathLst>
                <a:path w="4790" h="3037" extrusionOk="0">
                  <a:moveTo>
                    <a:pt x="3238" y="1"/>
                  </a:moveTo>
                  <a:lnTo>
                    <a:pt x="2631" y="68"/>
                  </a:lnTo>
                  <a:lnTo>
                    <a:pt x="2092" y="203"/>
                  </a:lnTo>
                  <a:lnTo>
                    <a:pt x="1552" y="406"/>
                  </a:lnTo>
                  <a:lnTo>
                    <a:pt x="1147" y="675"/>
                  </a:lnTo>
                  <a:lnTo>
                    <a:pt x="743" y="1013"/>
                  </a:lnTo>
                  <a:lnTo>
                    <a:pt x="405" y="1417"/>
                  </a:lnTo>
                  <a:lnTo>
                    <a:pt x="135" y="1822"/>
                  </a:lnTo>
                  <a:lnTo>
                    <a:pt x="0" y="2294"/>
                  </a:lnTo>
                  <a:lnTo>
                    <a:pt x="405" y="2632"/>
                  </a:lnTo>
                  <a:lnTo>
                    <a:pt x="945" y="2834"/>
                  </a:lnTo>
                  <a:lnTo>
                    <a:pt x="1485" y="2969"/>
                  </a:lnTo>
                  <a:lnTo>
                    <a:pt x="2159" y="3036"/>
                  </a:lnTo>
                  <a:lnTo>
                    <a:pt x="2564" y="3036"/>
                  </a:lnTo>
                  <a:lnTo>
                    <a:pt x="2969" y="2969"/>
                  </a:lnTo>
                  <a:lnTo>
                    <a:pt x="3373" y="2834"/>
                  </a:lnTo>
                  <a:lnTo>
                    <a:pt x="3711" y="2699"/>
                  </a:lnTo>
                  <a:lnTo>
                    <a:pt x="4250" y="2362"/>
                  </a:lnTo>
                  <a:lnTo>
                    <a:pt x="4790" y="1890"/>
                  </a:lnTo>
                  <a:lnTo>
                    <a:pt x="4588" y="203"/>
                  </a:lnTo>
                  <a:lnTo>
                    <a:pt x="3980" y="68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5304;p130">
              <a:extLst>
                <a:ext uri="{FF2B5EF4-FFF2-40B4-BE49-F238E27FC236}">
                  <a16:creationId xmlns:a16="http://schemas.microsoft.com/office/drawing/2014/main" id="{C5F37549-1044-3DBD-2603-1B1DCB3AED6F}"/>
                </a:ext>
              </a:extLst>
            </p:cNvPr>
            <p:cNvSpPr/>
            <p:nvPr/>
          </p:nvSpPr>
          <p:spPr>
            <a:xfrm>
              <a:off x="3831900" y="1055525"/>
              <a:ext cx="359250" cy="118075"/>
            </a:xfrm>
            <a:custGeom>
              <a:avLst/>
              <a:gdLst/>
              <a:ahLst/>
              <a:cxnLst/>
              <a:rect l="l" t="t" r="r" b="b"/>
              <a:pathLst>
                <a:path w="14370" h="4723" extrusionOk="0">
                  <a:moveTo>
                    <a:pt x="8838" y="0"/>
                  </a:moveTo>
                  <a:lnTo>
                    <a:pt x="7961" y="68"/>
                  </a:lnTo>
                  <a:lnTo>
                    <a:pt x="7084" y="270"/>
                  </a:lnTo>
                  <a:lnTo>
                    <a:pt x="6207" y="473"/>
                  </a:lnTo>
                  <a:lnTo>
                    <a:pt x="5330" y="742"/>
                  </a:lnTo>
                  <a:lnTo>
                    <a:pt x="4453" y="1080"/>
                  </a:lnTo>
                  <a:lnTo>
                    <a:pt x="3644" y="1552"/>
                  </a:lnTo>
                  <a:lnTo>
                    <a:pt x="2834" y="2024"/>
                  </a:lnTo>
                  <a:lnTo>
                    <a:pt x="2092" y="2496"/>
                  </a:lnTo>
                  <a:lnTo>
                    <a:pt x="1350" y="3103"/>
                  </a:lnTo>
                  <a:lnTo>
                    <a:pt x="676" y="3711"/>
                  </a:lnTo>
                  <a:lnTo>
                    <a:pt x="1" y="4385"/>
                  </a:lnTo>
                  <a:lnTo>
                    <a:pt x="1" y="4385"/>
                  </a:lnTo>
                  <a:lnTo>
                    <a:pt x="1418" y="4115"/>
                  </a:lnTo>
                  <a:lnTo>
                    <a:pt x="2767" y="3845"/>
                  </a:lnTo>
                  <a:lnTo>
                    <a:pt x="4183" y="3711"/>
                  </a:lnTo>
                  <a:lnTo>
                    <a:pt x="5532" y="3643"/>
                  </a:lnTo>
                  <a:lnTo>
                    <a:pt x="6207" y="3441"/>
                  </a:lnTo>
                  <a:lnTo>
                    <a:pt x="6949" y="3306"/>
                  </a:lnTo>
                  <a:lnTo>
                    <a:pt x="7624" y="3171"/>
                  </a:lnTo>
                  <a:lnTo>
                    <a:pt x="8366" y="3171"/>
                  </a:lnTo>
                  <a:lnTo>
                    <a:pt x="9040" y="3238"/>
                  </a:lnTo>
                  <a:lnTo>
                    <a:pt x="9715" y="3441"/>
                  </a:lnTo>
                  <a:lnTo>
                    <a:pt x="10322" y="3711"/>
                  </a:lnTo>
                  <a:lnTo>
                    <a:pt x="10929" y="4183"/>
                  </a:lnTo>
                  <a:lnTo>
                    <a:pt x="11334" y="4453"/>
                  </a:lnTo>
                  <a:lnTo>
                    <a:pt x="11806" y="4655"/>
                  </a:lnTo>
                  <a:lnTo>
                    <a:pt x="12211" y="4722"/>
                  </a:lnTo>
                  <a:lnTo>
                    <a:pt x="12616" y="4655"/>
                  </a:lnTo>
                  <a:lnTo>
                    <a:pt x="13020" y="4587"/>
                  </a:lnTo>
                  <a:lnTo>
                    <a:pt x="13358" y="4385"/>
                  </a:lnTo>
                  <a:lnTo>
                    <a:pt x="13695" y="4115"/>
                  </a:lnTo>
                  <a:lnTo>
                    <a:pt x="13965" y="3778"/>
                  </a:lnTo>
                  <a:lnTo>
                    <a:pt x="14167" y="3441"/>
                  </a:lnTo>
                  <a:lnTo>
                    <a:pt x="14302" y="3036"/>
                  </a:lnTo>
                  <a:lnTo>
                    <a:pt x="14369" y="2631"/>
                  </a:lnTo>
                  <a:lnTo>
                    <a:pt x="14369" y="2294"/>
                  </a:lnTo>
                  <a:lnTo>
                    <a:pt x="14302" y="1889"/>
                  </a:lnTo>
                  <a:lnTo>
                    <a:pt x="14100" y="1552"/>
                  </a:lnTo>
                  <a:lnTo>
                    <a:pt x="13762" y="1215"/>
                  </a:lnTo>
                  <a:lnTo>
                    <a:pt x="13358" y="1012"/>
                  </a:lnTo>
                  <a:lnTo>
                    <a:pt x="12481" y="607"/>
                  </a:lnTo>
                  <a:lnTo>
                    <a:pt x="11604" y="338"/>
                  </a:lnTo>
                  <a:lnTo>
                    <a:pt x="10659" y="135"/>
                  </a:lnTo>
                  <a:lnTo>
                    <a:pt x="9782" y="68"/>
                  </a:lnTo>
                  <a:lnTo>
                    <a:pt x="8838" y="0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305;p130">
              <a:extLst>
                <a:ext uri="{FF2B5EF4-FFF2-40B4-BE49-F238E27FC236}">
                  <a16:creationId xmlns:a16="http://schemas.microsoft.com/office/drawing/2014/main" id="{E4E5EFEA-2B8B-ED26-7AB9-9ED5CA04ABD1}"/>
                </a:ext>
              </a:extLst>
            </p:cNvPr>
            <p:cNvSpPr/>
            <p:nvPr/>
          </p:nvSpPr>
          <p:spPr>
            <a:xfrm>
              <a:off x="3857200" y="2387800"/>
              <a:ext cx="128200" cy="89400"/>
            </a:xfrm>
            <a:custGeom>
              <a:avLst/>
              <a:gdLst/>
              <a:ahLst/>
              <a:cxnLst/>
              <a:rect l="l" t="t" r="r" b="b"/>
              <a:pathLst>
                <a:path w="5128" h="3576" extrusionOk="0">
                  <a:moveTo>
                    <a:pt x="1" y="1"/>
                  </a:moveTo>
                  <a:lnTo>
                    <a:pt x="1148" y="1417"/>
                  </a:lnTo>
                  <a:lnTo>
                    <a:pt x="1687" y="2092"/>
                  </a:lnTo>
                  <a:lnTo>
                    <a:pt x="2159" y="2901"/>
                  </a:lnTo>
                  <a:lnTo>
                    <a:pt x="2362" y="3171"/>
                  </a:lnTo>
                  <a:lnTo>
                    <a:pt x="2632" y="3374"/>
                  </a:lnTo>
                  <a:lnTo>
                    <a:pt x="2901" y="3508"/>
                  </a:lnTo>
                  <a:lnTo>
                    <a:pt x="3171" y="3576"/>
                  </a:lnTo>
                  <a:lnTo>
                    <a:pt x="3778" y="3576"/>
                  </a:lnTo>
                  <a:lnTo>
                    <a:pt x="4048" y="3508"/>
                  </a:lnTo>
                  <a:lnTo>
                    <a:pt x="4318" y="3374"/>
                  </a:lnTo>
                  <a:lnTo>
                    <a:pt x="4520" y="3171"/>
                  </a:lnTo>
                  <a:lnTo>
                    <a:pt x="4723" y="2969"/>
                  </a:lnTo>
                  <a:lnTo>
                    <a:pt x="4925" y="2766"/>
                  </a:lnTo>
                  <a:lnTo>
                    <a:pt x="5060" y="2497"/>
                  </a:lnTo>
                  <a:lnTo>
                    <a:pt x="5128" y="2227"/>
                  </a:lnTo>
                  <a:lnTo>
                    <a:pt x="5060" y="1957"/>
                  </a:lnTo>
                  <a:lnTo>
                    <a:pt x="4993" y="1620"/>
                  </a:lnTo>
                  <a:lnTo>
                    <a:pt x="4858" y="1282"/>
                  </a:lnTo>
                  <a:lnTo>
                    <a:pt x="4318" y="608"/>
                  </a:lnTo>
                  <a:lnTo>
                    <a:pt x="3778" y="1"/>
                  </a:lnTo>
                  <a:lnTo>
                    <a:pt x="1890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5306;p130">
              <a:extLst>
                <a:ext uri="{FF2B5EF4-FFF2-40B4-BE49-F238E27FC236}">
                  <a16:creationId xmlns:a16="http://schemas.microsoft.com/office/drawing/2014/main" id="{6E531FD5-83CF-E4F7-B607-F74D4C49ED20}"/>
                </a:ext>
              </a:extLst>
            </p:cNvPr>
            <p:cNvSpPr/>
            <p:nvPr/>
          </p:nvSpPr>
          <p:spPr>
            <a:xfrm>
              <a:off x="4047775" y="2354075"/>
              <a:ext cx="134950" cy="94475"/>
            </a:xfrm>
            <a:custGeom>
              <a:avLst/>
              <a:gdLst/>
              <a:ahLst/>
              <a:cxnLst/>
              <a:rect l="l" t="t" r="r" b="b"/>
              <a:pathLst>
                <a:path w="5398" h="3779" extrusionOk="0">
                  <a:moveTo>
                    <a:pt x="3508" y="0"/>
                  </a:moveTo>
                  <a:lnTo>
                    <a:pt x="1822" y="473"/>
                  </a:lnTo>
                  <a:lnTo>
                    <a:pt x="1" y="877"/>
                  </a:lnTo>
                  <a:lnTo>
                    <a:pt x="540" y="1282"/>
                  </a:lnTo>
                  <a:lnTo>
                    <a:pt x="1552" y="2092"/>
                  </a:lnTo>
                  <a:lnTo>
                    <a:pt x="2024" y="2564"/>
                  </a:lnTo>
                  <a:lnTo>
                    <a:pt x="2429" y="3036"/>
                  </a:lnTo>
                  <a:lnTo>
                    <a:pt x="2699" y="3373"/>
                  </a:lnTo>
                  <a:lnTo>
                    <a:pt x="2969" y="3576"/>
                  </a:lnTo>
                  <a:lnTo>
                    <a:pt x="3306" y="3711"/>
                  </a:lnTo>
                  <a:lnTo>
                    <a:pt x="3576" y="3778"/>
                  </a:lnTo>
                  <a:lnTo>
                    <a:pt x="3913" y="3778"/>
                  </a:lnTo>
                  <a:lnTo>
                    <a:pt x="4183" y="3711"/>
                  </a:lnTo>
                  <a:lnTo>
                    <a:pt x="4520" y="3643"/>
                  </a:lnTo>
                  <a:lnTo>
                    <a:pt x="4723" y="3441"/>
                  </a:lnTo>
                  <a:lnTo>
                    <a:pt x="4992" y="3238"/>
                  </a:lnTo>
                  <a:lnTo>
                    <a:pt x="5195" y="2969"/>
                  </a:lnTo>
                  <a:lnTo>
                    <a:pt x="5330" y="2699"/>
                  </a:lnTo>
                  <a:lnTo>
                    <a:pt x="5397" y="2429"/>
                  </a:lnTo>
                  <a:lnTo>
                    <a:pt x="5397" y="2092"/>
                  </a:lnTo>
                  <a:lnTo>
                    <a:pt x="5330" y="1754"/>
                  </a:lnTo>
                  <a:lnTo>
                    <a:pt x="5195" y="1417"/>
                  </a:lnTo>
                  <a:lnTo>
                    <a:pt x="4925" y="1147"/>
                  </a:lnTo>
                  <a:lnTo>
                    <a:pt x="4318" y="540"/>
                  </a:lnTo>
                  <a:lnTo>
                    <a:pt x="3711" y="0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307;p130">
              <a:extLst>
                <a:ext uri="{FF2B5EF4-FFF2-40B4-BE49-F238E27FC236}">
                  <a16:creationId xmlns:a16="http://schemas.microsoft.com/office/drawing/2014/main" id="{BCC2CF53-FB93-292E-405F-1197A3CB0337}"/>
                </a:ext>
              </a:extLst>
            </p:cNvPr>
            <p:cNvSpPr/>
            <p:nvPr/>
          </p:nvSpPr>
          <p:spPr>
            <a:xfrm>
              <a:off x="4550325" y="1532775"/>
              <a:ext cx="312025" cy="468850"/>
            </a:xfrm>
            <a:custGeom>
              <a:avLst/>
              <a:gdLst/>
              <a:ahLst/>
              <a:cxnLst/>
              <a:rect l="l" t="t" r="r" b="b"/>
              <a:pathLst>
                <a:path w="12481" h="18754" extrusionOk="0">
                  <a:moveTo>
                    <a:pt x="6747" y="1"/>
                  </a:moveTo>
                  <a:lnTo>
                    <a:pt x="6274" y="136"/>
                  </a:lnTo>
                  <a:lnTo>
                    <a:pt x="5802" y="271"/>
                  </a:lnTo>
                  <a:lnTo>
                    <a:pt x="4925" y="675"/>
                  </a:lnTo>
                  <a:lnTo>
                    <a:pt x="4048" y="1215"/>
                  </a:lnTo>
                  <a:lnTo>
                    <a:pt x="3239" y="1822"/>
                  </a:lnTo>
                  <a:lnTo>
                    <a:pt x="2429" y="2497"/>
                  </a:lnTo>
                  <a:lnTo>
                    <a:pt x="1013" y="3711"/>
                  </a:lnTo>
                  <a:lnTo>
                    <a:pt x="1" y="4588"/>
                  </a:lnTo>
                  <a:lnTo>
                    <a:pt x="271" y="5870"/>
                  </a:lnTo>
                  <a:lnTo>
                    <a:pt x="541" y="7084"/>
                  </a:lnTo>
                  <a:lnTo>
                    <a:pt x="675" y="8365"/>
                  </a:lnTo>
                  <a:lnTo>
                    <a:pt x="810" y="9580"/>
                  </a:lnTo>
                  <a:lnTo>
                    <a:pt x="878" y="10861"/>
                  </a:lnTo>
                  <a:lnTo>
                    <a:pt x="810" y="12143"/>
                  </a:lnTo>
                  <a:lnTo>
                    <a:pt x="743" y="13425"/>
                  </a:lnTo>
                  <a:lnTo>
                    <a:pt x="608" y="14706"/>
                  </a:lnTo>
                  <a:lnTo>
                    <a:pt x="1822" y="15651"/>
                  </a:lnTo>
                  <a:lnTo>
                    <a:pt x="3036" y="16528"/>
                  </a:lnTo>
                  <a:lnTo>
                    <a:pt x="4318" y="17337"/>
                  </a:lnTo>
                  <a:lnTo>
                    <a:pt x="4993" y="17742"/>
                  </a:lnTo>
                  <a:lnTo>
                    <a:pt x="5600" y="18012"/>
                  </a:lnTo>
                  <a:lnTo>
                    <a:pt x="6274" y="18282"/>
                  </a:lnTo>
                  <a:lnTo>
                    <a:pt x="6949" y="18484"/>
                  </a:lnTo>
                  <a:lnTo>
                    <a:pt x="7624" y="18619"/>
                  </a:lnTo>
                  <a:lnTo>
                    <a:pt x="8298" y="18686"/>
                  </a:lnTo>
                  <a:lnTo>
                    <a:pt x="8973" y="18754"/>
                  </a:lnTo>
                  <a:lnTo>
                    <a:pt x="9715" y="18619"/>
                  </a:lnTo>
                  <a:lnTo>
                    <a:pt x="10389" y="18484"/>
                  </a:lnTo>
                  <a:lnTo>
                    <a:pt x="11131" y="18214"/>
                  </a:lnTo>
                  <a:lnTo>
                    <a:pt x="11401" y="18079"/>
                  </a:lnTo>
                  <a:lnTo>
                    <a:pt x="11671" y="17877"/>
                  </a:lnTo>
                  <a:lnTo>
                    <a:pt x="11873" y="17607"/>
                  </a:lnTo>
                  <a:lnTo>
                    <a:pt x="12076" y="17405"/>
                  </a:lnTo>
                  <a:lnTo>
                    <a:pt x="12211" y="17067"/>
                  </a:lnTo>
                  <a:lnTo>
                    <a:pt x="12346" y="16798"/>
                  </a:lnTo>
                  <a:lnTo>
                    <a:pt x="12480" y="16191"/>
                  </a:lnTo>
                  <a:lnTo>
                    <a:pt x="12413" y="15516"/>
                  </a:lnTo>
                  <a:lnTo>
                    <a:pt x="12278" y="14909"/>
                  </a:lnTo>
                  <a:lnTo>
                    <a:pt x="12076" y="14302"/>
                  </a:lnTo>
                  <a:lnTo>
                    <a:pt x="11671" y="13830"/>
                  </a:lnTo>
                  <a:lnTo>
                    <a:pt x="11064" y="13290"/>
                  </a:lnTo>
                  <a:lnTo>
                    <a:pt x="10389" y="12750"/>
                  </a:lnTo>
                  <a:lnTo>
                    <a:pt x="9580" y="12345"/>
                  </a:lnTo>
                  <a:lnTo>
                    <a:pt x="8838" y="12008"/>
                  </a:lnTo>
                  <a:lnTo>
                    <a:pt x="7219" y="11266"/>
                  </a:lnTo>
                  <a:lnTo>
                    <a:pt x="6409" y="10929"/>
                  </a:lnTo>
                  <a:lnTo>
                    <a:pt x="5667" y="10524"/>
                  </a:lnTo>
                  <a:lnTo>
                    <a:pt x="4655" y="9984"/>
                  </a:lnTo>
                  <a:lnTo>
                    <a:pt x="3644" y="9512"/>
                  </a:lnTo>
                  <a:lnTo>
                    <a:pt x="4925" y="8770"/>
                  </a:lnTo>
                  <a:lnTo>
                    <a:pt x="6544" y="7826"/>
                  </a:lnTo>
                  <a:lnTo>
                    <a:pt x="7421" y="7286"/>
                  </a:lnTo>
                  <a:lnTo>
                    <a:pt x="8231" y="6679"/>
                  </a:lnTo>
                  <a:lnTo>
                    <a:pt x="8973" y="6004"/>
                  </a:lnTo>
                  <a:lnTo>
                    <a:pt x="9647" y="5330"/>
                  </a:lnTo>
                  <a:lnTo>
                    <a:pt x="9917" y="4925"/>
                  </a:lnTo>
                  <a:lnTo>
                    <a:pt x="10119" y="4520"/>
                  </a:lnTo>
                  <a:lnTo>
                    <a:pt x="10322" y="4116"/>
                  </a:lnTo>
                  <a:lnTo>
                    <a:pt x="10457" y="3711"/>
                  </a:lnTo>
                  <a:lnTo>
                    <a:pt x="10524" y="2969"/>
                  </a:lnTo>
                  <a:lnTo>
                    <a:pt x="10457" y="2294"/>
                  </a:lnTo>
                  <a:lnTo>
                    <a:pt x="10254" y="1687"/>
                  </a:lnTo>
                  <a:lnTo>
                    <a:pt x="9917" y="1148"/>
                  </a:lnTo>
                  <a:lnTo>
                    <a:pt x="9445" y="743"/>
                  </a:lnTo>
                  <a:lnTo>
                    <a:pt x="8905" y="406"/>
                  </a:lnTo>
                  <a:lnTo>
                    <a:pt x="8298" y="136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308;p130">
              <a:extLst>
                <a:ext uri="{FF2B5EF4-FFF2-40B4-BE49-F238E27FC236}">
                  <a16:creationId xmlns:a16="http://schemas.microsoft.com/office/drawing/2014/main" id="{2E784052-0D01-A42D-B226-1558E2305A53}"/>
                </a:ext>
              </a:extLst>
            </p:cNvPr>
            <p:cNvSpPr/>
            <p:nvPr/>
          </p:nvSpPr>
          <p:spPr>
            <a:xfrm>
              <a:off x="3307425" y="1146600"/>
              <a:ext cx="1264850" cy="1242925"/>
            </a:xfrm>
            <a:custGeom>
              <a:avLst/>
              <a:gdLst/>
              <a:ahLst/>
              <a:cxnLst/>
              <a:rect l="l" t="t" r="r" b="b"/>
              <a:pathLst>
                <a:path w="50594" h="49717" extrusionOk="0">
                  <a:moveTo>
                    <a:pt x="25365" y="3643"/>
                  </a:moveTo>
                  <a:lnTo>
                    <a:pt x="25567" y="3710"/>
                  </a:lnTo>
                  <a:lnTo>
                    <a:pt x="25702" y="3778"/>
                  </a:lnTo>
                  <a:lnTo>
                    <a:pt x="25837" y="3913"/>
                  </a:lnTo>
                  <a:lnTo>
                    <a:pt x="26039" y="4250"/>
                  </a:lnTo>
                  <a:lnTo>
                    <a:pt x="26107" y="4587"/>
                  </a:lnTo>
                  <a:lnTo>
                    <a:pt x="26039" y="4992"/>
                  </a:lnTo>
                  <a:lnTo>
                    <a:pt x="25837" y="5262"/>
                  </a:lnTo>
                  <a:lnTo>
                    <a:pt x="25702" y="5397"/>
                  </a:lnTo>
                  <a:lnTo>
                    <a:pt x="25567" y="5532"/>
                  </a:lnTo>
                  <a:lnTo>
                    <a:pt x="25365" y="5599"/>
                  </a:lnTo>
                  <a:lnTo>
                    <a:pt x="24892" y="5599"/>
                  </a:lnTo>
                  <a:lnTo>
                    <a:pt x="24690" y="5532"/>
                  </a:lnTo>
                  <a:lnTo>
                    <a:pt x="24555" y="5397"/>
                  </a:lnTo>
                  <a:lnTo>
                    <a:pt x="24420" y="5262"/>
                  </a:lnTo>
                  <a:lnTo>
                    <a:pt x="24218" y="4992"/>
                  </a:lnTo>
                  <a:lnTo>
                    <a:pt x="24150" y="4587"/>
                  </a:lnTo>
                  <a:lnTo>
                    <a:pt x="24218" y="4250"/>
                  </a:lnTo>
                  <a:lnTo>
                    <a:pt x="24420" y="3913"/>
                  </a:lnTo>
                  <a:lnTo>
                    <a:pt x="24555" y="3778"/>
                  </a:lnTo>
                  <a:lnTo>
                    <a:pt x="24690" y="3710"/>
                  </a:lnTo>
                  <a:lnTo>
                    <a:pt x="24892" y="3643"/>
                  </a:lnTo>
                  <a:close/>
                  <a:moveTo>
                    <a:pt x="30626" y="7690"/>
                  </a:moveTo>
                  <a:lnTo>
                    <a:pt x="30896" y="7758"/>
                  </a:lnTo>
                  <a:lnTo>
                    <a:pt x="31099" y="7893"/>
                  </a:lnTo>
                  <a:lnTo>
                    <a:pt x="31233" y="8095"/>
                  </a:lnTo>
                  <a:lnTo>
                    <a:pt x="31233" y="8297"/>
                  </a:lnTo>
                  <a:lnTo>
                    <a:pt x="31233" y="8500"/>
                  </a:lnTo>
                  <a:lnTo>
                    <a:pt x="31099" y="8702"/>
                  </a:lnTo>
                  <a:lnTo>
                    <a:pt x="30896" y="8837"/>
                  </a:lnTo>
                  <a:lnTo>
                    <a:pt x="30626" y="8904"/>
                  </a:lnTo>
                  <a:lnTo>
                    <a:pt x="30424" y="8837"/>
                  </a:lnTo>
                  <a:lnTo>
                    <a:pt x="30222" y="8702"/>
                  </a:lnTo>
                  <a:lnTo>
                    <a:pt x="30087" y="8500"/>
                  </a:lnTo>
                  <a:lnTo>
                    <a:pt x="30087" y="8297"/>
                  </a:lnTo>
                  <a:lnTo>
                    <a:pt x="30087" y="8095"/>
                  </a:lnTo>
                  <a:lnTo>
                    <a:pt x="30222" y="7893"/>
                  </a:lnTo>
                  <a:lnTo>
                    <a:pt x="30424" y="7758"/>
                  </a:lnTo>
                  <a:lnTo>
                    <a:pt x="30626" y="7690"/>
                  </a:lnTo>
                  <a:close/>
                  <a:moveTo>
                    <a:pt x="18349" y="7285"/>
                  </a:moveTo>
                  <a:lnTo>
                    <a:pt x="18551" y="7353"/>
                  </a:lnTo>
                  <a:lnTo>
                    <a:pt x="18754" y="7488"/>
                  </a:lnTo>
                  <a:lnTo>
                    <a:pt x="18889" y="7555"/>
                  </a:lnTo>
                  <a:lnTo>
                    <a:pt x="19024" y="7893"/>
                  </a:lnTo>
                  <a:lnTo>
                    <a:pt x="19091" y="8297"/>
                  </a:lnTo>
                  <a:lnTo>
                    <a:pt x="19024" y="8635"/>
                  </a:lnTo>
                  <a:lnTo>
                    <a:pt x="18889" y="8972"/>
                  </a:lnTo>
                  <a:lnTo>
                    <a:pt x="18754" y="9107"/>
                  </a:lnTo>
                  <a:lnTo>
                    <a:pt x="18551" y="9242"/>
                  </a:lnTo>
                  <a:lnTo>
                    <a:pt x="18349" y="9309"/>
                  </a:lnTo>
                  <a:lnTo>
                    <a:pt x="17877" y="9309"/>
                  </a:lnTo>
                  <a:lnTo>
                    <a:pt x="17675" y="9242"/>
                  </a:lnTo>
                  <a:lnTo>
                    <a:pt x="17540" y="9107"/>
                  </a:lnTo>
                  <a:lnTo>
                    <a:pt x="17405" y="8972"/>
                  </a:lnTo>
                  <a:lnTo>
                    <a:pt x="17202" y="8635"/>
                  </a:lnTo>
                  <a:lnTo>
                    <a:pt x="17135" y="8297"/>
                  </a:lnTo>
                  <a:lnTo>
                    <a:pt x="17202" y="7893"/>
                  </a:lnTo>
                  <a:lnTo>
                    <a:pt x="17405" y="7555"/>
                  </a:lnTo>
                  <a:lnTo>
                    <a:pt x="17540" y="7488"/>
                  </a:lnTo>
                  <a:lnTo>
                    <a:pt x="17675" y="7353"/>
                  </a:lnTo>
                  <a:lnTo>
                    <a:pt x="17877" y="7285"/>
                  </a:lnTo>
                  <a:close/>
                  <a:moveTo>
                    <a:pt x="38182" y="8635"/>
                  </a:moveTo>
                  <a:lnTo>
                    <a:pt x="38317" y="8770"/>
                  </a:lnTo>
                  <a:lnTo>
                    <a:pt x="38384" y="8904"/>
                  </a:lnTo>
                  <a:lnTo>
                    <a:pt x="38384" y="9039"/>
                  </a:lnTo>
                  <a:lnTo>
                    <a:pt x="38384" y="9174"/>
                  </a:lnTo>
                  <a:lnTo>
                    <a:pt x="38317" y="9309"/>
                  </a:lnTo>
                  <a:lnTo>
                    <a:pt x="38182" y="9377"/>
                  </a:lnTo>
                  <a:lnTo>
                    <a:pt x="38047" y="9444"/>
                  </a:lnTo>
                  <a:lnTo>
                    <a:pt x="37844" y="9377"/>
                  </a:lnTo>
                  <a:lnTo>
                    <a:pt x="37709" y="9309"/>
                  </a:lnTo>
                  <a:lnTo>
                    <a:pt x="37642" y="9174"/>
                  </a:lnTo>
                  <a:lnTo>
                    <a:pt x="37642" y="9039"/>
                  </a:lnTo>
                  <a:lnTo>
                    <a:pt x="37642" y="8904"/>
                  </a:lnTo>
                  <a:lnTo>
                    <a:pt x="37709" y="8770"/>
                  </a:lnTo>
                  <a:lnTo>
                    <a:pt x="37844" y="8635"/>
                  </a:lnTo>
                  <a:close/>
                  <a:moveTo>
                    <a:pt x="39733" y="15110"/>
                  </a:moveTo>
                  <a:lnTo>
                    <a:pt x="39936" y="15245"/>
                  </a:lnTo>
                  <a:lnTo>
                    <a:pt x="40003" y="15448"/>
                  </a:lnTo>
                  <a:lnTo>
                    <a:pt x="40070" y="15650"/>
                  </a:lnTo>
                  <a:lnTo>
                    <a:pt x="40003" y="15853"/>
                  </a:lnTo>
                  <a:lnTo>
                    <a:pt x="39936" y="16055"/>
                  </a:lnTo>
                  <a:lnTo>
                    <a:pt x="39733" y="16190"/>
                  </a:lnTo>
                  <a:lnTo>
                    <a:pt x="39261" y="16190"/>
                  </a:lnTo>
                  <a:lnTo>
                    <a:pt x="39059" y="16055"/>
                  </a:lnTo>
                  <a:lnTo>
                    <a:pt x="38991" y="15853"/>
                  </a:lnTo>
                  <a:lnTo>
                    <a:pt x="38924" y="15650"/>
                  </a:lnTo>
                  <a:lnTo>
                    <a:pt x="38991" y="15448"/>
                  </a:lnTo>
                  <a:lnTo>
                    <a:pt x="39059" y="15245"/>
                  </a:lnTo>
                  <a:lnTo>
                    <a:pt x="39261" y="15110"/>
                  </a:lnTo>
                  <a:close/>
                  <a:moveTo>
                    <a:pt x="24353" y="13896"/>
                  </a:moveTo>
                  <a:lnTo>
                    <a:pt x="24623" y="13964"/>
                  </a:lnTo>
                  <a:lnTo>
                    <a:pt x="24892" y="14099"/>
                  </a:lnTo>
                  <a:lnTo>
                    <a:pt x="25027" y="14301"/>
                  </a:lnTo>
                  <a:lnTo>
                    <a:pt x="25230" y="14503"/>
                  </a:lnTo>
                  <a:lnTo>
                    <a:pt x="25297" y="14773"/>
                  </a:lnTo>
                  <a:lnTo>
                    <a:pt x="25365" y="15043"/>
                  </a:lnTo>
                  <a:lnTo>
                    <a:pt x="25365" y="15313"/>
                  </a:lnTo>
                  <a:lnTo>
                    <a:pt x="25365" y="15583"/>
                  </a:lnTo>
                  <a:lnTo>
                    <a:pt x="25297" y="15785"/>
                  </a:lnTo>
                  <a:lnTo>
                    <a:pt x="25230" y="16055"/>
                  </a:lnTo>
                  <a:lnTo>
                    <a:pt x="25027" y="16257"/>
                  </a:lnTo>
                  <a:lnTo>
                    <a:pt x="24892" y="16460"/>
                  </a:lnTo>
                  <a:lnTo>
                    <a:pt x="24623" y="16595"/>
                  </a:lnTo>
                  <a:lnTo>
                    <a:pt x="24353" y="16662"/>
                  </a:lnTo>
                  <a:lnTo>
                    <a:pt x="24016" y="16729"/>
                  </a:lnTo>
                  <a:lnTo>
                    <a:pt x="23678" y="16662"/>
                  </a:lnTo>
                  <a:lnTo>
                    <a:pt x="23408" y="16595"/>
                  </a:lnTo>
                  <a:lnTo>
                    <a:pt x="23206" y="16460"/>
                  </a:lnTo>
                  <a:lnTo>
                    <a:pt x="23004" y="16257"/>
                  </a:lnTo>
                  <a:lnTo>
                    <a:pt x="22869" y="16055"/>
                  </a:lnTo>
                  <a:lnTo>
                    <a:pt x="22734" y="15785"/>
                  </a:lnTo>
                  <a:lnTo>
                    <a:pt x="22666" y="15583"/>
                  </a:lnTo>
                  <a:lnTo>
                    <a:pt x="22666" y="15313"/>
                  </a:lnTo>
                  <a:lnTo>
                    <a:pt x="22666" y="15043"/>
                  </a:lnTo>
                  <a:lnTo>
                    <a:pt x="22734" y="14773"/>
                  </a:lnTo>
                  <a:lnTo>
                    <a:pt x="22869" y="14503"/>
                  </a:lnTo>
                  <a:lnTo>
                    <a:pt x="23004" y="14301"/>
                  </a:lnTo>
                  <a:lnTo>
                    <a:pt x="23206" y="14099"/>
                  </a:lnTo>
                  <a:lnTo>
                    <a:pt x="23408" y="13964"/>
                  </a:lnTo>
                  <a:lnTo>
                    <a:pt x="23678" y="13896"/>
                  </a:lnTo>
                  <a:close/>
                  <a:moveTo>
                    <a:pt x="33999" y="15718"/>
                  </a:moveTo>
                  <a:lnTo>
                    <a:pt x="34269" y="15785"/>
                  </a:lnTo>
                  <a:lnTo>
                    <a:pt x="34471" y="15920"/>
                  </a:lnTo>
                  <a:lnTo>
                    <a:pt x="34606" y="16122"/>
                  </a:lnTo>
                  <a:lnTo>
                    <a:pt x="34674" y="16392"/>
                  </a:lnTo>
                  <a:lnTo>
                    <a:pt x="34606" y="16662"/>
                  </a:lnTo>
                  <a:lnTo>
                    <a:pt x="34471" y="16864"/>
                  </a:lnTo>
                  <a:lnTo>
                    <a:pt x="34269" y="16999"/>
                  </a:lnTo>
                  <a:lnTo>
                    <a:pt x="33999" y="17067"/>
                  </a:lnTo>
                  <a:lnTo>
                    <a:pt x="33662" y="16999"/>
                  </a:lnTo>
                  <a:lnTo>
                    <a:pt x="33460" y="16864"/>
                  </a:lnTo>
                  <a:lnTo>
                    <a:pt x="33325" y="16662"/>
                  </a:lnTo>
                  <a:lnTo>
                    <a:pt x="33325" y="16392"/>
                  </a:lnTo>
                  <a:lnTo>
                    <a:pt x="33325" y="16122"/>
                  </a:lnTo>
                  <a:lnTo>
                    <a:pt x="33460" y="15920"/>
                  </a:lnTo>
                  <a:lnTo>
                    <a:pt x="33662" y="15785"/>
                  </a:lnTo>
                  <a:lnTo>
                    <a:pt x="33999" y="15718"/>
                  </a:lnTo>
                  <a:close/>
                  <a:moveTo>
                    <a:pt x="44253" y="20777"/>
                  </a:moveTo>
                  <a:lnTo>
                    <a:pt x="44523" y="20844"/>
                  </a:lnTo>
                  <a:lnTo>
                    <a:pt x="44792" y="21047"/>
                  </a:lnTo>
                  <a:lnTo>
                    <a:pt x="44995" y="21182"/>
                  </a:lnTo>
                  <a:lnTo>
                    <a:pt x="45062" y="21249"/>
                  </a:lnTo>
                  <a:lnTo>
                    <a:pt x="45265" y="21384"/>
                  </a:lnTo>
                  <a:lnTo>
                    <a:pt x="45400" y="21654"/>
                  </a:lnTo>
                  <a:lnTo>
                    <a:pt x="45534" y="21924"/>
                  </a:lnTo>
                  <a:lnTo>
                    <a:pt x="45602" y="22261"/>
                  </a:lnTo>
                  <a:lnTo>
                    <a:pt x="45602" y="22463"/>
                  </a:lnTo>
                  <a:lnTo>
                    <a:pt x="45534" y="22733"/>
                  </a:lnTo>
                  <a:lnTo>
                    <a:pt x="45332" y="23070"/>
                  </a:lnTo>
                  <a:lnTo>
                    <a:pt x="44995" y="23340"/>
                  </a:lnTo>
                  <a:lnTo>
                    <a:pt x="44860" y="23475"/>
                  </a:lnTo>
                  <a:lnTo>
                    <a:pt x="44658" y="23610"/>
                  </a:lnTo>
                  <a:lnTo>
                    <a:pt x="44455" y="23745"/>
                  </a:lnTo>
                  <a:lnTo>
                    <a:pt x="43916" y="23812"/>
                  </a:lnTo>
                  <a:lnTo>
                    <a:pt x="43646" y="23812"/>
                  </a:lnTo>
                  <a:lnTo>
                    <a:pt x="43376" y="23678"/>
                  </a:lnTo>
                  <a:lnTo>
                    <a:pt x="43106" y="23543"/>
                  </a:lnTo>
                  <a:lnTo>
                    <a:pt x="42836" y="23340"/>
                  </a:lnTo>
                  <a:lnTo>
                    <a:pt x="42634" y="23138"/>
                  </a:lnTo>
                  <a:lnTo>
                    <a:pt x="42499" y="22868"/>
                  </a:lnTo>
                  <a:lnTo>
                    <a:pt x="42431" y="22598"/>
                  </a:lnTo>
                  <a:lnTo>
                    <a:pt x="42431" y="22261"/>
                  </a:lnTo>
                  <a:lnTo>
                    <a:pt x="42431" y="21991"/>
                  </a:lnTo>
                  <a:lnTo>
                    <a:pt x="42499" y="21721"/>
                  </a:lnTo>
                  <a:lnTo>
                    <a:pt x="42701" y="21451"/>
                  </a:lnTo>
                  <a:lnTo>
                    <a:pt x="42836" y="21182"/>
                  </a:lnTo>
                  <a:lnTo>
                    <a:pt x="43106" y="21047"/>
                  </a:lnTo>
                  <a:lnTo>
                    <a:pt x="43376" y="20844"/>
                  </a:lnTo>
                  <a:lnTo>
                    <a:pt x="43646" y="20777"/>
                  </a:lnTo>
                  <a:close/>
                  <a:moveTo>
                    <a:pt x="32852" y="24555"/>
                  </a:moveTo>
                  <a:lnTo>
                    <a:pt x="33190" y="24622"/>
                  </a:lnTo>
                  <a:lnTo>
                    <a:pt x="33392" y="24757"/>
                  </a:lnTo>
                  <a:lnTo>
                    <a:pt x="33527" y="24959"/>
                  </a:lnTo>
                  <a:lnTo>
                    <a:pt x="33527" y="25229"/>
                  </a:lnTo>
                  <a:lnTo>
                    <a:pt x="33527" y="25499"/>
                  </a:lnTo>
                  <a:lnTo>
                    <a:pt x="33392" y="25701"/>
                  </a:lnTo>
                  <a:lnTo>
                    <a:pt x="33190" y="25836"/>
                  </a:lnTo>
                  <a:lnTo>
                    <a:pt x="32852" y="25904"/>
                  </a:lnTo>
                  <a:lnTo>
                    <a:pt x="32583" y="25836"/>
                  </a:lnTo>
                  <a:lnTo>
                    <a:pt x="32380" y="25701"/>
                  </a:lnTo>
                  <a:lnTo>
                    <a:pt x="32245" y="25499"/>
                  </a:lnTo>
                  <a:lnTo>
                    <a:pt x="32178" y="25229"/>
                  </a:lnTo>
                  <a:lnTo>
                    <a:pt x="32245" y="24959"/>
                  </a:lnTo>
                  <a:lnTo>
                    <a:pt x="32380" y="24757"/>
                  </a:lnTo>
                  <a:lnTo>
                    <a:pt x="32583" y="24622"/>
                  </a:lnTo>
                  <a:lnTo>
                    <a:pt x="32852" y="24555"/>
                  </a:lnTo>
                  <a:close/>
                  <a:moveTo>
                    <a:pt x="10861" y="18214"/>
                  </a:moveTo>
                  <a:lnTo>
                    <a:pt x="11468" y="18281"/>
                  </a:lnTo>
                  <a:lnTo>
                    <a:pt x="12076" y="18348"/>
                  </a:lnTo>
                  <a:lnTo>
                    <a:pt x="12615" y="18483"/>
                  </a:lnTo>
                  <a:lnTo>
                    <a:pt x="13155" y="18686"/>
                  </a:lnTo>
                  <a:lnTo>
                    <a:pt x="13695" y="18956"/>
                  </a:lnTo>
                  <a:lnTo>
                    <a:pt x="14167" y="19225"/>
                  </a:lnTo>
                  <a:lnTo>
                    <a:pt x="14639" y="19563"/>
                  </a:lnTo>
                  <a:lnTo>
                    <a:pt x="15044" y="19967"/>
                  </a:lnTo>
                  <a:lnTo>
                    <a:pt x="15381" y="20372"/>
                  </a:lnTo>
                  <a:lnTo>
                    <a:pt x="15786" y="20844"/>
                  </a:lnTo>
                  <a:lnTo>
                    <a:pt x="16056" y="21317"/>
                  </a:lnTo>
                  <a:lnTo>
                    <a:pt x="16325" y="21856"/>
                  </a:lnTo>
                  <a:lnTo>
                    <a:pt x="16528" y="22396"/>
                  </a:lnTo>
                  <a:lnTo>
                    <a:pt x="16663" y="22936"/>
                  </a:lnTo>
                  <a:lnTo>
                    <a:pt x="16730" y="23543"/>
                  </a:lnTo>
                  <a:lnTo>
                    <a:pt x="16798" y="24150"/>
                  </a:lnTo>
                  <a:lnTo>
                    <a:pt x="16730" y="24757"/>
                  </a:lnTo>
                  <a:lnTo>
                    <a:pt x="16663" y="25297"/>
                  </a:lnTo>
                  <a:lnTo>
                    <a:pt x="16528" y="25904"/>
                  </a:lnTo>
                  <a:lnTo>
                    <a:pt x="16325" y="26443"/>
                  </a:lnTo>
                  <a:lnTo>
                    <a:pt x="16056" y="26916"/>
                  </a:lnTo>
                  <a:lnTo>
                    <a:pt x="15786" y="27455"/>
                  </a:lnTo>
                  <a:lnTo>
                    <a:pt x="15381" y="27860"/>
                  </a:lnTo>
                  <a:lnTo>
                    <a:pt x="15044" y="28332"/>
                  </a:lnTo>
                  <a:lnTo>
                    <a:pt x="14639" y="28669"/>
                  </a:lnTo>
                  <a:lnTo>
                    <a:pt x="14167" y="29007"/>
                  </a:lnTo>
                  <a:lnTo>
                    <a:pt x="13695" y="29344"/>
                  </a:lnTo>
                  <a:lnTo>
                    <a:pt x="13155" y="29614"/>
                  </a:lnTo>
                  <a:lnTo>
                    <a:pt x="12615" y="29816"/>
                  </a:lnTo>
                  <a:lnTo>
                    <a:pt x="12076" y="29951"/>
                  </a:lnTo>
                  <a:lnTo>
                    <a:pt x="11468" y="30019"/>
                  </a:lnTo>
                  <a:lnTo>
                    <a:pt x="10861" y="30086"/>
                  </a:lnTo>
                  <a:lnTo>
                    <a:pt x="10254" y="30019"/>
                  </a:lnTo>
                  <a:lnTo>
                    <a:pt x="9715" y="29951"/>
                  </a:lnTo>
                  <a:lnTo>
                    <a:pt x="9107" y="29816"/>
                  </a:lnTo>
                  <a:lnTo>
                    <a:pt x="8568" y="29614"/>
                  </a:lnTo>
                  <a:lnTo>
                    <a:pt x="8096" y="29344"/>
                  </a:lnTo>
                  <a:lnTo>
                    <a:pt x="7556" y="29007"/>
                  </a:lnTo>
                  <a:lnTo>
                    <a:pt x="7151" y="28669"/>
                  </a:lnTo>
                  <a:lnTo>
                    <a:pt x="6679" y="28332"/>
                  </a:lnTo>
                  <a:lnTo>
                    <a:pt x="6342" y="27860"/>
                  </a:lnTo>
                  <a:lnTo>
                    <a:pt x="6004" y="27455"/>
                  </a:lnTo>
                  <a:lnTo>
                    <a:pt x="5667" y="26916"/>
                  </a:lnTo>
                  <a:lnTo>
                    <a:pt x="5397" y="26443"/>
                  </a:lnTo>
                  <a:lnTo>
                    <a:pt x="5195" y="25904"/>
                  </a:lnTo>
                  <a:lnTo>
                    <a:pt x="5060" y="25297"/>
                  </a:lnTo>
                  <a:lnTo>
                    <a:pt x="4993" y="24757"/>
                  </a:lnTo>
                  <a:lnTo>
                    <a:pt x="4925" y="24150"/>
                  </a:lnTo>
                  <a:lnTo>
                    <a:pt x="4993" y="23543"/>
                  </a:lnTo>
                  <a:lnTo>
                    <a:pt x="5060" y="22936"/>
                  </a:lnTo>
                  <a:lnTo>
                    <a:pt x="5195" y="22396"/>
                  </a:lnTo>
                  <a:lnTo>
                    <a:pt x="5397" y="21856"/>
                  </a:lnTo>
                  <a:lnTo>
                    <a:pt x="5667" y="21317"/>
                  </a:lnTo>
                  <a:lnTo>
                    <a:pt x="6004" y="20844"/>
                  </a:lnTo>
                  <a:lnTo>
                    <a:pt x="6342" y="20372"/>
                  </a:lnTo>
                  <a:lnTo>
                    <a:pt x="6679" y="19967"/>
                  </a:lnTo>
                  <a:lnTo>
                    <a:pt x="7151" y="19563"/>
                  </a:lnTo>
                  <a:lnTo>
                    <a:pt x="7556" y="19225"/>
                  </a:lnTo>
                  <a:lnTo>
                    <a:pt x="8096" y="18956"/>
                  </a:lnTo>
                  <a:lnTo>
                    <a:pt x="8568" y="18686"/>
                  </a:lnTo>
                  <a:lnTo>
                    <a:pt x="9107" y="18483"/>
                  </a:lnTo>
                  <a:lnTo>
                    <a:pt x="9715" y="18348"/>
                  </a:lnTo>
                  <a:lnTo>
                    <a:pt x="10254" y="18281"/>
                  </a:lnTo>
                  <a:lnTo>
                    <a:pt x="10861" y="18214"/>
                  </a:lnTo>
                  <a:close/>
                  <a:moveTo>
                    <a:pt x="39126" y="29209"/>
                  </a:moveTo>
                  <a:lnTo>
                    <a:pt x="39463" y="29277"/>
                  </a:lnTo>
                  <a:lnTo>
                    <a:pt x="39733" y="29479"/>
                  </a:lnTo>
                  <a:lnTo>
                    <a:pt x="39868" y="29749"/>
                  </a:lnTo>
                  <a:lnTo>
                    <a:pt x="39868" y="30019"/>
                  </a:lnTo>
                  <a:lnTo>
                    <a:pt x="39868" y="30288"/>
                  </a:lnTo>
                  <a:lnTo>
                    <a:pt x="39733" y="30558"/>
                  </a:lnTo>
                  <a:lnTo>
                    <a:pt x="39463" y="30761"/>
                  </a:lnTo>
                  <a:lnTo>
                    <a:pt x="39126" y="30828"/>
                  </a:lnTo>
                  <a:lnTo>
                    <a:pt x="38789" y="30761"/>
                  </a:lnTo>
                  <a:lnTo>
                    <a:pt x="38519" y="30558"/>
                  </a:lnTo>
                  <a:lnTo>
                    <a:pt x="38384" y="30288"/>
                  </a:lnTo>
                  <a:lnTo>
                    <a:pt x="38384" y="30019"/>
                  </a:lnTo>
                  <a:lnTo>
                    <a:pt x="38384" y="29749"/>
                  </a:lnTo>
                  <a:lnTo>
                    <a:pt x="38519" y="29479"/>
                  </a:lnTo>
                  <a:lnTo>
                    <a:pt x="38789" y="29277"/>
                  </a:lnTo>
                  <a:lnTo>
                    <a:pt x="39126" y="29209"/>
                  </a:lnTo>
                  <a:close/>
                  <a:moveTo>
                    <a:pt x="22936" y="29074"/>
                  </a:moveTo>
                  <a:lnTo>
                    <a:pt x="23139" y="29142"/>
                  </a:lnTo>
                  <a:lnTo>
                    <a:pt x="23341" y="29209"/>
                  </a:lnTo>
                  <a:lnTo>
                    <a:pt x="23611" y="29411"/>
                  </a:lnTo>
                  <a:lnTo>
                    <a:pt x="23746" y="29681"/>
                  </a:lnTo>
                  <a:lnTo>
                    <a:pt x="23813" y="30019"/>
                  </a:lnTo>
                  <a:lnTo>
                    <a:pt x="23746" y="30356"/>
                  </a:lnTo>
                  <a:lnTo>
                    <a:pt x="23611" y="30626"/>
                  </a:lnTo>
                  <a:lnTo>
                    <a:pt x="23341" y="30828"/>
                  </a:lnTo>
                  <a:lnTo>
                    <a:pt x="23139" y="30896"/>
                  </a:lnTo>
                  <a:lnTo>
                    <a:pt x="22936" y="30963"/>
                  </a:lnTo>
                  <a:lnTo>
                    <a:pt x="22734" y="30896"/>
                  </a:lnTo>
                  <a:lnTo>
                    <a:pt x="22531" y="30828"/>
                  </a:lnTo>
                  <a:lnTo>
                    <a:pt x="22262" y="30626"/>
                  </a:lnTo>
                  <a:lnTo>
                    <a:pt x="22059" y="30356"/>
                  </a:lnTo>
                  <a:lnTo>
                    <a:pt x="22059" y="30019"/>
                  </a:lnTo>
                  <a:lnTo>
                    <a:pt x="22059" y="29681"/>
                  </a:lnTo>
                  <a:lnTo>
                    <a:pt x="22262" y="29411"/>
                  </a:lnTo>
                  <a:lnTo>
                    <a:pt x="22531" y="29209"/>
                  </a:lnTo>
                  <a:lnTo>
                    <a:pt x="22734" y="29142"/>
                  </a:lnTo>
                  <a:lnTo>
                    <a:pt x="22936" y="29074"/>
                  </a:lnTo>
                  <a:close/>
                  <a:moveTo>
                    <a:pt x="44253" y="33189"/>
                  </a:moveTo>
                  <a:lnTo>
                    <a:pt x="44523" y="33257"/>
                  </a:lnTo>
                  <a:lnTo>
                    <a:pt x="44658" y="33324"/>
                  </a:lnTo>
                  <a:lnTo>
                    <a:pt x="44725" y="33526"/>
                  </a:lnTo>
                  <a:lnTo>
                    <a:pt x="44792" y="33729"/>
                  </a:lnTo>
                  <a:lnTo>
                    <a:pt x="44725" y="33864"/>
                  </a:lnTo>
                  <a:lnTo>
                    <a:pt x="44658" y="34066"/>
                  </a:lnTo>
                  <a:lnTo>
                    <a:pt x="44523" y="34201"/>
                  </a:lnTo>
                  <a:lnTo>
                    <a:pt x="44050" y="34201"/>
                  </a:lnTo>
                  <a:lnTo>
                    <a:pt x="43916" y="34066"/>
                  </a:lnTo>
                  <a:lnTo>
                    <a:pt x="43781" y="33864"/>
                  </a:lnTo>
                  <a:lnTo>
                    <a:pt x="43781" y="33729"/>
                  </a:lnTo>
                  <a:lnTo>
                    <a:pt x="43781" y="33526"/>
                  </a:lnTo>
                  <a:lnTo>
                    <a:pt x="43916" y="33324"/>
                  </a:lnTo>
                  <a:lnTo>
                    <a:pt x="44050" y="33257"/>
                  </a:lnTo>
                  <a:lnTo>
                    <a:pt x="44253" y="33189"/>
                  </a:lnTo>
                  <a:close/>
                  <a:moveTo>
                    <a:pt x="29749" y="34336"/>
                  </a:moveTo>
                  <a:lnTo>
                    <a:pt x="29884" y="34403"/>
                  </a:lnTo>
                  <a:lnTo>
                    <a:pt x="30087" y="34471"/>
                  </a:lnTo>
                  <a:lnTo>
                    <a:pt x="30222" y="34606"/>
                  </a:lnTo>
                  <a:lnTo>
                    <a:pt x="30357" y="34808"/>
                  </a:lnTo>
                  <a:lnTo>
                    <a:pt x="30424" y="34943"/>
                  </a:lnTo>
                  <a:lnTo>
                    <a:pt x="30424" y="35145"/>
                  </a:lnTo>
                  <a:lnTo>
                    <a:pt x="30424" y="35415"/>
                  </a:lnTo>
                  <a:lnTo>
                    <a:pt x="30357" y="35550"/>
                  </a:lnTo>
                  <a:lnTo>
                    <a:pt x="30222" y="35752"/>
                  </a:lnTo>
                  <a:lnTo>
                    <a:pt x="30087" y="35887"/>
                  </a:lnTo>
                  <a:lnTo>
                    <a:pt x="29884" y="35955"/>
                  </a:lnTo>
                  <a:lnTo>
                    <a:pt x="29749" y="36022"/>
                  </a:lnTo>
                  <a:lnTo>
                    <a:pt x="29345" y="36022"/>
                  </a:lnTo>
                  <a:lnTo>
                    <a:pt x="29007" y="35955"/>
                  </a:lnTo>
                  <a:lnTo>
                    <a:pt x="28805" y="35820"/>
                  </a:lnTo>
                  <a:lnTo>
                    <a:pt x="28603" y="35685"/>
                  </a:lnTo>
                  <a:lnTo>
                    <a:pt x="28468" y="35415"/>
                  </a:lnTo>
                  <a:lnTo>
                    <a:pt x="28468" y="35145"/>
                  </a:lnTo>
                  <a:lnTo>
                    <a:pt x="28468" y="34943"/>
                  </a:lnTo>
                  <a:lnTo>
                    <a:pt x="28603" y="34673"/>
                  </a:lnTo>
                  <a:lnTo>
                    <a:pt x="28805" y="34471"/>
                  </a:lnTo>
                  <a:lnTo>
                    <a:pt x="29007" y="34403"/>
                  </a:lnTo>
                  <a:lnTo>
                    <a:pt x="29345" y="34336"/>
                  </a:lnTo>
                  <a:close/>
                  <a:moveTo>
                    <a:pt x="38721" y="38383"/>
                  </a:moveTo>
                  <a:lnTo>
                    <a:pt x="38924" y="38451"/>
                  </a:lnTo>
                  <a:lnTo>
                    <a:pt x="39396" y="38518"/>
                  </a:lnTo>
                  <a:lnTo>
                    <a:pt x="39598" y="38586"/>
                  </a:lnTo>
                  <a:lnTo>
                    <a:pt x="39801" y="38721"/>
                  </a:lnTo>
                  <a:lnTo>
                    <a:pt x="40003" y="38855"/>
                  </a:lnTo>
                  <a:lnTo>
                    <a:pt x="40138" y="38990"/>
                  </a:lnTo>
                  <a:lnTo>
                    <a:pt x="40205" y="39328"/>
                  </a:lnTo>
                  <a:lnTo>
                    <a:pt x="40273" y="39598"/>
                  </a:lnTo>
                  <a:lnTo>
                    <a:pt x="40205" y="39935"/>
                  </a:lnTo>
                  <a:lnTo>
                    <a:pt x="40003" y="40272"/>
                  </a:lnTo>
                  <a:lnTo>
                    <a:pt x="39868" y="40474"/>
                  </a:lnTo>
                  <a:lnTo>
                    <a:pt x="39666" y="40542"/>
                  </a:lnTo>
                  <a:lnTo>
                    <a:pt x="39396" y="40677"/>
                  </a:lnTo>
                  <a:lnTo>
                    <a:pt x="38924" y="40744"/>
                  </a:lnTo>
                  <a:lnTo>
                    <a:pt x="38451" y="40744"/>
                  </a:lnTo>
                  <a:lnTo>
                    <a:pt x="38114" y="40542"/>
                  </a:lnTo>
                  <a:lnTo>
                    <a:pt x="37844" y="40272"/>
                  </a:lnTo>
                  <a:lnTo>
                    <a:pt x="37642" y="40002"/>
                  </a:lnTo>
                  <a:lnTo>
                    <a:pt x="37575" y="39598"/>
                  </a:lnTo>
                  <a:lnTo>
                    <a:pt x="37642" y="39193"/>
                  </a:lnTo>
                  <a:lnTo>
                    <a:pt x="37844" y="38855"/>
                  </a:lnTo>
                  <a:lnTo>
                    <a:pt x="38114" y="38653"/>
                  </a:lnTo>
                  <a:lnTo>
                    <a:pt x="38451" y="38451"/>
                  </a:lnTo>
                  <a:lnTo>
                    <a:pt x="38721" y="38383"/>
                  </a:lnTo>
                  <a:close/>
                  <a:moveTo>
                    <a:pt x="25027" y="43173"/>
                  </a:moveTo>
                  <a:lnTo>
                    <a:pt x="25297" y="43240"/>
                  </a:lnTo>
                  <a:lnTo>
                    <a:pt x="25500" y="43375"/>
                  </a:lnTo>
                  <a:lnTo>
                    <a:pt x="25635" y="43510"/>
                  </a:lnTo>
                  <a:lnTo>
                    <a:pt x="25769" y="43712"/>
                  </a:lnTo>
                  <a:lnTo>
                    <a:pt x="25904" y="43915"/>
                  </a:lnTo>
                  <a:lnTo>
                    <a:pt x="25972" y="44387"/>
                  </a:lnTo>
                  <a:lnTo>
                    <a:pt x="25904" y="44859"/>
                  </a:lnTo>
                  <a:lnTo>
                    <a:pt x="25769" y="45062"/>
                  </a:lnTo>
                  <a:lnTo>
                    <a:pt x="25635" y="45196"/>
                  </a:lnTo>
                  <a:lnTo>
                    <a:pt x="25500" y="45399"/>
                  </a:lnTo>
                  <a:lnTo>
                    <a:pt x="25297" y="45534"/>
                  </a:lnTo>
                  <a:lnTo>
                    <a:pt x="25027" y="45601"/>
                  </a:lnTo>
                  <a:lnTo>
                    <a:pt x="24488" y="45601"/>
                  </a:lnTo>
                  <a:lnTo>
                    <a:pt x="24218" y="45534"/>
                  </a:lnTo>
                  <a:lnTo>
                    <a:pt x="24016" y="45399"/>
                  </a:lnTo>
                  <a:lnTo>
                    <a:pt x="23881" y="45196"/>
                  </a:lnTo>
                  <a:lnTo>
                    <a:pt x="23746" y="45062"/>
                  </a:lnTo>
                  <a:lnTo>
                    <a:pt x="23678" y="44859"/>
                  </a:lnTo>
                  <a:lnTo>
                    <a:pt x="23611" y="44387"/>
                  </a:lnTo>
                  <a:lnTo>
                    <a:pt x="23678" y="43915"/>
                  </a:lnTo>
                  <a:lnTo>
                    <a:pt x="23746" y="43712"/>
                  </a:lnTo>
                  <a:lnTo>
                    <a:pt x="23881" y="43510"/>
                  </a:lnTo>
                  <a:lnTo>
                    <a:pt x="24016" y="43375"/>
                  </a:lnTo>
                  <a:lnTo>
                    <a:pt x="24218" y="43240"/>
                  </a:lnTo>
                  <a:lnTo>
                    <a:pt x="24488" y="43173"/>
                  </a:lnTo>
                  <a:close/>
                  <a:moveTo>
                    <a:pt x="26511" y="0"/>
                  </a:moveTo>
                  <a:lnTo>
                    <a:pt x="25162" y="68"/>
                  </a:lnTo>
                  <a:lnTo>
                    <a:pt x="23746" y="202"/>
                  </a:lnTo>
                  <a:lnTo>
                    <a:pt x="22397" y="472"/>
                  </a:lnTo>
                  <a:lnTo>
                    <a:pt x="20980" y="742"/>
                  </a:lnTo>
                  <a:lnTo>
                    <a:pt x="19968" y="1079"/>
                  </a:lnTo>
                  <a:lnTo>
                    <a:pt x="18956" y="1417"/>
                  </a:lnTo>
                  <a:lnTo>
                    <a:pt x="17944" y="1821"/>
                  </a:lnTo>
                  <a:lnTo>
                    <a:pt x="16933" y="2226"/>
                  </a:lnTo>
                  <a:lnTo>
                    <a:pt x="15921" y="2698"/>
                  </a:lnTo>
                  <a:lnTo>
                    <a:pt x="14976" y="3238"/>
                  </a:lnTo>
                  <a:lnTo>
                    <a:pt x="14032" y="3845"/>
                  </a:lnTo>
                  <a:lnTo>
                    <a:pt x="13087" y="4452"/>
                  </a:lnTo>
                  <a:lnTo>
                    <a:pt x="12210" y="5059"/>
                  </a:lnTo>
                  <a:lnTo>
                    <a:pt x="11334" y="5734"/>
                  </a:lnTo>
                  <a:lnTo>
                    <a:pt x="10457" y="6476"/>
                  </a:lnTo>
                  <a:lnTo>
                    <a:pt x="9647" y="7218"/>
                  </a:lnTo>
                  <a:lnTo>
                    <a:pt x="8838" y="8027"/>
                  </a:lnTo>
                  <a:lnTo>
                    <a:pt x="8028" y="8837"/>
                  </a:lnTo>
                  <a:lnTo>
                    <a:pt x="7286" y="9714"/>
                  </a:lnTo>
                  <a:lnTo>
                    <a:pt x="6544" y="10591"/>
                  </a:lnTo>
                  <a:lnTo>
                    <a:pt x="5869" y="11535"/>
                  </a:lnTo>
                  <a:lnTo>
                    <a:pt x="5195" y="12480"/>
                  </a:lnTo>
                  <a:lnTo>
                    <a:pt x="4520" y="13424"/>
                  </a:lnTo>
                  <a:lnTo>
                    <a:pt x="3981" y="14436"/>
                  </a:lnTo>
                  <a:lnTo>
                    <a:pt x="3374" y="15448"/>
                  </a:lnTo>
                  <a:lnTo>
                    <a:pt x="2901" y="16460"/>
                  </a:lnTo>
                  <a:lnTo>
                    <a:pt x="2362" y="17539"/>
                  </a:lnTo>
                  <a:lnTo>
                    <a:pt x="1957" y="18618"/>
                  </a:lnTo>
                  <a:lnTo>
                    <a:pt x="1552" y="19765"/>
                  </a:lnTo>
                  <a:lnTo>
                    <a:pt x="1215" y="20844"/>
                  </a:lnTo>
                  <a:lnTo>
                    <a:pt x="878" y="21991"/>
                  </a:lnTo>
                  <a:lnTo>
                    <a:pt x="608" y="23138"/>
                  </a:lnTo>
                  <a:lnTo>
                    <a:pt x="405" y="24285"/>
                  </a:lnTo>
                  <a:lnTo>
                    <a:pt x="203" y="25499"/>
                  </a:lnTo>
                  <a:lnTo>
                    <a:pt x="68" y="26646"/>
                  </a:lnTo>
                  <a:lnTo>
                    <a:pt x="1" y="27860"/>
                  </a:lnTo>
                  <a:lnTo>
                    <a:pt x="1" y="29614"/>
                  </a:lnTo>
                  <a:lnTo>
                    <a:pt x="136" y="31300"/>
                  </a:lnTo>
                  <a:lnTo>
                    <a:pt x="338" y="32987"/>
                  </a:lnTo>
                  <a:lnTo>
                    <a:pt x="473" y="34066"/>
                  </a:lnTo>
                  <a:lnTo>
                    <a:pt x="878" y="35685"/>
                  </a:lnTo>
                  <a:lnTo>
                    <a:pt x="1417" y="37236"/>
                  </a:lnTo>
                  <a:lnTo>
                    <a:pt x="2024" y="38788"/>
                  </a:lnTo>
                  <a:lnTo>
                    <a:pt x="2834" y="40137"/>
                  </a:lnTo>
                  <a:lnTo>
                    <a:pt x="3711" y="41486"/>
                  </a:lnTo>
                  <a:lnTo>
                    <a:pt x="4723" y="42633"/>
                  </a:lnTo>
                  <a:lnTo>
                    <a:pt x="5802" y="43780"/>
                  </a:lnTo>
                  <a:lnTo>
                    <a:pt x="7016" y="44792"/>
                  </a:lnTo>
                  <a:lnTo>
                    <a:pt x="8230" y="45669"/>
                  </a:lnTo>
                  <a:lnTo>
                    <a:pt x="9580" y="46478"/>
                  </a:lnTo>
                  <a:lnTo>
                    <a:pt x="10996" y="47153"/>
                  </a:lnTo>
                  <a:lnTo>
                    <a:pt x="12413" y="47827"/>
                  </a:lnTo>
                  <a:lnTo>
                    <a:pt x="13964" y="48299"/>
                  </a:lnTo>
                  <a:lnTo>
                    <a:pt x="15516" y="48772"/>
                  </a:lnTo>
                  <a:lnTo>
                    <a:pt x="17067" y="49109"/>
                  </a:lnTo>
                  <a:lnTo>
                    <a:pt x="18686" y="49379"/>
                  </a:lnTo>
                  <a:lnTo>
                    <a:pt x="20305" y="49581"/>
                  </a:lnTo>
                  <a:lnTo>
                    <a:pt x="21992" y="49649"/>
                  </a:lnTo>
                  <a:lnTo>
                    <a:pt x="23881" y="49716"/>
                  </a:lnTo>
                  <a:lnTo>
                    <a:pt x="25769" y="49649"/>
                  </a:lnTo>
                  <a:lnTo>
                    <a:pt x="27726" y="49446"/>
                  </a:lnTo>
                  <a:lnTo>
                    <a:pt x="29615" y="49176"/>
                  </a:lnTo>
                  <a:lnTo>
                    <a:pt x="31436" y="48772"/>
                  </a:lnTo>
                  <a:lnTo>
                    <a:pt x="33122" y="48299"/>
                  </a:lnTo>
                  <a:lnTo>
                    <a:pt x="33325" y="48299"/>
                  </a:lnTo>
                  <a:lnTo>
                    <a:pt x="34606" y="48030"/>
                  </a:lnTo>
                  <a:lnTo>
                    <a:pt x="35821" y="47692"/>
                  </a:lnTo>
                  <a:lnTo>
                    <a:pt x="36967" y="47220"/>
                  </a:lnTo>
                  <a:lnTo>
                    <a:pt x="38182" y="46681"/>
                  </a:lnTo>
                  <a:lnTo>
                    <a:pt x="39261" y="46073"/>
                  </a:lnTo>
                  <a:lnTo>
                    <a:pt x="40340" y="45399"/>
                  </a:lnTo>
                  <a:lnTo>
                    <a:pt x="41352" y="44589"/>
                  </a:lnTo>
                  <a:lnTo>
                    <a:pt x="42297" y="43780"/>
                  </a:lnTo>
                  <a:lnTo>
                    <a:pt x="43578" y="42701"/>
                  </a:lnTo>
                  <a:lnTo>
                    <a:pt x="44792" y="41621"/>
                  </a:lnTo>
                  <a:lnTo>
                    <a:pt x="45939" y="40340"/>
                  </a:lnTo>
                  <a:lnTo>
                    <a:pt x="46951" y="39058"/>
                  </a:lnTo>
                  <a:lnTo>
                    <a:pt x="47828" y="37641"/>
                  </a:lnTo>
                  <a:lnTo>
                    <a:pt x="48638" y="36225"/>
                  </a:lnTo>
                  <a:lnTo>
                    <a:pt x="49245" y="34673"/>
                  </a:lnTo>
                  <a:lnTo>
                    <a:pt x="49514" y="33864"/>
                  </a:lnTo>
                  <a:lnTo>
                    <a:pt x="49784" y="32987"/>
                  </a:lnTo>
                  <a:lnTo>
                    <a:pt x="50122" y="31570"/>
                  </a:lnTo>
                  <a:lnTo>
                    <a:pt x="50324" y="30153"/>
                  </a:lnTo>
                  <a:lnTo>
                    <a:pt x="50459" y="28872"/>
                  </a:lnTo>
                  <a:lnTo>
                    <a:pt x="50526" y="27590"/>
                  </a:lnTo>
                  <a:lnTo>
                    <a:pt x="50594" y="26308"/>
                  </a:lnTo>
                  <a:lnTo>
                    <a:pt x="50526" y="25027"/>
                  </a:lnTo>
                  <a:lnTo>
                    <a:pt x="50391" y="23812"/>
                  </a:lnTo>
                  <a:lnTo>
                    <a:pt x="50257" y="22531"/>
                  </a:lnTo>
                  <a:lnTo>
                    <a:pt x="49987" y="21317"/>
                  </a:lnTo>
                  <a:lnTo>
                    <a:pt x="49717" y="20035"/>
                  </a:lnTo>
                  <a:lnTo>
                    <a:pt x="49245" y="18551"/>
                  </a:lnTo>
                  <a:lnTo>
                    <a:pt x="48772" y="17134"/>
                  </a:lnTo>
                  <a:lnTo>
                    <a:pt x="48165" y="15650"/>
                  </a:lnTo>
                  <a:lnTo>
                    <a:pt x="47491" y="14234"/>
                  </a:lnTo>
                  <a:lnTo>
                    <a:pt x="46681" y="12884"/>
                  </a:lnTo>
                  <a:lnTo>
                    <a:pt x="45872" y="11535"/>
                  </a:lnTo>
                  <a:lnTo>
                    <a:pt x="44927" y="10254"/>
                  </a:lnTo>
                  <a:lnTo>
                    <a:pt x="43983" y="9039"/>
                  </a:lnTo>
                  <a:lnTo>
                    <a:pt x="42971" y="7893"/>
                  </a:lnTo>
                  <a:lnTo>
                    <a:pt x="41959" y="6813"/>
                  </a:lnTo>
                  <a:lnTo>
                    <a:pt x="40947" y="5801"/>
                  </a:lnTo>
                  <a:lnTo>
                    <a:pt x="39868" y="4924"/>
                  </a:lnTo>
                  <a:lnTo>
                    <a:pt x="38856" y="4115"/>
                  </a:lnTo>
                  <a:lnTo>
                    <a:pt x="37777" y="3373"/>
                  </a:lnTo>
                  <a:lnTo>
                    <a:pt x="36630" y="2698"/>
                  </a:lnTo>
                  <a:lnTo>
                    <a:pt x="35551" y="2159"/>
                  </a:lnTo>
                  <a:lnTo>
                    <a:pt x="34471" y="1619"/>
                  </a:lnTo>
                  <a:lnTo>
                    <a:pt x="33325" y="1214"/>
                  </a:lnTo>
                  <a:lnTo>
                    <a:pt x="32178" y="810"/>
                  </a:lnTo>
                  <a:lnTo>
                    <a:pt x="31099" y="540"/>
                  </a:lnTo>
                  <a:lnTo>
                    <a:pt x="29952" y="337"/>
                  </a:lnTo>
                  <a:lnTo>
                    <a:pt x="28805" y="135"/>
                  </a:lnTo>
                  <a:lnTo>
                    <a:pt x="27658" y="68"/>
                  </a:lnTo>
                  <a:lnTo>
                    <a:pt x="26511" y="0"/>
                  </a:lnTo>
                  <a:close/>
                </a:path>
              </a:pathLst>
            </a:custGeom>
            <a:solidFill>
              <a:srgbClr val="EF57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309;p130">
              <a:extLst>
                <a:ext uri="{FF2B5EF4-FFF2-40B4-BE49-F238E27FC236}">
                  <a16:creationId xmlns:a16="http://schemas.microsoft.com/office/drawing/2014/main" id="{C7397129-74B4-1523-A209-D4E1165AA1BA}"/>
                </a:ext>
              </a:extLst>
            </p:cNvPr>
            <p:cNvSpPr/>
            <p:nvPr/>
          </p:nvSpPr>
          <p:spPr>
            <a:xfrm>
              <a:off x="3430550" y="1601925"/>
              <a:ext cx="296825" cy="296850"/>
            </a:xfrm>
            <a:custGeom>
              <a:avLst/>
              <a:gdLst/>
              <a:ahLst/>
              <a:cxnLst/>
              <a:rect l="l" t="t" r="r" b="b"/>
              <a:pathLst>
                <a:path w="11873" h="11874" extrusionOk="0">
                  <a:moveTo>
                    <a:pt x="4992" y="2901"/>
                  </a:moveTo>
                  <a:lnTo>
                    <a:pt x="5397" y="2969"/>
                  </a:lnTo>
                  <a:lnTo>
                    <a:pt x="5801" y="3036"/>
                  </a:lnTo>
                  <a:lnTo>
                    <a:pt x="6139" y="3238"/>
                  </a:lnTo>
                  <a:lnTo>
                    <a:pt x="6476" y="3373"/>
                  </a:lnTo>
                  <a:lnTo>
                    <a:pt x="6746" y="3576"/>
                  </a:lnTo>
                  <a:lnTo>
                    <a:pt x="7285" y="4048"/>
                  </a:lnTo>
                  <a:lnTo>
                    <a:pt x="7623" y="4588"/>
                  </a:lnTo>
                  <a:lnTo>
                    <a:pt x="7960" y="5262"/>
                  </a:lnTo>
                  <a:lnTo>
                    <a:pt x="8095" y="5937"/>
                  </a:lnTo>
                  <a:lnTo>
                    <a:pt x="8162" y="6611"/>
                  </a:lnTo>
                  <a:lnTo>
                    <a:pt x="8095" y="7353"/>
                  </a:lnTo>
                  <a:lnTo>
                    <a:pt x="7960" y="8028"/>
                  </a:lnTo>
                  <a:lnTo>
                    <a:pt x="7623" y="8635"/>
                  </a:lnTo>
                  <a:lnTo>
                    <a:pt x="7285" y="9175"/>
                  </a:lnTo>
                  <a:lnTo>
                    <a:pt x="6746" y="9647"/>
                  </a:lnTo>
                  <a:lnTo>
                    <a:pt x="6476" y="9849"/>
                  </a:lnTo>
                  <a:lnTo>
                    <a:pt x="6139" y="10052"/>
                  </a:lnTo>
                  <a:lnTo>
                    <a:pt x="5801" y="10187"/>
                  </a:lnTo>
                  <a:lnTo>
                    <a:pt x="5397" y="10254"/>
                  </a:lnTo>
                  <a:lnTo>
                    <a:pt x="4992" y="10322"/>
                  </a:lnTo>
                  <a:lnTo>
                    <a:pt x="4520" y="10389"/>
                  </a:lnTo>
                  <a:lnTo>
                    <a:pt x="4115" y="10322"/>
                  </a:lnTo>
                  <a:lnTo>
                    <a:pt x="3710" y="10254"/>
                  </a:lnTo>
                  <a:lnTo>
                    <a:pt x="3305" y="10187"/>
                  </a:lnTo>
                  <a:lnTo>
                    <a:pt x="2968" y="10052"/>
                  </a:lnTo>
                  <a:lnTo>
                    <a:pt x="2631" y="9849"/>
                  </a:lnTo>
                  <a:lnTo>
                    <a:pt x="2361" y="9647"/>
                  </a:lnTo>
                  <a:lnTo>
                    <a:pt x="1821" y="9175"/>
                  </a:lnTo>
                  <a:lnTo>
                    <a:pt x="1417" y="8635"/>
                  </a:lnTo>
                  <a:lnTo>
                    <a:pt x="1147" y="8028"/>
                  </a:lnTo>
                  <a:lnTo>
                    <a:pt x="1012" y="7353"/>
                  </a:lnTo>
                  <a:lnTo>
                    <a:pt x="944" y="6611"/>
                  </a:lnTo>
                  <a:lnTo>
                    <a:pt x="1012" y="5937"/>
                  </a:lnTo>
                  <a:lnTo>
                    <a:pt x="1147" y="5262"/>
                  </a:lnTo>
                  <a:lnTo>
                    <a:pt x="1417" y="4588"/>
                  </a:lnTo>
                  <a:lnTo>
                    <a:pt x="1821" y="4048"/>
                  </a:lnTo>
                  <a:lnTo>
                    <a:pt x="2361" y="3576"/>
                  </a:lnTo>
                  <a:lnTo>
                    <a:pt x="2631" y="3373"/>
                  </a:lnTo>
                  <a:lnTo>
                    <a:pt x="2968" y="3238"/>
                  </a:lnTo>
                  <a:lnTo>
                    <a:pt x="3305" y="3036"/>
                  </a:lnTo>
                  <a:lnTo>
                    <a:pt x="3710" y="2969"/>
                  </a:lnTo>
                  <a:lnTo>
                    <a:pt x="4115" y="2901"/>
                  </a:lnTo>
                  <a:close/>
                  <a:moveTo>
                    <a:pt x="5936" y="1"/>
                  </a:moveTo>
                  <a:lnTo>
                    <a:pt x="5329" y="68"/>
                  </a:lnTo>
                  <a:lnTo>
                    <a:pt x="4790" y="135"/>
                  </a:lnTo>
                  <a:lnTo>
                    <a:pt x="4182" y="270"/>
                  </a:lnTo>
                  <a:lnTo>
                    <a:pt x="3643" y="473"/>
                  </a:lnTo>
                  <a:lnTo>
                    <a:pt x="3171" y="743"/>
                  </a:lnTo>
                  <a:lnTo>
                    <a:pt x="2631" y="1012"/>
                  </a:lnTo>
                  <a:lnTo>
                    <a:pt x="2226" y="1350"/>
                  </a:lnTo>
                  <a:lnTo>
                    <a:pt x="1754" y="1754"/>
                  </a:lnTo>
                  <a:lnTo>
                    <a:pt x="1417" y="2159"/>
                  </a:lnTo>
                  <a:lnTo>
                    <a:pt x="1079" y="2631"/>
                  </a:lnTo>
                  <a:lnTo>
                    <a:pt x="742" y="3104"/>
                  </a:lnTo>
                  <a:lnTo>
                    <a:pt x="472" y="3643"/>
                  </a:lnTo>
                  <a:lnTo>
                    <a:pt x="270" y="4183"/>
                  </a:lnTo>
                  <a:lnTo>
                    <a:pt x="135" y="4723"/>
                  </a:lnTo>
                  <a:lnTo>
                    <a:pt x="68" y="5330"/>
                  </a:lnTo>
                  <a:lnTo>
                    <a:pt x="0" y="5937"/>
                  </a:lnTo>
                  <a:lnTo>
                    <a:pt x="68" y="6544"/>
                  </a:lnTo>
                  <a:lnTo>
                    <a:pt x="135" y="7084"/>
                  </a:lnTo>
                  <a:lnTo>
                    <a:pt x="270" y="7691"/>
                  </a:lnTo>
                  <a:lnTo>
                    <a:pt x="472" y="8230"/>
                  </a:lnTo>
                  <a:lnTo>
                    <a:pt x="742" y="8703"/>
                  </a:lnTo>
                  <a:lnTo>
                    <a:pt x="1079" y="9242"/>
                  </a:lnTo>
                  <a:lnTo>
                    <a:pt x="1417" y="9647"/>
                  </a:lnTo>
                  <a:lnTo>
                    <a:pt x="1754" y="10119"/>
                  </a:lnTo>
                  <a:lnTo>
                    <a:pt x="2226" y="10456"/>
                  </a:lnTo>
                  <a:lnTo>
                    <a:pt x="2631" y="10794"/>
                  </a:lnTo>
                  <a:lnTo>
                    <a:pt x="3171" y="11131"/>
                  </a:lnTo>
                  <a:lnTo>
                    <a:pt x="3643" y="11401"/>
                  </a:lnTo>
                  <a:lnTo>
                    <a:pt x="4182" y="11603"/>
                  </a:lnTo>
                  <a:lnTo>
                    <a:pt x="4790" y="11738"/>
                  </a:lnTo>
                  <a:lnTo>
                    <a:pt x="5329" y="11806"/>
                  </a:lnTo>
                  <a:lnTo>
                    <a:pt x="5936" y="11873"/>
                  </a:lnTo>
                  <a:lnTo>
                    <a:pt x="6543" y="11806"/>
                  </a:lnTo>
                  <a:lnTo>
                    <a:pt x="7151" y="11738"/>
                  </a:lnTo>
                  <a:lnTo>
                    <a:pt x="7690" y="11603"/>
                  </a:lnTo>
                  <a:lnTo>
                    <a:pt x="8230" y="11401"/>
                  </a:lnTo>
                  <a:lnTo>
                    <a:pt x="8770" y="11131"/>
                  </a:lnTo>
                  <a:lnTo>
                    <a:pt x="9242" y="10794"/>
                  </a:lnTo>
                  <a:lnTo>
                    <a:pt x="9714" y="10456"/>
                  </a:lnTo>
                  <a:lnTo>
                    <a:pt x="10119" y="10119"/>
                  </a:lnTo>
                  <a:lnTo>
                    <a:pt x="10456" y="9647"/>
                  </a:lnTo>
                  <a:lnTo>
                    <a:pt x="10861" y="9242"/>
                  </a:lnTo>
                  <a:lnTo>
                    <a:pt x="11131" y="8703"/>
                  </a:lnTo>
                  <a:lnTo>
                    <a:pt x="11400" y="8230"/>
                  </a:lnTo>
                  <a:lnTo>
                    <a:pt x="11603" y="7691"/>
                  </a:lnTo>
                  <a:lnTo>
                    <a:pt x="11738" y="7084"/>
                  </a:lnTo>
                  <a:lnTo>
                    <a:pt x="11805" y="6544"/>
                  </a:lnTo>
                  <a:lnTo>
                    <a:pt x="11873" y="5937"/>
                  </a:lnTo>
                  <a:lnTo>
                    <a:pt x="11805" y="5330"/>
                  </a:lnTo>
                  <a:lnTo>
                    <a:pt x="11738" y="4723"/>
                  </a:lnTo>
                  <a:lnTo>
                    <a:pt x="11603" y="4183"/>
                  </a:lnTo>
                  <a:lnTo>
                    <a:pt x="11400" y="3643"/>
                  </a:lnTo>
                  <a:lnTo>
                    <a:pt x="11131" y="3104"/>
                  </a:lnTo>
                  <a:lnTo>
                    <a:pt x="10861" y="2631"/>
                  </a:lnTo>
                  <a:lnTo>
                    <a:pt x="10456" y="2159"/>
                  </a:lnTo>
                  <a:lnTo>
                    <a:pt x="10119" y="1754"/>
                  </a:lnTo>
                  <a:lnTo>
                    <a:pt x="9714" y="1350"/>
                  </a:lnTo>
                  <a:lnTo>
                    <a:pt x="9242" y="1012"/>
                  </a:lnTo>
                  <a:lnTo>
                    <a:pt x="8770" y="743"/>
                  </a:lnTo>
                  <a:lnTo>
                    <a:pt x="8230" y="473"/>
                  </a:lnTo>
                  <a:lnTo>
                    <a:pt x="7690" y="270"/>
                  </a:lnTo>
                  <a:lnTo>
                    <a:pt x="7151" y="135"/>
                  </a:lnTo>
                  <a:lnTo>
                    <a:pt x="6543" y="68"/>
                  </a:lnTo>
                  <a:lnTo>
                    <a:pt x="5936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310;p130">
              <a:extLst>
                <a:ext uri="{FF2B5EF4-FFF2-40B4-BE49-F238E27FC236}">
                  <a16:creationId xmlns:a16="http://schemas.microsoft.com/office/drawing/2014/main" id="{C9CEA151-98EC-528F-0F15-E79D17951FCF}"/>
                </a:ext>
              </a:extLst>
            </p:cNvPr>
            <p:cNvSpPr/>
            <p:nvPr/>
          </p:nvSpPr>
          <p:spPr>
            <a:xfrm>
              <a:off x="3454150" y="1674450"/>
              <a:ext cx="180475" cy="187200"/>
            </a:xfrm>
            <a:custGeom>
              <a:avLst/>
              <a:gdLst/>
              <a:ahLst/>
              <a:cxnLst/>
              <a:rect l="l" t="t" r="r" b="b"/>
              <a:pathLst>
                <a:path w="7219" h="7488" extrusionOk="0">
                  <a:moveTo>
                    <a:pt x="3171" y="0"/>
                  </a:moveTo>
                  <a:lnTo>
                    <a:pt x="2766" y="68"/>
                  </a:lnTo>
                  <a:lnTo>
                    <a:pt x="2361" y="135"/>
                  </a:lnTo>
                  <a:lnTo>
                    <a:pt x="2024" y="337"/>
                  </a:lnTo>
                  <a:lnTo>
                    <a:pt x="1687" y="472"/>
                  </a:lnTo>
                  <a:lnTo>
                    <a:pt x="1417" y="675"/>
                  </a:lnTo>
                  <a:lnTo>
                    <a:pt x="877" y="1147"/>
                  </a:lnTo>
                  <a:lnTo>
                    <a:pt x="473" y="1687"/>
                  </a:lnTo>
                  <a:lnTo>
                    <a:pt x="203" y="2361"/>
                  </a:lnTo>
                  <a:lnTo>
                    <a:pt x="68" y="3036"/>
                  </a:lnTo>
                  <a:lnTo>
                    <a:pt x="0" y="3710"/>
                  </a:lnTo>
                  <a:lnTo>
                    <a:pt x="68" y="4452"/>
                  </a:lnTo>
                  <a:lnTo>
                    <a:pt x="203" y="5127"/>
                  </a:lnTo>
                  <a:lnTo>
                    <a:pt x="473" y="5734"/>
                  </a:lnTo>
                  <a:lnTo>
                    <a:pt x="877" y="6274"/>
                  </a:lnTo>
                  <a:lnTo>
                    <a:pt x="1417" y="6746"/>
                  </a:lnTo>
                  <a:lnTo>
                    <a:pt x="1687" y="6948"/>
                  </a:lnTo>
                  <a:lnTo>
                    <a:pt x="2024" y="7151"/>
                  </a:lnTo>
                  <a:lnTo>
                    <a:pt x="2361" y="7286"/>
                  </a:lnTo>
                  <a:lnTo>
                    <a:pt x="2766" y="7353"/>
                  </a:lnTo>
                  <a:lnTo>
                    <a:pt x="3171" y="7421"/>
                  </a:lnTo>
                  <a:lnTo>
                    <a:pt x="3576" y="7488"/>
                  </a:lnTo>
                  <a:lnTo>
                    <a:pt x="4048" y="7421"/>
                  </a:lnTo>
                  <a:lnTo>
                    <a:pt x="4453" y="7353"/>
                  </a:lnTo>
                  <a:lnTo>
                    <a:pt x="4857" y="7286"/>
                  </a:lnTo>
                  <a:lnTo>
                    <a:pt x="5195" y="7151"/>
                  </a:lnTo>
                  <a:lnTo>
                    <a:pt x="5532" y="6948"/>
                  </a:lnTo>
                  <a:lnTo>
                    <a:pt x="5802" y="6746"/>
                  </a:lnTo>
                  <a:lnTo>
                    <a:pt x="6341" y="6274"/>
                  </a:lnTo>
                  <a:lnTo>
                    <a:pt x="6679" y="5734"/>
                  </a:lnTo>
                  <a:lnTo>
                    <a:pt x="7016" y="5127"/>
                  </a:lnTo>
                  <a:lnTo>
                    <a:pt x="7151" y="4452"/>
                  </a:lnTo>
                  <a:lnTo>
                    <a:pt x="7218" y="3710"/>
                  </a:lnTo>
                  <a:lnTo>
                    <a:pt x="7151" y="3036"/>
                  </a:lnTo>
                  <a:lnTo>
                    <a:pt x="7016" y="2361"/>
                  </a:lnTo>
                  <a:lnTo>
                    <a:pt x="6679" y="1687"/>
                  </a:lnTo>
                  <a:lnTo>
                    <a:pt x="6341" y="1147"/>
                  </a:lnTo>
                  <a:lnTo>
                    <a:pt x="5802" y="675"/>
                  </a:lnTo>
                  <a:lnTo>
                    <a:pt x="5532" y="472"/>
                  </a:lnTo>
                  <a:lnTo>
                    <a:pt x="5195" y="337"/>
                  </a:lnTo>
                  <a:lnTo>
                    <a:pt x="4857" y="135"/>
                  </a:lnTo>
                  <a:lnTo>
                    <a:pt x="4453" y="68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311;p130">
              <a:extLst>
                <a:ext uri="{FF2B5EF4-FFF2-40B4-BE49-F238E27FC236}">
                  <a16:creationId xmlns:a16="http://schemas.microsoft.com/office/drawing/2014/main" id="{980AD406-F1C5-0F69-14F0-52E7CEE61918}"/>
                </a:ext>
              </a:extLst>
            </p:cNvPr>
            <p:cNvSpPr/>
            <p:nvPr/>
          </p:nvSpPr>
          <p:spPr>
            <a:xfrm>
              <a:off x="3874075" y="1494000"/>
              <a:ext cx="67475" cy="70850"/>
            </a:xfrm>
            <a:custGeom>
              <a:avLst/>
              <a:gdLst/>
              <a:ahLst/>
              <a:cxnLst/>
              <a:rect l="l" t="t" r="r" b="b"/>
              <a:pathLst>
                <a:path w="2699" h="2834" extrusionOk="0">
                  <a:moveTo>
                    <a:pt x="1012" y="0"/>
                  </a:moveTo>
                  <a:lnTo>
                    <a:pt x="742" y="68"/>
                  </a:lnTo>
                  <a:lnTo>
                    <a:pt x="540" y="203"/>
                  </a:lnTo>
                  <a:lnTo>
                    <a:pt x="338" y="405"/>
                  </a:lnTo>
                  <a:lnTo>
                    <a:pt x="203" y="607"/>
                  </a:lnTo>
                  <a:lnTo>
                    <a:pt x="68" y="877"/>
                  </a:lnTo>
                  <a:lnTo>
                    <a:pt x="0" y="1147"/>
                  </a:lnTo>
                  <a:lnTo>
                    <a:pt x="0" y="1417"/>
                  </a:lnTo>
                  <a:lnTo>
                    <a:pt x="0" y="1687"/>
                  </a:lnTo>
                  <a:lnTo>
                    <a:pt x="68" y="1889"/>
                  </a:lnTo>
                  <a:lnTo>
                    <a:pt x="203" y="2159"/>
                  </a:lnTo>
                  <a:lnTo>
                    <a:pt x="338" y="2361"/>
                  </a:lnTo>
                  <a:lnTo>
                    <a:pt x="540" y="2564"/>
                  </a:lnTo>
                  <a:lnTo>
                    <a:pt x="742" y="2699"/>
                  </a:lnTo>
                  <a:lnTo>
                    <a:pt x="1012" y="2766"/>
                  </a:lnTo>
                  <a:lnTo>
                    <a:pt x="1350" y="2833"/>
                  </a:lnTo>
                  <a:lnTo>
                    <a:pt x="1687" y="2766"/>
                  </a:lnTo>
                  <a:lnTo>
                    <a:pt x="1957" y="2699"/>
                  </a:lnTo>
                  <a:lnTo>
                    <a:pt x="2226" y="2564"/>
                  </a:lnTo>
                  <a:lnTo>
                    <a:pt x="2361" y="2361"/>
                  </a:lnTo>
                  <a:lnTo>
                    <a:pt x="2564" y="2159"/>
                  </a:lnTo>
                  <a:lnTo>
                    <a:pt x="2631" y="1889"/>
                  </a:lnTo>
                  <a:lnTo>
                    <a:pt x="2699" y="1687"/>
                  </a:lnTo>
                  <a:lnTo>
                    <a:pt x="2699" y="1417"/>
                  </a:lnTo>
                  <a:lnTo>
                    <a:pt x="2699" y="1147"/>
                  </a:lnTo>
                  <a:lnTo>
                    <a:pt x="2631" y="877"/>
                  </a:lnTo>
                  <a:lnTo>
                    <a:pt x="2564" y="607"/>
                  </a:lnTo>
                  <a:lnTo>
                    <a:pt x="2361" y="405"/>
                  </a:lnTo>
                  <a:lnTo>
                    <a:pt x="2226" y="203"/>
                  </a:lnTo>
                  <a:lnTo>
                    <a:pt x="1957" y="68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312;p130">
              <a:extLst>
                <a:ext uri="{FF2B5EF4-FFF2-40B4-BE49-F238E27FC236}">
                  <a16:creationId xmlns:a16="http://schemas.microsoft.com/office/drawing/2014/main" id="{62CA378A-CE24-95A9-8EA0-63819A2770DE}"/>
                </a:ext>
              </a:extLst>
            </p:cNvPr>
            <p:cNvSpPr/>
            <p:nvPr/>
          </p:nvSpPr>
          <p:spPr>
            <a:xfrm>
              <a:off x="4111850" y="1760450"/>
              <a:ext cx="33775" cy="33750"/>
            </a:xfrm>
            <a:custGeom>
              <a:avLst/>
              <a:gdLst/>
              <a:ahLst/>
              <a:cxnLst/>
              <a:rect l="l" t="t" r="r" b="b"/>
              <a:pathLst>
                <a:path w="1351" h="1350" extrusionOk="0">
                  <a:moveTo>
                    <a:pt x="675" y="1"/>
                  </a:moveTo>
                  <a:lnTo>
                    <a:pt x="406" y="68"/>
                  </a:lnTo>
                  <a:lnTo>
                    <a:pt x="203" y="203"/>
                  </a:lnTo>
                  <a:lnTo>
                    <a:pt x="68" y="405"/>
                  </a:lnTo>
                  <a:lnTo>
                    <a:pt x="1" y="675"/>
                  </a:lnTo>
                  <a:lnTo>
                    <a:pt x="68" y="945"/>
                  </a:lnTo>
                  <a:lnTo>
                    <a:pt x="203" y="1147"/>
                  </a:lnTo>
                  <a:lnTo>
                    <a:pt x="406" y="1282"/>
                  </a:lnTo>
                  <a:lnTo>
                    <a:pt x="675" y="1350"/>
                  </a:lnTo>
                  <a:lnTo>
                    <a:pt x="1013" y="1282"/>
                  </a:lnTo>
                  <a:lnTo>
                    <a:pt x="1215" y="1147"/>
                  </a:lnTo>
                  <a:lnTo>
                    <a:pt x="1350" y="945"/>
                  </a:lnTo>
                  <a:lnTo>
                    <a:pt x="1350" y="675"/>
                  </a:lnTo>
                  <a:lnTo>
                    <a:pt x="1350" y="405"/>
                  </a:lnTo>
                  <a:lnTo>
                    <a:pt x="1215" y="203"/>
                  </a:lnTo>
                  <a:lnTo>
                    <a:pt x="1013" y="6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5313;p130">
              <a:extLst>
                <a:ext uri="{FF2B5EF4-FFF2-40B4-BE49-F238E27FC236}">
                  <a16:creationId xmlns:a16="http://schemas.microsoft.com/office/drawing/2014/main" id="{1B7A7698-1A4B-E0EB-045A-CADEFEB6E9D4}"/>
                </a:ext>
              </a:extLst>
            </p:cNvPr>
            <p:cNvSpPr/>
            <p:nvPr/>
          </p:nvSpPr>
          <p:spPr>
            <a:xfrm>
              <a:off x="4280500" y="1524350"/>
              <a:ext cx="28700" cy="27000"/>
            </a:xfrm>
            <a:custGeom>
              <a:avLst/>
              <a:gdLst/>
              <a:ahLst/>
              <a:cxnLst/>
              <a:rect l="l" t="t" r="r" b="b"/>
              <a:pathLst>
                <a:path w="1148" h="1080" extrusionOk="0">
                  <a:moveTo>
                    <a:pt x="338" y="0"/>
                  </a:moveTo>
                  <a:lnTo>
                    <a:pt x="136" y="135"/>
                  </a:lnTo>
                  <a:lnTo>
                    <a:pt x="68" y="338"/>
                  </a:lnTo>
                  <a:lnTo>
                    <a:pt x="1" y="540"/>
                  </a:lnTo>
                  <a:lnTo>
                    <a:pt x="68" y="743"/>
                  </a:lnTo>
                  <a:lnTo>
                    <a:pt x="136" y="945"/>
                  </a:lnTo>
                  <a:lnTo>
                    <a:pt x="338" y="1080"/>
                  </a:lnTo>
                  <a:lnTo>
                    <a:pt x="810" y="1080"/>
                  </a:lnTo>
                  <a:lnTo>
                    <a:pt x="1013" y="945"/>
                  </a:lnTo>
                  <a:lnTo>
                    <a:pt x="1080" y="743"/>
                  </a:lnTo>
                  <a:lnTo>
                    <a:pt x="1147" y="540"/>
                  </a:lnTo>
                  <a:lnTo>
                    <a:pt x="1080" y="338"/>
                  </a:lnTo>
                  <a:lnTo>
                    <a:pt x="1013" y="13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5314;p130">
              <a:extLst>
                <a:ext uri="{FF2B5EF4-FFF2-40B4-BE49-F238E27FC236}">
                  <a16:creationId xmlns:a16="http://schemas.microsoft.com/office/drawing/2014/main" id="{11214712-F8EF-235B-EA26-53DA06CE4377}"/>
                </a:ext>
              </a:extLst>
            </p:cNvPr>
            <p:cNvSpPr/>
            <p:nvPr/>
          </p:nvSpPr>
          <p:spPr>
            <a:xfrm>
              <a:off x="4019100" y="2004975"/>
              <a:ext cx="48925" cy="42200"/>
            </a:xfrm>
            <a:custGeom>
              <a:avLst/>
              <a:gdLst/>
              <a:ahLst/>
              <a:cxnLst/>
              <a:rect l="l" t="t" r="r" b="b"/>
              <a:pathLst>
                <a:path w="1957" h="1688" extrusionOk="0">
                  <a:moveTo>
                    <a:pt x="878" y="1"/>
                  </a:moveTo>
                  <a:lnTo>
                    <a:pt x="540" y="68"/>
                  </a:lnTo>
                  <a:lnTo>
                    <a:pt x="338" y="136"/>
                  </a:lnTo>
                  <a:lnTo>
                    <a:pt x="136" y="338"/>
                  </a:lnTo>
                  <a:lnTo>
                    <a:pt x="1" y="608"/>
                  </a:lnTo>
                  <a:lnTo>
                    <a:pt x="1" y="810"/>
                  </a:lnTo>
                  <a:lnTo>
                    <a:pt x="1" y="1080"/>
                  </a:lnTo>
                  <a:lnTo>
                    <a:pt x="136" y="1350"/>
                  </a:lnTo>
                  <a:lnTo>
                    <a:pt x="338" y="1485"/>
                  </a:lnTo>
                  <a:lnTo>
                    <a:pt x="540" y="1620"/>
                  </a:lnTo>
                  <a:lnTo>
                    <a:pt x="878" y="1687"/>
                  </a:lnTo>
                  <a:lnTo>
                    <a:pt x="1282" y="1687"/>
                  </a:lnTo>
                  <a:lnTo>
                    <a:pt x="1417" y="1620"/>
                  </a:lnTo>
                  <a:lnTo>
                    <a:pt x="1620" y="1552"/>
                  </a:lnTo>
                  <a:lnTo>
                    <a:pt x="1755" y="1417"/>
                  </a:lnTo>
                  <a:lnTo>
                    <a:pt x="1890" y="1215"/>
                  </a:lnTo>
                  <a:lnTo>
                    <a:pt x="1957" y="1080"/>
                  </a:lnTo>
                  <a:lnTo>
                    <a:pt x="1957" y="810"/>
                  </a:lnTo>
                  <a:lnTo>
                    <a:pt x="1957" y="608"/>
                  </a:lnTo>
                  <a:lnTo>
                    <a:pt x="1890" y="473"/>
                  </a:lnTo>
                  <a:lnTo>
                    <a:pt x="1755" y="271"/>
                  </a:lnTo>
                  <a:lnTo>
                    <a:pt x="1620" y="136"/>
                  </a:lnTo>
                  <a:lnTo>
                    <a:pt x="1417" y="68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5315;p130">
              <a:extLst>
                <a:ext uri="{FF2B5EF4-FFF2-40B4-BE49-F238E27FC236}">
                  <a16:creationId xmlns:a16="http://schemas.microsoft.com/office/drawing/2014/main" id="{5B8F4937-98EB-469C-8B62-2B1B9458F074}"/>
                </a:ext>
              </a:extLst>
            </p:cNvPr>
            <p:cNvSpPr/>
            <p:nvPr/>
          </p:nvSpPr>
          <p:spPr>
            <a:xfrm>
              <a:off x="3858900" y="1873450"/>
              <a:ext cx="43875" cy="47225"/>
            </a:xfrm>
            <a:custGeom>
              <a:avLst/>
              <a:gdLst/>
              <a:ahLst/>
              <a:cxnLst/>
              <a:rect l="l" t="t" r="r" b="b"/>
              <a:pathLst>
                <a:path w="1755" h="1889" extrusionOk="0">
                  <a:moveTo>
                    <a:pt x="877" y="0"/>
                  </a:moveTo>
                  <a:lnTo>
                    <a:pt x="675" y="68"/>
                  </a:lnTo>
                  <a:lnTo>
                    <a:pt x="472" y="135"/>
                  </a:lnTo>
                  <a:lnTo>
                    <a:pt x="203" y="337"/>
                  </a:lnTo>
                  <a:lnTo>
                    <a:pt x="0" y="607"/>
                  </a:lnTo>
                  <a:lnTo>
                    <a:pt x="0" y="945"/>
                  </a:lnTo>
                  <a:lnTo>
                    <a:pt x="0" y="1282"/>
                  </a:lnTo>
                  <a:lnTo>
                    <a:pt x="203" y="1552"/>
                  </a:lnTo>
                  <a:lnTo>
                    <a:pt x="472" y="1754"/>
                  </a:lnTo>
                  <a:lnTo>
                    <a:pt x="675" y="1822"/>
                  </a:lnTo>
                  <a:lnTo>
                    <a:pt x="877" y="1889"/>
                  </a:lnTo>
                  <a:lnTo>
                    <a:pt x="1080" y="1822"/>
                  </a:lnTo>
                  <a:lnTo>
                    <a:pt x="1282" y="1754"/>
                  </a:lnTo>
                  <a:lnTo>
                    <a:pt x="1552" y="1552"/>
                  </a:lnTo>
                  <a:lnTo>
                    <a:pt x="1687" y="1282"/>
                  </a:lnTo>
                  <a:lnTo>
                    <a:pt x="1754" y="945"/>
                  </a:lnTo>
                  <a:lnTo>
                    <a:pt x="1687" y="607"/>
                  </a:lnTo>
                  <a:lnTo>
                    <a:pt x="1552" y="337"/>
                  </a:lnTo>
                  <a:lnTo>
                    <a:pt x="1282" y="135"/>
                  </a:lnTo>
                  <a:lnTo>
                    <a:pt x="1080" y="68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5316;p130">
              <a:extLst>
                <a:ext uri="{FF2B5EF4-FFF2-40B4-BE49-F238E27FC236}">
                  <a16:creationId xmlns:a16="http://schemas.microsoft.com/office/drawing/2014/main" id="{8BB9BFCF-D8A4-9145-3FE0-33A7540452D2}"/>
                </a:ext>
              </a:extLst>
            </p:cNvPr>
            <p:cNvSpPr/>
            <p:nvPr/>
          </p:nvSpPr>
          <p:spPr>
            <a:xfrm>
              <a:off x="4267000" y="1876825"/>
              <a:ext cx="37150" cy="40500"/>
            </a:xfrm>
            <a:custGeom>
              <a:avLst/>
              <a:gdLst/>
              <a:ahLst/>
              <a:cxnLst/>
              <a:rect l="l" t="t" r="r" b="b"/>
              <a:pathLst>
                <a:path w="1486" h="1620" extrusionOk="0">
                  <a:moveTo>
                    <a:pt x="743" y="0"/>
                  </a:moveTo>
                  <a:lnTo>
                    <a:pt x="406" y="68"/>
                  </a:lnTo>
                  <a:lnTo>
                    <a:pt x="136" y="270"/>
                  </a:lnTo>
                  <a:lnTo>
                    <a:pt x="1" y="540"/>
                  </a:lnTo>
                  <a:lnTo>
                    <a:pt x="1" y="810"/>
                  </a:lnTo>
                  <a:lnTo>
                    <a:pt x="1" y="1079"/>
                  </a:lnTo>
                  <a:lnTo>
                    <a:pt x="136" y="1349"/>
                  </a:lnTo>
                  <a:lnTo>
                    <a:pt x="406" y="1552"/>
                  </a:lnTo>
                  <a:lnTo>
                    <a:pt x="743" y="1619"/>
                  </a:lnTo>
                  <a:lnTo>
                    <a:pt x="1080" y="1552"/>
                  </a:lnTo>
                  <a:lnTo>
                    <a:pt x="1350" y="1349"/>
                  </a:lnTo>
                  <a:lnTo>
                    <a:pt x="1485" y="1079"/>
                  </a:lnTo>
                  <a:lnTo>
                    <a:pt x="1485" y="810"/>
                  </a:lnTo>
                  <a:lnTo>
                    <a:pt x="1485" y="540"/>
                  </a:lnTo>
                  <a:lnTo>
                    <a:pt x="1350" y="270"/>
                  </a:lnTo>
                  <a:lnTo>
                    <a:pt x="1080" y="6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5317;p130">
              <a:extLst>
                <a:ext uri="{FF2B5EF4-FFF2-40B4-BE49-F238E27FC236}">
                  <a16:creationId xmlns:a16="http://schemas.microsoft.com/office/drawing/2014/main" id="{833838EC-5410-7798-F0E6-38C299A3EB65}"/>
                </a:ext>
              </a:extLst>
            </p:cNvPr>
            <p:cNvSpPr/>
            <p:nvPr/>
          </p:nvSpPr>
          <p:spPr>
            <a:xfrm>
              <a:off x="3897675" y="2225900"/>
              <a:ext cx="59050" cy="60750"/>
            </a:xfrm>
            <a:custGeom>
              <a:avLst/>
              <a:gdLst/>
              <a:ahLst/>
              <a:cxnLst/>
              <a:rect l="l" t="t" r="r" b="b"/>
              <a:pathLst>
                <a:path w="2362" h="2430" extrusionOk="0">
                  <a:moveTo>
                    <a:pt x="878" y="1"/>
                  </a:moveTo>
                  <a:lnTo>
                    <a:pt x="608" y="68"/>
                  </a:lnTo>
                  <a:lnTo>
                    <a:pt x="406" y="203"/>
                  </a:lnTo>
                  <a:lnTo>
                    <a:pt x="271" y="338"/>
                  </a:lnTo>
                  <a:lnTo>
                    <a:pt x="136" y="540"/>
                  </a:lnTo>
                  <a:lnTo>
                    <a:pt x="68" y="743"/>
                  </a:lnTo>
                  <a:lnTo>
                    <a:pt x="1" y="1215"/>
                  </a:lnTo>
                  <a:lnTo>
                    <a:pt x="68" y="1687"/>
                  </a:lnTo>
                  <a:lnTo>
                    <a:pt x="136" y="1890"/>
                  </a:lnTo>
                  <a:lnTo>
                    <a:pt x="271" y="2024"/>
                  </a:lnTo>
                  <a:lnTo>
                    <a:pt x="406" y="2227"/>
                  </a:lnTo>
                  <a:lnTo>
                    <a:pt x="608" y="2362"/>
                  </a:lnTo>
                  <a:lnTo>
                    <a:pt x="878" y="2429"/>
                  </a:lnTo>
                  <a:lnTo>
                    <a:pt x="1417" y="2429"/>
                  </a:lnTo>
                  <a:lnTo>
                    <a:pt x="1687" y="2362"/>
                  </a:lnTo>
                  <a:lnTo>
                    <a:pt x="1890" y="2227"/>
                  </a:lnTo>
                  <a:lnTo>
                    <a:pt x="2025" y="2024"/>
                  </a:lnTo>
                  <a:lnTo>
                    <a:pt x="2159" y="1890"/>
                  </a:lnTo>
                  <a:lnTo>
                    <a:pt x="2294" y="1687"/>
                  </a:lnTo>
                  <a:lnTo>
                    <a:pt x="2362" y="1215"/>
                  </a:lnTo>
                  <a:lnTo>
                    <a:pt x="2294" y="743"/>
                  </a:lnTo>
                  <a:lnTo>
                    <a:pt x="2159" y="540"/>
                  </a:lnTo>
                  <a:lnTo>
                    <a:pt x="2025" y="338"/>
                  </a:lnTo>
                  <a:lnTo>
                    <a:pt x="1890" y="203"/>
                  </a:lnTo>
                  <a:lnTo>
                    <a:pt x="1687" y="68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5318;p130">
              <a:extLst>
                <a:ext uri="{FF2B5EF4-FFF2-40B4-BE49-F238E27FC236}">
                  <a16:creationId xmlns:a16="http://schemas.microsoft.com/office/drawing/2014/main" id="{BF71FC33-13E1-22CB-3FE6-479F2C81786D}"/>
                </a:ext>
              </a:extLst>
            </p:cNvPr>
            <p:cNvSpPr/>
            <p:nvPr/>
          </p:nvSpPr>
          <p:spPr>
            <a:xfrm>
              <a:off x="4059575" y="1338850"/>
              <a:ext cx="28700" cy="30375"/>
            </a:xfrm>
            <a:custGeom>
              <a:avLst/>
              <a:gdLst/>
              <a:ahLst/>
              <a:cxnLst/>
              <a:rect l="l" t="t" r="r" b="b"/>
              <a:pathLst>
                <a:path w="1148" h="1215" extrusionOk="0">
                  <a:moveTo>
                    <a:pt x="540" y="0"/>
                  </a:moveTo>
                  <a:lnTo>
                    <a:pt x="338" y="68"/>
                  </a:lnTo>
                  <a:lnTo>
                    <a:pt x="136" y="203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10"/>
                  </a:lnTo>
                  <a:lnTo>
                    <a:pt x="136" y="1012"/>
                  </a:lnTo>
                  <a:lnTo>
                    <a:pt x="338" y="1147"/>
                  </a:lnTo>
                  <a:lnTo>
                    <a:pt x="540" y="1214"/>
                  </a:lnTo>
                  <a:lnTo>
                    <a:pt x="810" y="1147"/>
                  </a:lnTo>
                  <a:lnTo>
                    <a:pt x="1013" y="1012"/>
                  </a:lnTo>
                  <a:lnTo>
                    <a:pt x="1147" y="810"/>
                  </a:lnTo>
                  <a:lnTo>
                    <a:pt x="1147" y="607"/>
                  </a:lnTo>
                  <a:lnTo>
                    <a:pt x="1147" y="405"/>
                  </a:lnTo>
                  <a:lnTo>
                    <a:pt x="1013" y="203"/>
                  </a:lnTo>
                  <a:lnTo>
                    <a:pt x="810" y="6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5319;p130">
              <a:extLst>
                <a:ext uri="{FF2B5EF4-FFF2-40B4-BE49-F238E27FC236}">
                  <a16:creationId xmlns:a16="http://schemas.microsoft.com/office/drawing/2014/main" id="{6353B095-5FF1-520F-1575-8DE4273C1EF8}"/>
                </a:ext>
              </a:extLst>
            </p:cNvPr>
            <p:cNvSpPr/>
            <p:nvPr/>
          </p:nvSpPr>
          <p:spPr>
            <a:xfrm>
              <a:off x="3735775" y="1328725"/>
              <a:ext cx="48950" cy="50625"/>
            </a:xfrm>
            <a:custGeom>
              <a:avLst/>
              <a:gdLst/>
              <a:ahLst/>
              <a:cxnLst/>
              <a:rect l="l" t="t" r="r" b="b"/>
              <a:pathLst>
                <a:path w="1958" h="2025" extrusionOk="0">
                  <a:moveTo>
                    <a:pt x="743" y="0"/>
                  </a:moveTo>
                  <a:lnTo>
                    <a:pt x="541" y="68"/>
                  </a:lnTo>
                  <a:lnTo>
                    <a:pt x="406" y="203"/>
                  </a:lnTo>
                  <a:lnTo>
                    <a:pt x="271" y="270"/>
                  </a:lnTo>
                  <a:lnTo>
                    <a:pt x="68" y="608"/>
                  </a:lnTo>
                  <a:lnTo>
                    <a:pt x="1" y="1012"/>
                  </a:lnTo>
                  <a:lnTo>
                    <a:pt x="68" y="1350"/>
                  </a:lnTo>
                  <a:lnTo>
                    <a:pt x="271" y="1687"/>
                  </a:lnTo>
                  <a:lnTo>
                    <a:pt x="406" y="1822"/>
                  </a:lnTo>
                  <a:lnTo>
                    <a:pt x="541" y="1957"/>
                  </a:lnTo>
                  <a:lnTo>
                    <a:pt x="743" y="2024"/>
                  </a:lnTo>
                  <a:lnTo>
                    <a:pt x="1215" y="2024"/>
                  </a:lnTo>
                  <a:lnTo>
                    <a:pt x="1417" y="1957"/>
                  </a:lnTo>
                  <a:lnTo>
                    <a:pt x="1620" y="1822"/>
                  </a:lnTo>
                  <a:lnTo>
                    <a:pt x="1755" y="1687"/>
                  </a:lnTo>
                  <a:lnTo>
                    <a:pt x="1890" y="1350"/>
                  </a:lnTo>
                  <a:lnTo>
                    <a:pt x="1957" y="1012"/>
                  </a:lnTo>
                  <a:lnTo>
                    <a:pt x="1890" y="608"/>
                  </a:lnTo>
                  <a:lnTo>
                    <a:pt x="1755" y="270"/>
                  </a:lnTo>
                  <a:lnTo>
                    <a:pt x="1620" y="203"/>
                  </a:lnTo>
                  <a:lnTo>
                    <a:pt x="1417" y="68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5320;p130">
              <a:extLst>
                <a:ext uri="{FF2B5EF4-FFF2-40B4-BE49-F238E27FC236}">
                  <a16:creationId xmlns:a16="http://schemas.microsoft.com/office/drawing/2014/main" id="{166C18E2-C412-D311-CB76-366746151007}"/>
                </a:ext>
              </a:extLst>
            </p:cNvPr>
            <p:cNvSpPr/>
            <p:nvPr/>
          </p:nvSpPr>
          <p:spPr>
            <a:xfrm>
              <a:off x="4140525" y="1539525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75" y="1"/>
                  </a:moveTo>
                  <a:lnTo>
                    <a:pt x="338" y="68"/>
                  </a:lnTo>
                  <a:lnTo>
                    <a:pt x="136" y="203"/>
                  </a:lnTo>
                  <a:lnTo>
                    <a:pt x="1" y="405"/>
                  </a:lnTo>
                  <a:lnTo>
                    <a:pt x="1" y="675"/>
                  </a:lnTo>
                  <a:lnTo>
                    <a:pt x="1" y="945"/>
                  </a:lnTo>
                  <a:lnTo>
                    <a:pt x="136" y="1147"/>
                  </a:lnTo>
                  <a:lnTo>
                    <a:pt x="338" y="1282"/>
                  </a:lnTo>
                  <a:lnTo>
                    <a:pt x="675" y="1350"/>
                  </a:lnTo>
                  <a:lnTo>
                    <a:pt x="945" y="1282"/>
                  </a:lnTo>
                  <a:lnTo>
                    <a:pt x="1147" y="1147"/>
                  </a:lnTo>
                  <a:lnTo>
                    <a:pt x="1282" y="945"/>
                  </a:lnTo>
                  <a:lnTo>
                    <a:pt x="1350" y="675"/>
                  </a:lnTo>
                  <a:lnTo>
                    <a:pt x="1282" y="405"/>
                  </a:lnTo>
                  <a:lnTo>
                    <a:pt x="1147" y="203"/>
                  </a:lnTo>
                  <a:lnTo>
                    <a:pt x="945" y="6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5321;p130">
              <a:extLst>
                <a:ext uri="{FF2B5EF4-FFF2-40B4-BE49-F238E27FC236}">
                  <a16:creationId xmlns:a16="http://schemas.microsoft.com/office/drawing/2014/main" id="{F535E9AF-E6F6-A1BA-4909-6D7038324EF4}"/>
                </a:ext>
              </a:extLst>
            </p:cNvPr>
            <p:cNvSpPr/>
            <p:nvPr/>
          </p:nvSpPr>
          <p:spPr>
            <a:xfrm>
              <a:off x="4368200" y="1666000"/>
              <a:ext cx="79275" cy="75925"/>
            </a:xfrm>
            <a:custGeom>
              <a:avLst/>
              <a:gdLst/>
              <a:ahLst/>
              <a:cxnLst/>
              <a:rect l="l" t="t" r="r" b="b"/>
              <a:pathLst>
                <a:path w="3171" h="3037" extrusionOk="0">
                  <a:moveTo>
                    <a:pt x="1215" y="1"/>
                  </a:moveTo>
                  <a:lnTo>
                    <a:pt x="945" y="68"/>
                  </a:lnTo>
                  <a:lnTo>
                    <a:pt x="675" y="271"/>
                  </a:lnTo>
                  <a:lnTo>
                    <a:pt x="405" y="406"/>
                  </a:lnTo>
                  <a:lnTo>
                    <a:pt x="270" y="675"/>
                  </a:lnTo>
                  <a:lnTo>
                    <a:pt x="68" y="945"/>
                  </a:lnTo>
                  <a:lnTo>
                    <a:pt x="0" y="1215"/>
                  </a:lnTo>
                  <a:lnTo>
                    <a:pt x="0" y="1485"/>
                  </a:lnTo>
                  <a:lnTo>
                    <a:pt x="0" y="1822"/>
                  </a:lnTo>
                  <a:lnTo>
                    <a:pt x="68" y="2092"/>
                  </a:lnTo>
                  <a:lnTo>
                    <a:pt x="203" y="2362"/>
                  </a:lnTo>
                  <a:lnTo>
                    <a:pt x="405" y="2564"/>
                  </a:lnTo>
                  <a:lnTo>
                    <a:pt x="675" y="2767"/>
                  </a:lnTo>
                  <a:lnTo>
                    <a:pt x="945" y="2902"/>
                  </a:lnTo>
                  <a:lnTo>
                    <a:pt x="1215" y="3036"/>
                  </a:lnTo>
                  <a:lnTo>
                    <a:pt x="1485" y="3036"/>
                  </a:lnTo>
                  <a:lnTo>
                    <a:pt x="2024" y="2969"/>
                  </a:lnTo>
                  <a:lnTo>
                    <a:pt x="2227" y="2834"/>
                  </a:lnTo>
                  <a:lnTo>
                    <a:pt x="2429" y="2699"/>
                  </a:lnTo>
                  <a:lnTo>
                    <a:pt x="2564" y="2564"/>
                  </a:lnTo>
                  <a:lnTo>
                    <a:pt x="2901" y="2294"/>
                  </a:lnTo>
                  <a:lnTo>
                    <a:pt x="3103" y="1957"/>
                  </a:lnTo>
                  <a:lnTo>
                    <a:pt x="3171" y="1687"/>
                  </a:lnTo>
                  <a:lnTo>
                    <a:pt x="3171" y="1485"/>
                  </a:lnTo>
                  <a:lnTo>
                    <a:pt x="3103" y="1148"/>
                  </a:lnTo>
                  <a:lnTo>
                    <a:pt x="2969" y="878"/>
                  </a:lnTo>
                  <a:lnTo>
                    <a:pt x="2834" y="608"/>
                  </a:lnTo>
                  <a:lnTo>
                    <a:pt x="2631" y="473"/>
                  </a:lnTo>
                  <a:lnTo>
                    <a:pt x="2564" y="406"/>
                  </a:lnTo>
                  <a:lnTo>
                    <a:pt x="2361" y="271"/>
                  </a:lnTo>
                  <a:lnTo>
                    <a:pt x="2092" y="68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5322;p130">
              <a:extLst>
                <a:ext uri="{FF2B5EF4-FFF2-40B4-BE49-F238E27FC236}">
                  <a16:creationId xmlns:a16="http://schemas.microsoft.com/office/drawing/2014/main" id="{22B761FA-767E-0175-6E28-660856E14F4D}"/>
                </a:ext>
              </a:extLst>
            </p:cNvPr>
            <p:cNvSpPr/>
            <p:nvPr/>
          </p:nvSpPr>
          <p:spPr>
            <a:xfrm>
              <a:off x="4246775" y="2106175"/>
              <a:ext cx="67475" cy="59050"/>
            </a:xfrm>
            <a:custGeom>
              <a:avLst/>
              <a:gdLst/>
              <a:ahLst/>
              <a:cxnLst/>
              <a:rect l="l" t="t" r="r" b="b"/>
              <a:pathLst>
                <a:path w="2699" h="2362" extrusionOk="0">
                  <a:moveTo>
                    <a:pt x="1147" y="0"/>
                  </a:moveTo>
                  <a:lnTo>
                    <a:pt x="877" y="68"/>
                  </a:lnTo>
                  <a:lnTo>
                    <a:pt x="540" y="270"/>
                  </a:lnTo>
                  <a:lnTo>
                    <a:pt x="270" y="472"/>
                  </a:lnTo>
                  <a:lnTo>
                    <a:pt x="68" y="810"/>
                  </a:lnTo>
                  <a:lnTo>
                    <a:pt x="1" y="1215"/>
                  </a:lnTo>
                  <a:lnTo>
                    <a:pt x="68" y="1619"/>
                  </a:lnTo>
                  <a:lnTo>
                    <a:pt x="270" y="1889"/>
                  </a:lnTo>
                  <a:lnTo>
                    <a:pt x="540" y="2159"/>
                  </a:lnTo>
                  <a:lnTo>
                    <a:pt x="877" y="2361"/>
                  </a:lnTo>
                  <a:lnTo>
                    <a:pt x="1350" y="2361"/>
                  </a:lnTo>
                  <a:lnTo>
                    <a:pt x="1822" y="2294"/>
                  </a:lnTo>
                  <a:lnTo>
                    <a:pt x="2092" y="2159"/>
                  </a:lnTo>
                  <a:lnTo>
                    <a:pt x="2294" y="2091"/>
                  </a:lnTo>
                  <a:lnTo>
                    <a:pt x="2429" y="1889"/>
                  </a:lnTo>
                  <a:lnTo>
                    <a:pt x="2631" y="1552"/>
                  </a:lnTo>
                  <a:lnTo>
                    <a:pt x="2699" y="1215"/>
                  </a:lnTo>
                  <a:lnTo>
                    <a:pt x="2631" y="945"/>
                  </a:lnTo>
                  <a:lnTo>
                    <a:pt x="2564" y="607"/>
                  </a:lnTo>
                  <a:lnTo>
                    <a:pt x="2429" y="472"/>
                  </a:lnTo>
                  <a:lnTo>
                    <a:pt x="2227" y="338"/>
                  </a:lnTo>
                  <a:lnTo>
                    <a:pt x="2024" y="203"/>
                  </a:lnTo>
                  <a:lnTo>
                    <a:pt x="1822" y="135"/>
                  </a:lnTo>
                  <a:lnTo>
                    <a:pt x="1350" y="6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5323;p130">
              <a:extLst>
                <a:ext uri="{FF2B5EF4-FFF2-40B4-BE49-F238E27FC236}">
                  <a16:creationId xmlns:a16="http://schemas.microsoft.com/office/drawing/2014/main" id="{3FE32D96-AB15-377F-61DC-282BD08D4ADD}"/>
                </a:ext>
              </a:extLst>
            </p:cNvPr>
            <p:cNvSpPr/>
            <p:nvPr/>
          </p:nvSpPr>
          <p:spPr>
            <a:xfrm>
              <a:off x="4401925" y="1976325"/>
              <a:ext cx="25325" cy="25300"/>
            </a:xfrm>
            <a:custGeom>
              <a:avLst/>
              <a:gdLst/>
              <a:ahLst/>
              <a:cxnLst/>
              <a:rect l="l" t="t" r="r" b="b"/>
              <a:pathLst>
                <a:path w="1013" h="1012" extrusionOk="0">
                  <a:moveTo>
                    <a:pt x="473" y="0"/>
                  </a:moveTo>
                  <a:lnTo>
                    <a:pt x="270" y="68"/>
                  </a:lnTo>
                  <a:lnTo>
                    <a:pt x="136" y="135"/>
                  </a:lnTo>
                  <a:lnTo>
                    <a:pt x="1" y="337"/>
                  </a:lnTo>
                  <a:lnTo>
                    <a:pt x="1" y="540"/>
                  </a:lnTo>
                  <a:lnTo>
                    <a:pt x="1" y="675"/>
                  </a:lnTo>
                  <a:lnTo>
                    <a:pt x="136" y="877"/>
                  </a:lnTo>
                  <a:lnTo>
                    <a:pt x="270" y="1012"/>
                  </a:lnTo>
                  <a:lnTo>
                    <a:pt x="743" y="1012"/>
                  </a:lnTo>
                  <a:lnTo>
                    <a:pt x="878" y="877"/>
                  </a:lnTo>
                  <a:lnTo>
                    <a:pt x="945" y="675"/>
                  </a:lnTo>
                  <a:lnTo>
                    <a:pt x="1012" y="540"/>
                  </a:lnTo>
                  <a:lnTo>
                    <a:pt x="945" y="337"/>
                  </a:lnTo>
                  <a:lnTo>
                    <a:pt x="878" y="135"/>
                  </a:lnTo>
                  <a:lnTo>
                    <a:pt x="743" y="68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5324;p130">
              <a:extLst>
                <a:ext uri="{FF2B5EF4-FFF2-40B4-BE49-F238E27FC236}">
                  <a16:creationId xmlns:a16="http://schemas.microsoft.com/office/drawing/2014/main" id="{C9B02A7F-72D1-5254-BFDB-6E540C510DC0}"/>
                </a:ext>
              </a:extLst>
            </p:cNvPr>
            <p:cNvSpPr/>
            <p:nvPr/>
          </p:nvSpPr>
          <p:spPr>
            <a:xfrm>
              <a:off x="4248450" y="1362450"/>
              <a:ext cx="18575" cy="20275"/>
            </a:xfrm>
            <a:custGeom>
              <a:avLst/>
              <a:gdLst/>
              <a:ahLst/>
              <a:cxnLst/>
              <a:rect l="l" t="t" r="r" b="b"/>
              <a:pathLst>
                <a:path w="743" h="811" extrusionOk="0">
                  <a:moveTo>
                    <a:pt x="203" y="1"/>
                  </a:moveTo>
                  <a:lnTo>
                    <a:pt x="68" y="136"/>
                  </a:lnTo>
                  <a:lnTo>
                    <a:pt x="1" y="270"/>
                  </a:lnTo>
                  <a:lnTo>
                    <a:pt x="1" y="405"/>
                  </a:lnTo>
                  <a:lnTo>
                    <a:pt x="1" y="540"/>
                  </a:lnTo>
                  <a:lnTo>
                    <a:pt x="68" y="675"/>
                  </a:lnTo>
                  <a:lnTo>
                    <a:pt x="203" y="743"/>
                  </a:lnTo>
                  <a:lnTo>
                    <a:pt x="406" y="810"/>
                  </a:lnTo>
                  <a:lnTo>
                    <a:pt x="541" y="743"/>
                  </a:lnTo>
                  <a:lnTo>
                    <a:pt x="676" y="675"/>
                  </a:lnTo>
                  <a:lnTo>
                    <a:pt x="743" y="540"/>
                  </a:lnTo>
                  <a:lnTo>
                    <a:pt x="743" y="405"/>
                  </a:lnTo>
                  <a:lnTo>
                    <a:pt x="743" y="270"/>
                  </a:lnTo>
                  <a:lnTo>
                    <a:pt x="676" y="136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5325;p130">
              <a:extLst>
                <a:ext uri="{FF2B5EF4-FFF2-40B4-BE49-F238E27FC236}">
                  <a16:creationId xmlns:a16="http://schemas.microsoft.com/office/drawing/2014/main" id="{8E297038-531A-83C5-87CE-83DC054E5AA0}"/>
                </a:ext>
              </a:extLst>
            </p:cNvPr>
            <p:cNvSpPr/>
            <p:nvPr/>
          </p:nvSpPr>
          <p:spPr>
            <a:xfrm>
              <a:off x="3911175" y="1237650"/>
              <a:ext cx="48925" cy="48950"/>
            </a:xfrm>
            <a:custGeom>
              <a:avLst/>
              <a:gdLst/>
              <a:ahLst/>
              <a:cxnLst/>
              <a:rect l="l" t="t" r="r" b="b"/>
              <a:pathLst>
                <a:path w="1957" h="1958" extrusionOk="0">
                  <a:moveTo>
                    <a:pt x="742" y="1"/>
                  </a:moveTo>
                  <a:lnTo>
                    <a:pt x="540" y="68"/>
                  </a:lnTo>
                  <a:lnTo>
                    <a:pt x="405" y="136"/>
                  </a:lnTo>
                  <a:lnTo>
                    <a:pt x="270" y="271"/>
                  </a:lnTo>
                  <a:lnTo>
                    <a:pt x="68" y="608"/>
                  </a:lnTo>
                  <a:lnTo>
                    <a:pt x="0" y="945"/>
                  </a:lnTo>
                  <a:lnTo>
                    <a:pt x="68" y="1350"/>
                  </a:lnTo>
                  <a:lnTo>
                    <a:pt x="270" y="1620"/>
                  </a:lnTo>
                  <a:lnTo>
                    <a:pt x="405" y="1755"/>
                  </a:lnTo>
                  <a:lnTo>
                    <a:pt x="540" y="1890"/>
                  </a:lnTo>
                  <a:lnTo>
                    <a:pt x="742" y="1957"/>
                  </a:lnTo>
                  <a:lnTo>
                    <a:pt x="1215" y="1957"/>
                  </a:lnTo>
                  <a:lnTo>
                    <a:pt x="1417" y="1890"/>
                  </a:lnTo>
                  <a:lnTo>
                    <a:pt x="1552" y="1755"/>
                  </a:lnTo>
                  <a:lnTo>
                    <a:pt x="1687" y="1620"/>
                  </a:lnTo>
                  <a:lnTo>
                    <a:pt x="1889" y="1350"/>
                  </a:lnTo>
                  <a:lnTo>
                    <a:pt x="1957" y="945"/>
                  </a:lnTo>
                  <a:lnTo>
                    <a:pt x="1889" y="608"/>
                  </a:lnTo>
                  <a:lnTo>
                    <a:pt x="1687" y="271"/>
                  </a:lnTo>
                  <a:lnTo>
                    <a:pt x="1552" y="136"/>
                  </a:lnTo>
                  <a:lnTo>
                    <a:pt x="1417" y="68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5326;p130">
              <a:extLst>
                <a:ext uri="{FF2B5EF4-FFF2-40B4-BE49-F238E27FC236}">
                  <a16:creationId xmlns:a16="http://schemas.microsoft.com/office/drawing/2014/main" id="{37470419-7173-F2EB-13DD-2ECE920E4906}"/>
                </a:ext>
              </a:extLst>
            </p:cNvPr>
            <p:cNvSpPr/>
            <p:nvPr/>
          </p:nvSpPr>
          <p:spPr>
            <a:xfrm>
              <a:off x="3194450" y="1364150"/>
              <a:ext cx="57350" cy="60725"/>
            </a:xfrm>
            <a:custGeom>
              <a:avLst/>
              <a:gdLst/>
              <a:ahLst/>
              <a:cxnLst/>
              <a:rect l="l" t="t" r="r" b="b"/>
              <a:pathLst>
                <a:path w="2294" h="2429" extrusionOk="0">
                  <a:moveTo>
                    <a:pt x="1147" y="0"/>
                  </a:moveTo>
                  <a:lnTo>
                    <a:pt x="877" y="68"/>
                  </a:lnTo>
                  <a:lnTo>
                    <a:pt x="607" y="135"/>
                  </a:lnTo>
                  <a:lnTo>
                    <a:pt x="405" y="270"/>
                  </a:lnTo>
                  <a:lnTo>
                    <a:pt x="270" y="405"/>
                  </a:lnTo>
                  <a:lnTo>
                    <a:pt x="135" y="607"/>
                  </a:lnTo>
                  <a:lnTo>
                    <a:pt x="67" y="810"/>
                  </a:lnTo>
                  <a:lnTo>
                    <a:pt x="0" y="1214"/>
                  </a:lnTo>
                  <a:lnTo>
                    <a:pt x="67" y="1686"/>
                  </a:lnTo>
                  <a:lnTo>
                    <a:pt x="135" y="1889"/>
                  </a:lnTo>
                  <a:lnTo>
                    <a:pt x="270" y="2024"/>
                  </a:lnTo>
                  <a:lnTo>
                    <a:pt x="405" y="2226"/>
                  </a:lnTo>
                  <a:lnTo>
                    <a:pt x="607" y="2294"/>
                  </a:lnTo>
                  <a:lnTo>
                    <a:pt x="877" y="2429"/>
                  </a:lnTo>
                  <a:lnTo>
                    <a:pt x="1417" y="2429"/>
                  </a:lnTo>
                  <a:lnTo>
                    <a:pt x="1619" y="2294"/>
                  </a:lnTo>
                  <a:lnTo>
                    <a:pt x="1821" y="2226"/>
                  </a:lnTo>
                  <a:lnTo>
                    <a:pt x="2024" y="2024"/>
                  </a:lnTo>
                  <a:lnTo>
                    <a:pt x="2159" y="1889"/>
                  </a:lnTo>
                  <a:lnTo>
                    <a:pt x="2226" y="1686"/>
                  </a:lnTo>
                  <a:lnTo>
                    <a:pt x="2294" y="1214"/>
                  </a:lnTo>
                  <a:lnTo>
                    <a:pt x="2226" y="810"/>
                  </a:lnTo>
                  <a:lnTo>
                    <a:pt x="2159" y="607"/>
                  </a:lnTo>
                  <a:lnTo>
                    <a:pt x="2024" y="405"/>
                  </a:lnTo>
                  <a:lnTo>
                    <a:pt x="1821" y="270"/>
                  </a:lnTo>
                  <a:lnTo>
                    <a:pt x="1619" y="135"/>
                  </a:lnTo>
                  <a:lnTo>
                    <a:pt x="1417" y="6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5327;p130">
              <a:extLst>
                <a:ext uri="{FF2B5EF4-FFF2-40B4-BE49-F238E27FC236}">
                  <a16:creationId xmlns:a16="http://schemas.microsoft.com/office/drawing/2014/main" id="{0D315869-802E-3E6C-B3A3-343F6563B31C}"/>
                </a:ext>
              </a:extLst>
            </p:cNvPr>
            <p:cNvSpPr/>
            <p:nvPr/>
          </p:nvSpPr>
          <p:spPr>
            <a:xfrm>
              <a:off x="3064575" y="1112850"/>
              <a:ext cx="33750" cy="35450"/>
            </a:xfrm>
            <a:custGeom>
              <a:avLst/>
              <a:gdLst/>
              <a:ahLst/>
              <a:cxnLst/>
              <a:rect l="l" t="t" r="r" b="b"/>
              <a:pathLst>
                <a:path w="1350" h="1418" extrusionOk="0">
                  <a:moveTo>
                    <a:pt x="675" y="1"/>
                  </a:moveTo>
                  <a:lnTo>
                    <a:pt x="338" y="68"/>
                  </a:lnTo>
                  <a:lnTo>
                    <a:pt x="136" y="203"/>
                  </a:lnTo>
                  <a:lnTo>
                    <a:pt x="1" y="406"/>
                  </a:lnTo>
                  <a:lnTo>
                    <a:pt x="1" y="675"/>
                  </a:lnTo>
                  <a:lnTo>
                    <a:pt x="1" y="945"/>
                  </a:lnTo>
                  <a:lnTo>
                    <a:pt x="136" y="1215"/>
                  </a:lnTo>
                  <a:lnTo>
                    <a:pt x="338" y="1350"/>
                  </a:lnTo>
                  <a:lnTo>
                    <a:pt x="675" y="1418"/>
                  </a:lnTo>
                  <a:lnTo>
                    <a:pt x="945" y="1350"/>
                  </a:lnTo>
                  <a:lnTo>
                    <a:pt x="1215" y="1215"/>
                  </a:lnTo>
                  <a:lnTo>
                    <a:pt x="1282" y="945"/>
                  </a:lnTo>
                  <a:lnTo>
                    <a:pt x="1350" y="675"/>
                  </a:lnTo>
                  <a:lnTo>
                    <a:pt x="1282" y="406"/>
                  </a:lnTo>
                  <a:lnTo>
                    <a:pt x="1215" y="203"/>
                  </a:lnTo>
                  <a:lnTo>
                    <a:pt x="945" y="6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5328;p130">
              <a:extLst>
                <a:ext uri="{FF2B5EF4-FFF2-40B4-BE49-F238E27FC236}">
                  <a16:creationId xmlns:a16="http://schemas.microsoft.com/office/drawing/2014/main" id="{56464112-D4ED-72C9-225A-818415BB6E01}"/>
                </a:ext>
              </a:extLst>
            </p:cNvPr>
            <p:cNvSpPr/>
            <p:nvPr/>
          </p:nvSpPr>
          <p:spPr>
            <a:xfrm>
              <a:off x="3309125" y="988075"/>
              <a:ext cx="72525" cy="75900"/>
            </a:xfrm>
            <a:custGeom>
              <a:avLst/>
              <a:gdLst/>
              <a:ahLst/>
              <a:cxnLst/>
              <a:rect l="l" t="t" r="r" b="b"/>
              <a:pathLst>
                <a:path w="2901" h="3036" extrusionOk="0">
                  <a:moveTo>
                    <a:pt x="1484" y="0"/>
                  </a:moveTo>
                  <a:lnTo>
                    <a:pt x="1147" y="68"/>
                  </a:lnTo>
                  <a:lnTo>
                    <a:pt x="810" y="135"/>
                  </a:lnTo>
                  <a:lnTo>
                    <a:pt x="540" y="337"/>
                  </a:lnTo>
                  <a:lnTo>
                    <a:pt x="337" y="472"/>
                  </a:lnTo>
                  <a:lnTo>
                    <a:pt x="203" y="742"/>
                  </a:lnTo>
                  <a:lnTo>
                    <a:pt x="68" y="1012"/>
                  </a:lnTo>
                  <a:lnTo>
                    <a:pt x="0" y="1282"/>
                  </a:lnTo>
                  <a:lnTo>
                    <a:pt x="0" y="1552"/>
                  </a:lnTo>
                  <a:lnTo>
                    <a:pt x="0" y="1821"/>
                  </a:lnTo>
                  <a:lnTo>
                    <a:pt x="68" y="2091"/>
                  </a:lnTo>
                  <a:lnTo>
                    <a:pt x="203" y="2361"/>
                  </a:lnTo>
                  <a:lnTo>
                    <a:pt x="337" y="2563"/>
                  </a:lnTo>
                  <a:lnTo>
                    <a:pt x="540" y="2766"/>
                  </a:lnTo>
                  <a:lnTo>
                    <a:pt x="810" y="2901"/>
                  </a:lnTo>
                  <a:lnTo>
                    <a:pt x="1147" y="3036"/>
                  </a:lnTo>
                  <a:lnTo>
                    <a:pt x="1821" y="3036"/>
                  </a:lnTo>
                  <a:lnTo>
                    <a:pt x="2091" y="2901"/>
                  </a:lnTo>
                  <a:lnTo>
                    <a:pt x="2361" y="2766"/>
                  </a:lnTo>
                  <a:lnTo>
                    <a:pt x="2564" y="2563"/>
                  </a:lnTo>
                  <a:lnTo>
                    <a:pt x="2698" y="2361"/>
                  </a:lnTo>
                  <a:lnTo>
                    <a:pt x="2833" y="2091"/>
                  </a:lnTo>
                  <a:lnTo>
                    <a:pt x="2901" y="1821"/>
                  </a:lnTo>
                  <a:lnTo>
                    <a:pt x="2901" y="1552"/>
                  </a:lnTo>
                  <a:lnTo>
                    <a:pt x="2901" y="1282"/>
                  </a:lnTo>
                  <a:lnTo>
                    <a:pt x="2833" y="1012"/>
                  </a:lnTo>
                  <a:lnTo>
                    <a:pt x="2698" y="742"/>
                  </a:lnTo>
                  <a:lnTo>
                    <a:pt x="2564" y="472"/>
                  </a:lnTo>
                  <a:lnTo>
                    <a:pt x="2361" y="337"/>
                  </a:lnTo>
                  <a:lnTo>
                    <a:pt x="2091" y="135"/>
                  </a:lnTo>
                  <a:lnTo>
                    <a:pt x="1821" y="68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0716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2CBCE5-5C67-901D-A0CF-1BEA0E66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4" y="571209"/>
            <a:ext cx="8128518" cy="457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371;p45">
            <a:extLst>
              <a:ext uri="{FF2B5EF4-FFF2-40B4-BE49-F238E27FC236}">
                <a16:creationId xmlns:a16="http://schemas.microsoft.com/office/drawing/2014/main" id="{9AFFA6C9-0084-75A8-AD17-F5AF28742627}"/>
              </a:ext>
            </a:extLst>
          </p:cNvPr>
          <p:cNvSpPr txBox="1">
            <a:spLocks/>
          </p:cNvSpPr>
          <p:nvPr/>
        </p:nvSpPr>
        <p:spPr>
          <a:xfrm>
            <a:off x="1728512" y="106703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GB"/>
              <a:t>AutoUniCalendar</a:t>
            </a:r>
            <a:endParaRPr lang="en-GB" dirty="0"/>
          </a:p>
        </p:txBody>
      </p:sp>
      <p:grpSp>
        <p:nvGrpSpPr>
          <p:cNvPr id="5" name="Google Shape;11372;p45">
            <a:extLst>
              <a:ext uri="{FF2B5EF4-FFF2-40B4-BE49-F238E27FC236}">
                <a16:creationId xmlns:a16="http://schemas.microsoft.com/office/drawing/2014/main" id="{84ABFC21-5E10-6A76-C1A7-B6C7A711E2F5}"/>
              </a:ext>
            </a:extLst>
          </p:cNvPr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6" name="Google Shape;11373;p45">
              <a:extLst>
                <a:ext uri="{FF2B5EF4-FFF2-40B4-BE49-F238E27FC236}">
                  <a16:creationId xmlns:a16="http://schemas.microsoft.com/office/drawing/2014/main" id="{D0E2EA2A-6E1C-FE0B-9FD7-A002B79D128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374;p45">
              <a:extLst>
                <a:ext uri="{FF2B5EF4-FFF2-40B4-BE49-F238E27FC236}">
                  <a16:creationId xmlns:a16="http://schemas.microsoft.com/office/drawing/2014/main" id="{821BEB79-8DCE-E498-8B8D-734191BA8DC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75;p45">
              <a:extLst>
                <a:ext uri="{FF2B5EF4-FFF2-40B4-BE49-F238E27FC236}">
                  <a16:creationId xmlns:a16="http://schemas.microsoft.com/office/drawing/2014/main" id="{A729272D-1F07-8585-B46A-A58E37BBE2A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76;p45">
              <a:extLst>
                <a:ext uri="{FF2B5EF4-FFF2-40B4-BE49-F238E27FC236}">
                  <a16:creationId xmlns:a16="http://schemas.microsoft.com/office/drawing/2014/main" id="{535ED8B1-5F6A-FB7F-56AA-448C289A1371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7;p45">
              <a:extLst>
                <a:ext uri="{FF2B5EF4-FFF2-40B4-BE49-F238E27FC236}">
                  <a16:creationId xmlns:a16="http://schemas.microsoft.com/office/drawing/2014/main" id="{D2B5E0E8-088B-FC80-438C-CE8FA6586CC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8;p45">
              <a:extLst>
                <a:ext uri="{FF2B5EF4-FFF2-40B4-BE49-F238E27FC236}">
                  <a16:creationId xmlns:a16="http://schemas.microsoft.com/office/drawing/2014/main" id="{65766475-851F-A38F-A76A-3A06D036D31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9;p45">
              <a:extLst>
                <a:ext uri="{FF2B5EF4-FFF2-40B4-BE49-F238E27FC236}">
                  <a16:creationId xmlns:a16="http://schemas.microsoft.com/office/drawing/2014/main" id="{2BCAE7FD-1A23-04AF-E61A-2E02C35CBF6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80;p45">
              <a:extLst>
                <a:ext uri="{FF2B5EF4-FFF2-40B4-BE49-F238E27FC236}">
                  <a16:creationId xmlns:a16="http://schemas.microsoft.com/office/drawing/2014/main" id="{05C12B31-ACCA-97A6-5656-C2B0CC288AB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81;p45">
              <a:extLst>
                <a:ext uri="{FF2B5EF4-FFF2-40B4-BE49-F238E27FC236}">
                  <a16:creationId xmlns:a16="http://schemas.microsoft.com/office/drawing/2014/main" id="{1EDA4091-6DAB-83E5-4D01-F271D857B04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82;p45">
              <a:extLst>
                <a:ext uri="{FF2B5EF4-FFF2-40B4-BE49-F238E27FC236}">
                  <a16:creationId xmlns:a16="http://schemas.microsoft.com/office/drawing/2014/main" id="{AB6788CE-7ABF-617E-068A-2B63E9566A8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383;p45">
            <a:extLst>
              <a:ext uri="{FF2B5EF4-FFF2-40B4-BE49-F238E27FC236}">
                <a16:creationId xmlns:a16="http://schemas.microsoft.com/office/drawing/2014/main" id="{0D1291A0-205C-2605-B708-57AA431D79CD}"/>
              </a:ext>
            </a:extLst>
          </p:cNvPr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7" name="Google Shape;11384;p45">
              <a:extLst>
                <a:ext uri="{FF2B5EF4-FFF2-40B4-BE49-F238E27FC236}">
                  <a16:creationId xmlns:a16="http://schemas.microsoft.com/office/drawing/2014/main" id="{B743D3F8-EB2D-0E5D-74E1-7876602672D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85;p45">
              <a:extLst>
                <a:ext uri="{FF2B5EF4-FFF2-40B4-BE49-F238E27FC236}">
                  <a16:creationId xmlns:a16="http://schemas.microsoft.com/office/drawing/2014/main" id="{129B3CEA-A8AE-9368-D97C-369B4E56AA6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86;p45">
              <a:extLst>
                <a:ext uri="{FF2B5EF4-FFF2-40B4-BE49-F238E27FC236}">
                  <a16:creationId xmlns:a16="http://schemas.microsoft.com/office/drawing/2014/main" id="{E78498E1-CC32-2B41-539C-2CCCCA283B0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7;p45">
              <a:extLst>
                <a:ext uri="{FF2B5EF4-FFF2-40B4-BE49-F238E27FC236}">
                  <a16:creationId xmlns:a16="http://schemas.microsoft.com/office/drawing/2014/main" id="{4FC80292-C745-0637-8AFA-AA4C1C6557D7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8;p45">
              <a:extLst>
                <a:ext uri="{FF2B5EF4-FFF2-40B4-BE49-F238E27FC236}">
                  <a16:creationId xmlns:a16="http://schemas.microsoft.com/office/drawing/2014/main" id="{14859FFA-2944-32C1-5FEA-E8231CE1FEC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9;p45">
              <a:extLst>
                <a:ext uri="{FF2B5EF4-FFF2-40B4-BE49-F238E27FC236}">
                  <a16:creationId xmlns:a16="http://schemas.microsoft.com/office/drawing/2014/main" id="{2D2298C3-E398-D818-7C22-65BFA93F754D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90;p45">
              <a:extLst>
                <a:ext uri="{FF2B5EF4-FFF2-40B4-BE49-F238E27FC236}">
                  <a16:creationId xmlns:a16="http://schemas.microsoft.com/office/drawing/2014/main" id="{1657D075-1832-CD8D-247E-364F55F5F52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91;p45">
              <a:extLst>
                <a:ext uri="{FF2B5EF4-FFF2-40B4-BE49-F238E27FC236}">
                  <a16:creationId xmlns:a16="http://schemas.microsoft.com/office/drawing/2014/main" id="{9323366C-BD8B-7B85-1AC6-EC901CF7F5D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92;p45">
              <a:extLst>
                <a:ext uri="{FF2B5EF4-FFF2-40B4-BE49-F238E27FC236}">
                  <a16:creationId xmlns:a16="http://schemas.microsoft.com/office/drawing/2014/main" id="{FCA29907-C2BF-1FE7-A5CB-FC6A0B5633D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93;p45">
              <a:extLst>
                <a:ext uri="{FF2B5EF4-FFF2-40B4-BE49-F238E27FC236}">
                  <a16:creationId xmlns:a16="http://schemas.microsoft.com/office/drawing/2014/main" id="{CF1CFCDB-E77A-338C-3A86-703C133599EB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768;p83">
            <a:extLst>
              <a:ext uri="{FF2B5EF4-FFF2-40B4-BE49-F238E27FC236}">
                <a16:creationId xmlns:a16="http://schemas.microsoft.com/office/drawing/2014/main" id="{EA9D3BA2-ED36-4A5E-F09A-D1375CFA6743}"/>
              </a:ext>
            </a:extLst>
          </p:cNvPr>
          <p:cNvGrpSpPr/>
          <p:nvPr/>
        </p:nvGrpSpPr>
        <p:grpSpPr>
          <a:xfrm>
            <a:off x="6207964" y="2827941"/>
            <a:ext cx="1129012" cy="860704"/>
            <a:chOff x="1329500" y="2257625"/>
            <a:chExt cx="828025" cy="631200"/>
          </a:xfrm>
        </p:grpSpPr>
        <p:sp>
          <p:nvSpPr>
            <p:cNvPr id="3" name="Google Shape;1769;p83">
              <a:extLst>
                <a:ext uri="{FF2B5EF4-FFF2-40B4-BE49-F238E27FC236}">
                  <a16:creationId xmlns:a16="http://schemas.microsoft.com/office/drawing/2014/main" id="{3A945519-1136-3518-FDEF-7CC4E5B99622}"/>
                </a:ext>
              </a:extLst>
            </p:cNvPr>
            <p:cNvSpPr/>
            <p:nvPr/>
          </p:nvSpPr>
          <p:spPr>
            <a:xfrm>
              <a:off x="1470650" y="2257625"/>
              <a:ext cx="623250" cy="631200"/>
            </a:xfrm>
            <a:custGeom>
              <a:avLst/>
              <a:gdLst/>
              <a:ahLst/>
              <a:cxnLst/>
              <a:rect l="l" t="t" r="r" b="b"/>
              <a:pathLst>
                <a:path w="24930" h="25248" extrusionOk="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70;p83">
              <a:extLst>
                <a:ext uri="{FF2B5EF4-FFF2-40B4-BE49-F238E27FC236}">
                  <a16:creationId xmlns:a16="http://schemas.microsoft.com/office/drawing/2014/main" id="{6C809BBD-F5A3-DA11-5E2E-A8C62A9B4989}"/>
                </a:ext>
              </a:extLst>
            </p:cNvPr>
            <p:cNvSpPr/>
            <p:nvPr/>
          </p:nvSpPr>
          <p:spPr>
            <a:xfrm>
              <a:off x="1329500" y="2434550"/>
              <a:ext cx="239575" cy="315125"/>
            </a:xfrm>
            <a:custGeom>
              <a:avLst/>
              <a:gdLst/>
              <a:ahLst/>
              <a:cxnLst/>
              <a:rect l="l" t="t" r="r" b="b"/>
              <a:pathLst>
                <a:path w="9583" h="12605" extrusionOk="0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71;p83">
              <a:extLst>
                <a:ext uri="{FF2B5EF4-FFF2-40B4-BE49-F238E27FC236}">
                  <a16:creationId xmlns:a16="http://schemas.microsoft.com/office/drawing/2014/main" id="{4ADFE4A2-ABE5-C9E4-1E53-32F608934AB1}"/>
                </a:ext>
              </a:extLst>
            </p:cNvPr>
            <p:cNvSpPr/>
            <p:nvPr/>
          </p:nvSpPr>
          <p:spPr>
            <a:xfrm>
              <a:off x="1483575" y="2319250"/>
              <a:ext cx="149125" cy="534775"/>
            </a:xfrm>
            <a:custGeom>
              <a:avLst/>
              <a:gdLst/>
              <a:ahLst/>
              <a:cxnLst/>
              <a:rect l="l" t="t" r="r" b="b"/>
              <a:pathLst>
                <a:path w="5965" h="21391" extrusionOk="0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72;p83">
              <a:extLst>
                <a:ext uri="{FF2B5EF4-FFF2-40B4-BE49-F238E27FC236}">
                  <a16:creationId xmlns:a16="http://schemas.microsoft.com/office/drawing/2014/main" id="{EDEB781C-A466-8722-2C33-2AD6C19A176C}"/>
                </a:ext>
              </a:extLst>
            </p:cNvPr>
            <p:cNvSpPr/>
            <p:nvPr/>
          </p:nvSpPr>
          <p:spPr>
            <a:xfrm>
              <a:off x="1593900" y="2302350"/>
              <a:ext cx="201800" cy="538750"/>
            </a:xfrm>
            <a:custGeom>
              <a:avLst/>
              <a:gdLst/>
              <a:ahLst/>
              <a:cxnLst/>
              <a:rect l="l" t="t" r="r" b="b"/>
              <a:pathLst>
                <a:path w="8072" h="21550" extrusionOk="0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73;p83">
              <a:extLst>
                <a:ext uri="{FF2B5EF4-FFF2-40B4-BE49-F238E27FC236}">
                  <a16:creationId xmlns:a16="http://schemas.microsoft.com/office/drawing/2014/main" id="{B50995EC-A0B6-7772-FA6A-CD7153C07DB3}"/>
                </a:ext>
              </a:extLst>
            </p:cNvPr>
            <p:cNvSpPr/>
            <p:nvPr/>
          </p:nvSpPr>
          <p:spPr>
            <a:xfrm>
              <a:off x="1541225" y="2307325"/>
              <a:ext cx="176950" cy="545725"/>
            </a:xfrm>
            <a:custGeom>
              <a:avLst/>
              <a:gdLst/>
              <a:ahLst/>
              <a:cxnLst/>
              <a:rect l="l" t="t" r="r" b="b"/>
              <a:pathLst>
                <a:path w="7078" h="21829" extrusionOk="0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74;p83">
              <a:extLst>
                <a:ext uri="{FF2B5EF4-FFF2-40B4-BE49-F238E27FC236}">
                  <a16:creationId xmlns:a16="http://schemas.microsoft.com/office/drawing/2014/main" id="{84A18C85-103A-891D-14B1-0CAFBD1DB2A6}"/>
                </a:ext>
              </a:extLst>
            </p:cNvPr>
            <p:cNvSpPr/>
            <p:nvPr/>
          </p:nvSpPr>
          <p:spPr>
            <a:xfrm>
              <a:off x="1637650" y="2299375"/>
              <a:ext cx="195825" cy="518875"/>
            </a:xfrm>
            <a:custGeom>
              <a:avLst/>
              <a:gdLst/>
              <a:ahLst/>
              <a:cxnLst/>
              <a:rect l="l" t="t" r="r" b="b"/>
              <a:pathLst>
                <a:path w="7833" h="20755" extrusionOk="0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775;p83">
              <a:extLst>
                <a:ext uri="{FF2B5EF4-FFF2-40B4-BE49-F238E27FC236}">
                  <a16:creationId xmlns:a16="http://schemas.microsoft.com/office/drawing/2014/main" id="{BAD9AC45-31C6-475F-195D-EFEDD6D0FD38}"/>
                </a:ext>
              </a:extLst>
            </p:cNvPr>
            <p:cNvSpPr/>
            <p:nvPr/>
          </p:nvSpPr>
          <p:spPr>
            <a:xfrm>
              <a:off x="1706225" y="2299375"/>
              <a:ext cx="171000" cy="504950"/>
            </a:xfrm>
            <a:custGeom>
              <a:avLst/>
              <a:gdLst/>
              <a:ahLst/>
              <a:cxnLst/>
              <a:rect l="l" t="t" r="r" b="b"/>
              <a:pathLst>
                <a:path w="6840" h="20198" extrusionOk="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776;p83">
              <a:extLst>
                <a:ext uri="{FF2B5EF4-FFF2-40B4-BE49-F238E27FC236}">
                  <a16:creationId xmlns:a16="http://schemas.microsoft.com/office/drawing/2014/main" id="{83E83D17-10F0-5C38-F90D-B51E8333AD49}"/>
                </a:ext>
              </a:extLst>
            </p:cNvPr>
            <p:cNvSpPr/>
            <p:nvPr/>
          </p:nvSpPr>
          <p:spPr>
            <a:xfrm>
              <a:off x="1778775" y="2300375"/>
              <a:ext cx="161050" cy="487050"/>
            </a:xfrm>
            <a:custGeom>
              <a:avLst/>
              <a:gdLst/>
              <a:ahLst/>
              <a:cxnLst/>
              <a:rect l="l" t="t" r="r" b="b"/>
              <a:pathLst>
                <a:path w="6442" h="19482" extrusionOk="0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777;p83">
              <a:extLst>
                <a:ext uri="{FF2B5EF4-FFF2-40B4-BE49-F238E27FC236}">
                  <a16:creationId xmlns:a16="http://schemas.microsoft.com/office/drawing/2014/main" id="{E3D8468F-D738-BD2B-76AC-A25FF5E1268E}"/>
                </a:ext>
              </a:extLst>
            </p:cNvPr>
            <p:cNvSpPr/>
            <p:nvPr/>
          </p:nvSpPr>
          <p:spPr>
            <a:xfrm>
              <a:off x="1926900" y="2318250"/>
              <a:ext cx="101400" cy="405575"/>
            </a:xfrm>
            <a:custGeom>
              <a:avLst/>
              <a:gdLst/>
              <a:ahLst/>
              <a:cxnLst/>
              <a:rect l="l" t="t" r="r" b="b"/>
              <a:pathLst>
                <a:path w="4056" h="16223" extrusionOk="0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778;p83">
              <a:extLst>
                <a:ext uri="{FF2B5EF4-FFF2-40B4-BE49-F238E27FC236}">
                  <a16:creationId xmlns:a16="http://schemas.microsoft.com/office/drawing/2014/main" id="{45C28DBB-188D-9655-7A92-D3CC3C140632}"/>
                </a:ext>
              </a:extLst>
            </p:cNvPr>
            <p:cNvSpPr/>
            <p:nvPr/>
          </p:nvSpPr>
          <p:spPr>
            <a:xfrm>
              <a:off x="1963675" y="2328200"/>
              <a:ext cx="193850" cy="363825"/>
            </a:xfrm>
            <a:custGeom>
              <a:avLst/>
              <a:gdLst/>
              <a:ahLst/>
              <a:cxnLst/>
              <a:rect l="l" t="t" r="r" b="b"/>
              <a:pathLst>
                <a:path w="7754" h="14553" extrusionOk="0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779;p83">
              <a:extLst>
                <a:ext uri="{FF2B5EF4-FFF2-40B4-BE49-F238E27FC236}">
                  <a16:creationId xmlns:a16="http://schemas.microsoft.com/office/drawing/2014/main" id="{CB200A28-2086-B7A0-2CCF-175DB662597D}"/>
                </a:ext>
              </a:extLst>
            </p:cNvPr>
            <p:cNvSpPr/>
            <p:nvPr/>
          </p:nvSpPr>
          <p:spPr>
            <a:xfrm>
              <a:off x="1844400" y="2305325"/>
              <a:ext cx="142150" cy="448325"/>
            </a:xfrm>
            <a:custGeom>
              <a:avLst/>
              <a:gdLst/>
              <a:ahLst/>
              <a:cxnLst/>
              <a:rect l="l" t="t" r="r" b="b"/>
              <a:pathLst>
                <a:path w="5686" h="17933" extrusionOk="0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780;p83">
              <a:extLst>
                <a:ext uri="{FF2B5EF4-FFF2-40B4-BE49-F238E27FC236}">
                  <a16:creationId xmlns:a16="http://schemas.microsoft.com/office/drawing/2014/main" id="{C127BCEA-C7FF-898B-161C-A790DB837A04}"/>
                </a:ext>
              </a:extLst>
            </p:cNvPr>
            <p:cNvSpPr/>
            <p:nvPr/>
          </p:nvSpPr>
          <p:spPr>
            <a:xfrm>
              <a:off x="1531275" y="2367950"/>
              <a:ext cx="58675" cy="84525"/>
            </a:xfrm>
            <a:custGeom>
              <a:avLst/>
              <a:gdLst/>
              <a:ahLst/>
              <a:cxnLst/>
              <a:rect l="l" t="t" r="r" b="b"/>
              <a:pathLst>
                <a:path w="2347" h="3381" extrusionOk="0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781;p83">
              <a:extLst>
                <a:ext uri="{FF2B5EF4-FFF2-40B4-BE49-F238E27FC236}">
                  <a16:creationId xmlns:a16="http://schemas.microsoft.com/office/drawing/2014/main" id="{DC3F01A1-63F1-C034-5031-43CEAF465A9A}"/>
                </a:ext>
              </a:extLst>
            </p:cNvPr>
            <p:cNvSpPr/>
            <p:nvPr/>
          </p:nvSpPr>
          <p:spPr>
            <a:xfrm>
              <a:off x="1572025" y="2461375"/>
              <a:ext cx="37800" cy="55700"/>
            </a:xfrm>
            <a:custGeom>
              <a:avLst/>
              <a:gdLst/>
              <a:ahLst/>
              <a:cxnLst/>
              <a:rect l="l" t="t" r="r" b="b"/>
              <a:pathLst>
                <a:path w="1512" h="2228" extrusionOk="0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782;p83">
              <a:extLst>
                <a:ext uri="{FF2B5EF4-FFF2-40B4-BE49-F238E27FC236}">
                  <a16:creationId xmlns:a16="http://schemas.microsoft.com/office/drawing/2014/main" id="{FA1C780F-F7B6-53E3-5A18-11A7F51C2EE4}"/>
                </a:ext>
              </a:extLst>
            </p:cNvPr>
            <p:cNvSpPr/>
            <p:nvPr/>
          </p:nvSpPr>
          <p:spPr>
            <a:xfrm>
              <a:off x="1612800" y="2357025"/>
              <a:ext cx="34800" cy="56675"/>
            </a:xfrm>
            <a:custGeom>
              <a:avLst/>
              <a:gdLst/>
              <a:ahLst/>
              <a:cxnLst/>
              <a:rect l="l" t="t" r="r" b="b"/>
              <a:pathLst>
                <a:path w="1392" h="2267" extrusionOk="0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783;p83">
              <a:extLst>
                <a:ext uri="{FF2B5EF4-FFF2-40B4-BE49-F238E27FC236}">
                  <a16:creationId xmlns:a16="http://schemas.microsoft.com/office/drawing/2014/main" id="{997C536F-E692-968E-498B-951ADAB15C7E}"/>
                </a:ext>
              </a:extLst>
            </p:cNvPr>
            <p:cNvSpPr/>
            <p:nvPr/>
          </p:nvSpPr>
          <p:spPr>
            <a:xfrm>
              <a:off x="1999450" y="2439525"/>
              <a:ext cx="42775" cy="41775"/>
            </a:xfrm>
            <a:custGeom>
              <a:avLst/>
              <a:gdLst/>
              <a:ahLst/>
              <a:cxnLst/>
              <a:rect l="l" t="t" r="r" b="b"/>
              <a:pathLst>
                <a:path w="1711" h="1671" extrusionOk="0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1" name="Google Shape;1795;p83">
            <a:extLst>
              <a:ext uri="{FF2B5EF4-FFF2-40B4-BE49-F238E27FC236}">
                <a16:creationId xmlns:a16="http://schemas.microsoft.com/office/drawing/2014/main" id="{2CE338C9-EDA7-EBBE-9A8C-D77F84D19EC8}"/>
              </a:ext>
            </a:extLst>
          </p:cNvPr>
          <p:cNvGrpSpPr/>
          <p:nvPr/>
        </p:nvGrpSpPr>
        <p:grpSpPr>
          <a:xfrm>
            <a:off x="5904661" y="3326477"/>
            <a:ext cx="653809" cy="498396"/>
            <a:chOff x="1329500" y="2257625"/>
            <a:chExt cx="828025" cy="631200"/>
          </a:xfrm>
        </p:grpSpPr>
        <p:sp>
          <p:nvSpPr>
            <p:cNvPr id="12142" name="Google Shape;1796;p83">
              <a:extLst>
                <a:ext uri="{FF2B5EF4-FFF2-40B4-BE49-F238E27FC236}">
                  <a16:creationId xmlns:a16="http://schemas.microsoft.com/office/drawing/2014/main" id="{B39A8BE2-9EF3-0D4B-91C4-ED6A084E4942}"/>
                </a:ext>
              </a:extLst>
            </p:cNvPr>
            <p:cNvSpPr/>
            <p:nvPr/>
          </p:nvSpPr>
          <p:spPr>
            <a:xfrm>
              <a:off x="1470650" y="2257625"/>
              <a:ext cx="623250" cy="631200"/>
            </a:xfrm>
            <a:custGeom>
              <a:avLst/>
              <a:gdLst/>
              <a:ahLst/>
              <a:cxnLst/>
              <a:rect l="l" t="t" r="r" b="b"/>
              <a:pathLst>
                <a:path w="24930" h="25248" extrusionOk="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797;p83">
              <a:extLst>
                <a:ext uri="{FF2B5EF4-FFF2-40B4-BE49-F238E27FC236}">
                  <a16:creationId xmlns:a16="http://schemas.microsoft.com/office/drawing/2014/main" id="{84EEADA4-03F1-60CE-9599-D96C944C1F24}"/>
                </a:ext>
              </a:extLst>
            </p:cNvPr>
            <p:cNvSpPr/>
            <p:nvPr/>
          </p:nvSpPr>
          <p:spPr>
            <a:xfrm>
              <a:off x="1329500" y="2434550"/>
              <a:ext cx="239575" cy="315125"/>
            </a:xfrm>
            <a:custGeom>
              <a:avLst/>
              <a:gdLst/>
              <a:ahLst/>
              <a:cxnLst/>
              <a:rect l="l" t="t" r="r" b="b"/>
              <a:pathLst>
                <a:path w="9583" h="12605" extrusionOk="0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798;p83">
              <a:extLst>
                <a:ext uri="{FF2B5EF4-FFF2-40B4-BE49-F238E27FC236}">
                  <a16:creationId xmlns:a16="http://schemas.microsoft.com/office/drawing/2014/main" id="{C6CA6333-3B59-CB68-F2F3-1C81E3CE4EDC}"/>
                </a:ext>
              </a:extLst>
            </p:cNvPr>
            <p:cNvSpPr/>
            <p:nvPr/>
          </p:nvSpPr>
          <p:spPr>
            <a:xfrm>
              <a:off x="1483575" y="2319250"/>
              <a:ext cx="149125" cy="534775"/>
            </a:xfrm>
            <a:custGeom>
              <a:avLst/>
              <a:gdLst/>
              <a:ahLst/>
              <a:cxnLst/>
              <a:rect l="l" t="t" r="r" b="b"/>
              <a:pathLst>
                <a:path w="5965" h="21391" extrusionOk="0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799;p83">
              <a:extLst>
                <a:ext uri="{FF2B5EF4-FFF2-40B4-BE49-F238E27FC236}">
                  <a16:creationId xmlns:a16="http://schemas.microsoft.com/office/drawing/2014/main" id="{DA69F151-6893-F51C-F1C4-A7E7C5D7FBAB}"/>
                </a:ext>
              </a:extLst>
            </p:cNvPr>
            <p:cNvSpPr/>
            <p:nvPr/>
          </p:nvSpPr>
          <p:spPr>
            <a:xfrm>
              <a:off x="1593900" y="2302350"/>
              <a:ext cx="201800" cy="538750"/>
            </a:xfrm>
            <a:custGeom>
              <a:avLst/>
              <a:gdLst/>
              <a:ahLst/>
              <a:cxnLst/>
              <a:rect l="l" t="t" r="r" b="b"/>
              <a:pathLst>
                <a:path w="8072" h="21550" extrusionOk="0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800;p83">
              <a:extLst>
                <a:ext uri="{FF2B5EF4-FFF2-40B4-BE49-F238E27FC236}">
                  <a16:creationId xmlns:a16="http://schemas.microsoft.com/office/drawing/2014/main" id="{4881FDC5-E2F4-4B2C-8F5E-061BAE224294}"/>
                </a:ext>
              </a:extLst>
            </p:cNvPr>
            <p:cNvSpPr/>
            <p:nvPr/>
          </p:nvSpPr>
          <p:spPr>
            <a:xfrm>
              <a:off x="1541225" y="2307325"/>
              <a:ext cx="176950" cy="545725"/>
            </a:xfrm>
            <a:custGeom>
              <a:avLst/>
              <a:gdLst/>
              <a:ahLst/>
              <a:cxnLst/>
              <a:rect l="l" t="t" r="r" b="b"/>
              <a:pathLst>
                <a:path w="7078" h="21829" extrusionOk="0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801;p83">
              <a:extLst>
                <a:ext uri="{FF2B5EF4-FFF2-40B4-BE49-F238E27FC236}">
                  <a16:creationId xmlns:a16="http://schemas.microsoft.com/office/drawing/2014/main" id="{0172BDAA-9C7B-6F19-7A03-BEAB70807FDF}"/>
                </a:ext>
              </a:extLst>
            </p:cNvPr>
            <p:cNvSpPr/>
            <p:nvPr/>
          </p:nvSpPr>
          <p:spPr>
            <a:xfrm>
              <a:off x="1637650" y="2299375"/>
              <a:ext cx="195825" cy="518875"/>
            </a:xfrm>
            <a:custGeom>
              <a:avLst/>
              <a:gdLst/>
              <a:ahLst/>
              <a:cxnLst/>
              <a:rect l="l" t="t" r="r" b="b"/>
              <a:pathLst>
                <a:path w="7833" h="20755" extrusionOk="0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1802;p83">
              <a:extLst>
                <a:ext uri="{FF2B5EF4-FFF2-40B4-BE49-F238E27FC236}">
                  <a16:creationId xmlns:a16="http://schemas.microsoft.com/office/drawing/2014/main" id="{23B3BBF8-1851-FDE8-8E20-D393C761097A}"/>
                </a:ext>
              </a:extLst>
            </p:cNvPr>
            <p:cNvSpPr/>
            <p:nvPr/>
          </p:nvSpPr>
          <p:spPr>
            <a:xfrm>
              <a:off x="1706225" y="2299375"/>
              <a:ext cx="171000" cy="504950"/>
            </a:xfrm>
            <a:custGeom>
              <a:avLst/>
              <a:gdLst/>
              <a:ahLst/>
              <a:cxnLst/>
              <a:rect l="l" t="t" r="r" b="b"/>
              <a:pathLst>
                <a:path w="6840" h="20198" extrusionOk="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803;p83">
              <a:extLst>
                <a:ext uri="{FF2B5EF4-FFF2-40B4-BE49-F238E27FC236}">
                  <a16:creationId xmlns:a16="http://schemas.microsoft.com/office/drawing/2014/main" id="{E9065525-90DA-AD0F-A41E-90787F42CA1A}"/>
                </a:ext>
              </a:extLst>
            </p:cNvPr>
            <p:cNvSpPr/>
            <p:nvPr/>
          </p:nvSpPr>
          <p:spPr>
            <a:xfrm>
              <a:off x="1778775" y="2300375"/>
              <a:ext cx="161050" cy="487050"/>
            </a:xfrm>
            <a:custGeom>
              <a:avLst/>
              <a:gdLst/>
              <a:ahLst/>
              <a:cxnLst/>
              <a:rect l="l" t="t" r="r" b="b"/>
              <a:pathLst>
                <a:path w="6442" h="19482" extrusionOk="0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804;p83">
              <a:extLst>
                <a:ext uri="{FF2B5EF4-FFF2-40B4-BE49-F238E27FC236}">
                  <a16:creationId xmlns:a16="http://schemas.microsoft.com/office/drawing/2014/main" id="{8BE72A46-0818-197D-7A56-F4F689B04DC1}"/>
                </a:ext>
              </a:extLst>
            </p:cNvPr>
            <p:cNvSpPr/>
            <p:nvPr/>
          </p:nvSpPr>
          <p:spPr>
            <a:xfrm>
              <a:off x="1926900" y="2318250"/>
              <a:ext cx="101400" cy="405575"/>
            </a:xfrm>
            <a:custGeom>
              <a:avLst/>
              <a:gdLst/>
              <a:ahLst/>
              <a:cxnLst/>
              <a:rect l="l" t="t" r="r" b="b"/>
              <a:pathLst>
                <a:path w="4056" h="16223" extrusionOk="0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805;p83">
              <a:extLst>
                <a:ext uri="{FF2B5EF4-FFF2-40B4-BE49-F238E27FC236}">
                  <a16:creationId xmlns:a16="http://schemas.microsoft.com/office/drawing/2014/main" id="{3816290F-47B0-6048-A3FF-24BA5FC3EF7C}"/>
                </a:ext>
              </a:extLst>
            </p:cNvPr>
            <p:cNvSpPr/>
            <p:nvPr/>
          </p:nvSpPr>
          <p:spPr>
            <a:xfrm>
              <a:off x="1963675" y="2328200"/>
              <a:ext cx="193850" cy="363825"/>
            </a:xfrm>
            <a:custGeom>
              <a:avLst/>
              <a:gdLst/>
              <a:ahLst/>
              <a:cxnLst/>
              <a:rect l="l" t="t" r="r" b="b"/>
              <a:pathLst>
                <a:path w="7754" h="14553" extrusionOk="0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1806;p83">
              <a:extLst>
                <a:ext uri="{FF2B5EF4-FFF2-40B4-BE49-F238E27FC236}">
                  <a16:creationId xmlns:a16="http://schemas.microsoft.com/office/drawing/2014/main" id="{96661155-77E7-C6C4-038B-56161C6DF49C}"/>
                </a:ext>
              </a:extLst>
            </p:cNvPr>
            <p:cNvSpPr/>
            <p:nvPr/>
          </p:nvSpPr>
          <p:spPr>
            <a:xfrm>
              <a:off x="1844400" y="2305325"/>
              <a:ext cx="142150" cy="448325"/>
            </a:xfrm>
            <a:custGeom>
              <a:avLst/>
              <a:gdLst/>
              <a:ahLst/>
              <a:cxnLst/>
              <a:rect l="l" t="t" r="r" b="b"/>
              <a:pathLst>
                <a:path w="5686" h="17933" extrusionOk="0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1807;p83">
              <a:extLst>
                <a:ext uri="{FF2B5EF4-FFF2-40B4-BE49-F238E27FC236}">
                  <a16:creationId xmlns:a16="http://schemas.microsoft.com/office/drawing/2014/main" id="{4C60FFB2-A138-7A2E-20CB-1ADD91D7B786}"/>
                </a:ext>
              </a:extLst>
            </p:cNvPr>
            <p:cNvSpPr/>
            <p:nvPr/>
          </p:nvSpPr>
          <p:spPr>
            <a:xfrm>
              <a:off x="1531275" y="2367950"/>
              <a:ext cx="58675" cy="84525"/>
            </a:xfrm>
            <a:custGeom>
              <a:avLst/>
              <a:gdLst/>
              <a:ahLst/>
              <a:cxnLst/>
              <a:rect l="l" t="t" r="r" b="b"/>
              <a:pathLst>
                <a:path w="2347" h="3381" extrusionOk="0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808;p83">
              <a:extLst>
                <a:ext uri="{FF2B5EF4-FFF2-40B4-BE49-F238E27FC236}">
                  <a16:creationId xmlns:a16="http://schemas.microsoft.com/office/drawing/2014/main" id="{43580705-55B5-FB86-F4D8-32AB0B30831F}"/>
                </a:ext>
              </a:extLst>
            </p:cNvPr>
            <p:cNvSpPr/>
            <p:nvPr/>
          </p:nvSpPr>
          <p:spPr>
            <a:xfrm>
              <a:off x="1572025" y="2461375"/>
              <a:ext cx="37800" cy="55700"/>
            </a:xfrm>
            <a:custGeom>
              <a:avLst/>
              <a:gdLst/>
              <a:ahLst/>
              <a:cxnLst/>
              <a:rect l="l" t="t" r="r" b="b"/>
              <a:pathLst>
                <a:path w="1512" h="2228" extrusionOk="0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809;p83">
              <a:extLst>
                <a:ext uri="{FF2B5EF4-FFF2-40B4-BE49-F238E27FC236}">
                  <a16:creationId xmlns:a16="http://schemas.microsoft.com/office/drawing/2014/main" id="{E2FFFC81-689D-ECCC-D761-038AE2E75E21}"/>
                </a:ext>
              </a:extLst>
            </p:cNvPr>
            <p:cNvSpPr/>
            <p:nvPr/>
          </p:nvSpPr>
          <p:spPr>
            <a:xfrm>
              <a:off x="1612800" y="2357025"/>
              <a:ext cx="34800" cy="56675"/>
            </a:xfrm>
            <a:custGeom>
              <a:avLst/>
              <a:gdLst/>
              <a:ahLst/>
              <a:cxnLst/>
              <a:rect l="l" t="t" r="r" b="b"/>
              <a:pathLst>
                <a:path w="1392" h="2267" extrusionOk="0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810;p83">
              <a:extLst>
                <a:ext uri="{FF2B5EF4-FFF2-40B4-BE49-F238E27FC236}">
                  <a16:creationId xmlns:a16="http://schemas.microsoft.com/office/drawing/2014/main" id="{006F1E7E-C073-84FD-D908-AD7B6A7625A3}"/>
                </a:ext>
              </a:extLst>
            </p:cNvPr>
            <p:cNvSpPr/>
            <p:nvPr/>
          </p:nvSpPr>
          <p:spPr>
            <a:xfrm>
              <a:off x="1999450" y="2439525"/>
              <a:ext cx="42775" cy="41775"/>
            </a:xfrm>
            <a:custGeom>
              <a:avLst/>
              <a:gdLst/>
              <a:ahLst/>
              <a:cxnLst/>
              <a:rect l="l" t="t" r="r" b="b"/>
              <a:pathLst>
                <a:path w="1711" h="1671" extrusionOk="0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50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344889" y="96014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AutoUniCalendar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5832022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495333" y="346037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0F406252-F4CA-2488-4251-A0155D4D0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3" y="-12423"/>
            <a:ext cx="8624454" cy="5155923"/>
          </a:xfrm>
          <a:prstGeom prst="rect">
            <a:avLst/>
          </a:prstGeom>
        </p:spPr>
      </p:pic>
      <p:grpSp>
        <p:nvGrpSpPr>
          <p:cNvPr id="2" name="Google Shape;5329;p130">
            <a:extLst>
              <a:ext uri="{FF2B5EF4-FFF2-40B4-BE49-F238E27FC236}">
                <a16:creationId xmlns:a16="http://schemas.microsoft.com/office/drawing/2014/main" id="{7A8856D4-63FE-965C-1E58-C508E464E59A}"/>
              </a:ext>
            </a:extLst>
          </p:cNvPr>
          <p:cNvGrpSpPr/>
          <p:nvPr/>
        </p:nvGrpSpPr>
        <p:grpSpPr>
          <a:xfrm>
            <a:off x="6764430" y="2400954"/>
            <a:ext cx="988054" cy="645261"/>
            <a:chOff x="263400" y="891950"/>
            <a:chExt cx="2275050" cy="1485750"/>
          </a:xfrm>
        </p:grpSpPr>
        <p:sp>
          <p:nvSpPr>
            <p:cNvPr id="4" name="Google Shape;5330;p130">
              <a:extLst>
                <a:ext uri="{FF2B5EF4-FFF2-40B4-BE49-F238E27FC236}">
                  <a16:creationId xmlns:a16="http://schemas.microsoft.com/office/drawing/2014/main" id="{67E595D7-6288-8271-C70D-8A886D0078DE}"/>
                </a:ext>
              </a:extLst>
            </p:cNvPr>
            <p:cNvSpPr/>
            <p:nvPr/>
          </p:nvSpPr>
          <p:spPr>
            <a:xfrm>
              <a:off x="1221300" y="2215775"/>
              <a:ext cx="209150" cy="91100"/>
            </a:xfrm>
            <a:custGeom>
              <a:avLst/>
              <a:gdLst/>
              <a:ahLst/>
              <a:cxnLst/>
              <a:rect l="l" t="t" r="r" b="b"/>
              <a:pathLst>
                <a:path w="8366" h="3644" extrusionOk="0">
                  <a:moveTo>
                    <a:pt x="6477" y="1"/>
                  </a:moveTo>
                  <a:lnTo>
                    <a:pt x="5127" y="271"/>
                  </a:lnTo>
                  <a:lnTo>
                    <a:pt x="2564" y="541"/>
                  </a:lnTo>
                  <a:lnTo>
                    <a:pt x="1" y="743"/>
                  </a:lnTo>
                  <a:lnTo>
                    <a:pt x="1552" y="1620"/>
                  </a:lnTo>
                  <a:lnTo>
                    <a:pt x="2901" y="2362"/>
                  </a:lnTo>
                  <a:lnTo>
                    <a:pt x="3643" y="2699"/>
                  </a:lnTo>
                  <a:lnTo>
                    <a:pt x="4385" y="3037"/>
                  </a:lnTo>
                  <a:lnTo>
                    <a:pt x="5195" y="3306"/>
                  </a:lnTo>
                  <a:lnTo>
                    <a:pt x="6004" y="3509"/>
                  </a:lnTo>
                  <a:lnTo>
                    <a:pt x="6746" y="3644"/>
                  </a:lnTo>
                  <a:lnTo>
                    <a:pt x="7826" y="3644"/>
                  </a:lnTo>
                  <a:lnTo>
                    <a:pt x="8028" y="3576"/>
                  </a:lnTo>
                  <a:lnTo>
                    <a:pt x="8163" y="3441"/>
                  </a:lnTo>
                  <a:lnTo>
                    <a:pt x="8298" y="3306"/>
                  </a:lnTo>
                  <a:lnTo>
                    <a:pt x="8365" y="3171"/>
                  </a:lnTo>
                  <a:lnTo>
                    <a:pt x="8365" y="2969"/>
                  </a:lnTo>
                  <a:lnTo>
                    <a:pt x="8365" y="2564"/>
                  </a:lnTo>
                  <a:lnTo>
                    <a:pt x="8163" y="2160"/>
                  </a:lnTo>
                  <a:lnTo>
                    <a:pt x="7893" y="1687"/>
                  </a:lnTo>
                  <a:lnTo>
                    <a:pt x="7354" y="945"/>
                  </a:lnTo>
                  <a:lnTo>
                    <a:pt x="6949" y="473"/>
                  </a:lnTo>
                  <a:lnTo>
                    <a:pt x="6477" y="1"/>
                  </a:lnTo>
                  <a:close/>
                </a:path>
              </a:pathLst>
            </a:custGeom>
            <a:solidFill>
              <a:srgbClr val="96D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331;p130">
              <a:extLst>
                <a:ext uri="{FF2B5EF4-FFF2-40B4-BE49-F238E27FC236}">
                  <a16:creationId xmlns:a16="http://schemas.microsoft.com/office/drawing/2014/main" id="{FD90BE6C-4542-A1ED-F73F-1A70B5D873EE}"/>
                </a:ext>
              </a:extLst>
            </p:cNvPr>
            <p:cNvSpPr/>
            <p:nvPr/>
          </p:nvSpPr>
          <p:spPr>
            <a:xfrm>
              <a:off x="1140350" y="2195550"/>
              <a:ext cx="364300" cy="182150"/>
            </a:xfrm>
            <a:custGeom>
              <a:avLst/>
              <a:gdLst/>
              <a:ahLst/>
              <a:cxnLst/>
              <a:rect l="l" t="t" r="r" b="b"/>
              <a:pathLst>
                <a:path w="14572" h="7286" extrusionOk="0">
                  <a:moveTo>
                    <a:pt x="13088" y="1"/>
                  </a:moveTo>
                  <a:lnTo>
                    <a:pt x="11536" y="473"/>
                  </a:lnTo>
                  <a:lnTo>
                    <a:pt x="12143" y="1215"/>
                  </a:lnTo>
                  <a:lnTo>
                    <a:pt x="12615" y="2024"/>
                  </a:lnTo>
                  <a:lnTo>
                    <a:pt x="12953" y="2901"/>
                  </a:lnTo>
                  <a:lnTo>
                    <a:pt x="13088" y="3238"/>
                  </a:lnTo>
                  <a:lnTo>
                    <a:pt x="13088" y="3643"/>
                  </a:lnTo>
                  <a:lnTo>
                    <a:pt x="13155" y="4048"/>
                  </a:lnTo>
                  <a:lnTo>
                    <a:pt x="13088" y="4385"/>
                  </a:lnTo>
                  <a:lnTo>
                    <a:pt x="12953" y="4723"/>
                  </a:lnTo>
                  <a:lnTo>
                    <a:pt x="12818" y="4992"/>
                  </a:lnTo>
                  <a:lnTo>
                    <a:pt x="12615" y="5262"/>
                  </a:lnTo>
                  <a:lnTo>
                    <a:pt x="12345" y="5465"/>
                  </a:lnTo>
                  <a:lnTo>
                    <a:pt x="11941" y="5667"/>
                  </a:lnTo>
                  <a:lnTo>
                    <a:pt x="11536" y="5802"/>
                  </a:lnTo>
                  <a:lnTo>
                    <a:pt x="11064" y="5869"/>
                  </a:lnTo>
                  <a:lnTo>
                    <a:pt x="10592" y="5869"/>
                  </a:lnTo>
                  <a:lnTo>
                    <a:pt x="10052" y="5802"/>
                  </a:lnTo>
                  <a:lnTo>
                    <a:pt x="9445" y="5667"/>
                  </a:lnTo>
                  <a:lnTo>
                    <a:pt x="8231" y="5330"/>
                  </a:lnTo>
                  <a:lnTo>
                    <a:pt x="6881" y="4790"/>
                  </a:lnTo>
                  <a:lnTo>
                    <a:pt x="5465" y="4115"/>
                  </a:lnTo>
                  <a:lnTo>
                    <a:pt x="4116" y="3373"/>
                  </a:lnTo>
                  <a:lnTo>
                    <a:pt x="2767" y="2496"/>
                  </a:lnTo>
                  <a:lnTo>
                    <a:pt x="1552" y="1619"/>
                  </a:lnTo>
                  <a:lnTo>
                    <a:pt x="68" y="1552"/>
                  </a:lnTo>
                  <a:lnTo>
                    <a:pt x="1" y="1552"/>
                  </a:lnTo>
                  <a:lnTo>
                    <a:pt x="945" y="2496"/>
                  </a:lnTo>
                  <a:lnTo>
                    <a:pt x="2024" y="3373"/>
                  </a:lnTo>
                  <a:lnTo>
                    <a:pt x="3104" y="4115"/>
                  </a:lnTo>
                  <a:lnTo>
                    <a:pt x="4183" y="4790"/>
                  </a:lnTo>
                  <a:lnTo>
                    <a:pt x="5060" y="5330"/>
                  </a:lnTo>
                  <a:lnTo>
                    <a:pt x="6004" y="5802"/>
                  </a:lnTo>
                  <a:lnTo>
                    <a:pt x="7016" y="6341"/>
                  </a:lnTo>
                  <a:lnTo>
                    <a:pt x="8096" y="6746"/>
                  </a:lnTo>
                  <a:lnTo>
                    <a:pt x="9175" y="7084"/>
                  </a:lnTo>
                  <a:lnTo>
                    <a:pt x="9715" y="7218"/>
                  </a:lnTo>
                  <a:lnTo>
                    <a:pt x="10254" y="7286"/>
                  </a:lnTo>
                  <a:lnTo>
                    <a:pt x="11334" y="7286"/>
                  </a:lnTo>
                  <a:lnTo>
                    <a:pt x="11873" y="7151"/>
                  </a:lnTo>
                  <a:lnTo>
                    <a:pt x="12413" y="7016"/>
                  </a:lnTo>
                  <a:lnTo>
                    <a:pt x="12953" y="6814"/>
                  </a:lnTo>
                  <a:lnTo>
                    <a:pt x="13357" y="6476"/>
                  </a:lnTo>
                  <a:lnTo>
                    <a:pt x="13762" y="6139"/>
                  </a:lnTo>
                  <a:lnTo>
                    <a:pt x="14032" y="5802"/>
                  </a:lnTo>
                  <a:lnTo>
                    <a:pt x="14234" y="5397"/>
                  </a:lnTo>
                  <a:lnTo>
                    <a:pt x="14437" y="4925"/>
                  </a:lnTo>
                  <a:lnTo>
                    <a:pt x="14504" y="4520"/>
                  </a:lnTo>
                  <a:lnTo>
                    <a:pt x="14572" y="3980"/>
                  </a:lnTo>
                  <a:lnTo>
                    <a:pt x="14504" y="3508"/>
                  </a:lnTo>
                  <a:lnTo>
                    <a:pt x="14437" y="3036"/>
                  </a:lnTo>
                  <a:lnTo>
                    <a:pt x="14369" y="2496"/>
                  </a:lnTo>
                  <a:lnTo>
                    <a:pt x="14234" y="2024"/>
                  </a:lnTo>
                  <a:lnTo>
                    <a:pt x="13762" y="1080"/>
                  </a:lnTo>
                  <a:lnTo>
                    <a:pt x="13290" y="203"/>
                  </a:lnTo>
                  <a:lnTo>
                    <a:pt x="13088" y="1"/>
                  </a:lnTo>
                  <a:close/>
                </a:path>
              </a:pathLst>
            </a:custGeom>
            <a:solidFill>
              <a:srgbClr val="96D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2;p130">
              <a:extLst>
                <a:ext uri="{FF2B5EF4-FFF2-40B4-BE49-F238E27FC236}">
                  <a16:creationId xmlns:a16="http://schemas.microsoft.com/office/drawing/2014/main" id="{D1BC480B-86D9-F638-0831-0908C825A3C1}"/>
                </a:ext>
              </a:extLst>
            </p:cNvPr>
            <p:cNvSpPr/>
            <p:nvPr/>
          </p:nvSpPr>
          <p:spPr>
            <a:xfrm>
              <a:off x="1179150" y="2207350"/>
              <a:ext cx="290075" cy="134950"/>
            </a:xfrm>
            <a:custGeom>
              <a:avLst/>
              <a:gdLst/>
              <a:ahLst/>
              <a:cxnLst/>
              <a:rect l="l" t="t" r="r" b="b"/>
              <a:pathLst>
                <a:path w="11603" h="5398" extrusionOk="0">
                  <a:moveTo>
                    <a:pt x="9984" y="1"/>
                  </a:moveTo>
                  <a:lnTo>
                    <a:pt x="8298" y="338"/>
                  </a:lnTo>
                  <a:lnTo>
                    <a:pt x="8163" y="338"/>
                  </a:lnTo>
                  <a:lnTo>
                    <a:pt x="8635" y="810"/>
                  </a:lnTo>
                  <a:lnTo>
                    <a:pt x="9040" y="1282"/>
                  </a:lnTo>
                  <a:lnTo>
                    <a:pt x="9579" y="2024"/>
                  </a:lnTo>
                  <a:lnTo>
                    <a:pt x="9849" y="2497"/>
                  </a:lnTo>
                  <a:lnTo>
                    <a:pt x="10051" y="2901"/>
                  </a:lnTo>
                  <a:lnTo>
                    <a:pt x="10051" y="3306"/>
                  </a:lnTo>
                  <a:lnTo>
                    <a:pt x="10051" y="3508"/>
                  </a:lnTo>
                  <a:lnTo>
                    <a:pt x="9984" y="3643"/>
                  </a:lnTo>
                  <a:lnTo>
                    <a:pt x="9849" y="3778"/>
                  </a:lnTo>
                  <a:lnTo>
                    <a:pt x="9714" y="3913"/>
                  </a:lnTo>
                  <a:lnTo>
                    <a:pt x="9512" y="3981"/>
                  </a:lnTo>
                  <a:lnTo>
                    <a:pt x="8432" y="3981"/>
                  </a:lnTo>
                  <a:lnTo>
                    <a:pt x="7690" y="3846"/>
                  </a:lnTo>
                  <a:lnTo>
                    <a:pt x="6881" y="3643"/>
                  </a:lnTo>
                  <a:lnTo>
                    <a:pt x="6071" y="3374"/>
                  </a:lnTo>
                  <a:lnTo>
                    <a:pt x="5329" y="3036"/>
                  </a:lnTo>
                  <a:lnTo>
                    <a:pt x="4587" y="2699"/>
                  </a:lnTo>
                  <a:lnTo>
                    <a:pt x="3238" y="1957"/>
                  </a:lnTo>
                  <a:lnTo>
                    <a:pt x="1687" y="1080"/>
                  </a:lnTo>
                  <a:lnTo>
                    <a:pt x="0" y="1147"/>
                  </a:lnTo>
                  <a:lnTo>
                    <a:pt x="1215" y="2024"/>
                  </a:lnTo>
                  <a:lnTo>
                    <a:pt x="2564" y="2901"/>
                  </a:lnTo>
                  <a:lnTo>
                    <a:pt x="3913" y="3643"/>
                  </a:lnTo>
                  <a:lnTo>
                    <a:pt x="5329" y="4318"/>
                  </a:lnTo>
                  <a:lnTo>
                    <a:pt x="6679" y="4858"/>
                  </a:lnTo>
                  <a:lnTo>
                    <a:pt x="7893" y="5195"/>
                  </a:lnTo>
                  <a:lnTo>
                    <a:pt x="8500" y="5330"/>
                  </a:lnTo>
                  <a:lnTo>
                    <a:pt x="9040" y="5397"/>
                  </a:lnTo>
                  <a:lnTo>
                    <a:pt x="9512" y="5397"/>
                  </a:lnTo>
                  <a:lnTo>
                    <a:pt x="9984" y="5330"/>
                  </a:lnTo>
                  <a:lnTo>
                    <a:pt x="10389" y="5195"/>
                  </a:lnTo>
                  <a:lnTo>
                    <a:pt x="10793" y="4993"/>
                  </a:lnTo>
                  <a:lnTo>
                    <a:pt x="11063" y="4790"/>
                  </a:lnTo>
                  <a:lnTo>
                    <a:pt x="11266" y="4520"/>
                  </a:lnTo>
                  <a:lnTo>
                    <a:pt x="11401" y="4251"/>
                  </a:lnTo>
                  <a:lnTo>
                    <a:pt x="11536" y="3913"/>
                  </a:lnTo>
                  <a:lnTo>
                    <a:pt x="11603" y="3576"/>
                  </a:lnTo>
                  <a:lnTo>
                    <a:pt x="11536" y="3171"/>
                  </a:lnTo>
                  <a:lnTo>
                    <a:pt x="11536" y="2766"/>
                  </a:lnTo>
                  <a:lnTo>
                    <a:pt x="11401" y="2429"/>
                  </a:lnTo>
                  <a:lnTo>
                    <a:pt x="11063" y="1552"/>
                  </a:lnTo>
                  <a:lnTo>
                    <a:pt x="10591" y="743"/>
                  </a:lnTo>
                  <a:lnTo>
                    <a:pt x="9984" y="1"/>
                  </a:lnTo>
                  <a:close/>
                </a:path>
              </a:pathLst>
            </a:custGeom>
            <a:solidFill>
              <a:srgbClr val="96D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33;p130">
              <a:extLst>
                <a:ext uri="{FF2B5EF4-FFF2-40B4-BE49-F238E27FC236}">
                  <a16:creationId xmlns:a16="http://schemas.microsoft.com/office/drawing/2014/main" id="{5511117B-6F0E-576D-DE76-AE73A4025D65}"/>
                </a:ext>
              </a:extLst>
            </p:cNvPr>
            <p:cNvSpPr/>
            <p:nvPr/>
          </p:nvSpPr>
          <p:spPr>
            <a:xfrm>
              <a:off x="980150" y="1087575"/>
              <a:ext cx="521125" cy="323800"/>
            </a:xfrm>
            <a:custGeom>
              <a:avLst/>
              <a:gdLst/>
              <a:ahLst/>
              <a:cxnLst/>
              <a:rect l="l" t="t" r="r" b="b"/>
              <a:pathLst>
                <a:path w="20845" h="12952" extrusionOk="0">
                  <a:moveTo>
                    <a:pt x="12615" y="0"/>
                  </a:moveTo>
                  <a:lnTo>
                    <a:pt x="11468" y="135"/>
                  </a:lnTo>
                  <a:lnTo>
                    <a:pt x="10389" y="270"/>
                  </a:lnTo>
                  <a:lnTo>
                    <a:pt x="9309" y="607"/>
                  </a:lnTo>
                  <a:lnTo>
                    <a:pt x="8230" y="944"/>
                  </a:lnTo>
                  <a:lnTo>
                    <a:pt x="7218" y="1417"/>
                  </a:lnTo>
                  <a:lnTo>
                    <a:pt x="6206" y="1956"/>
                  </a:lnTo>
                  <a:lnTo>
                    <a:pt x="5262" y="2631"/>
                  </a:lnTo>
                  <a:lnTo>
                    <a:pt x="4318" y="3305"/>
                  </a:lnTo>
                  <a:lnTo>
                    <a:pt x="3508" y="4047"/>
                  </a:lnTo>
                  <a:lnTo>
                    <a:pt x="2699" y="4857"/>
                  </a:lnTo>
                  <a:lnTo>
                    <a:pt x="1889" y="5666"/>
                  </a:lnTo>
                  <a:lnTo>
                    <a:pt x="1215" y="6543"/>
                  </a:lnTo>
                  <a:lnTo>
                    <a:pt x="607" y="7488"/>
                  </a:lnTo>
                  <a:lnTo>
                    <a:pt x="0" y="8432"/>
                  </a:lnTo>
                  <a:lnTo>
                    <a:pt x="0" y="8432"/>
                  </a:lnTo>
                  <a:lnTo>
                    <a:pt x="2091" y="7960"/>
                  </a:lnTo>
                  <a:lnTo>
                    <a:pt x="3171" y="7825"/>
                  </a:lnTo>
                  <a:lnTo>
                    <a:pt x="4250" y="7690"/>
                  </a:lnTo>
                  <a:lnTo>
                    <a:pt x="5397" y="7555"/>
                  </a:lnTo>
                  <a:lnTo>
                    <a:pt x="7623" y="7555"/>
                  </a:lnTo>
                  <a:lnTo>
                    <a:pt x="8770" y="7690"/>
                  </a:lnTo>
                  <a:lnTo>
                    <a:pt x="9849" y="7825"/>
                  </a:lnTo>
                  <a:lnTo>
                    <a:pt x="10928" y="8027"/>
                  </a:lnTo>
                  <a:lnTo>
                    <a:pt x="11940" y="8297"/>
                  </a:lnTo>
                  <a:lnTo>
                    <a:pt x="13357" y="8770"/>
                  </a:lnTo>
                  <a:lnTo>
                    <a:pt x="14099" y="9107"/>
                  </a:lnTo>
                  <a:lnTo>
                    <a:pt x="14908" y="9512"/>
                  </a:lnTo>
                  <a:lnTo>
                    <a:pt x="15650" y="9916"/>
                  </a:lnTo>
                  <a:lnTo>
                    <a:pt x="16392" y="10388"/>
                  </a:lnTo>
                  <a:lnTo>
                    <a:pt x="17067" y="10928"/>
                  </a:lnTo>
                  <a:lnTo>
                    <a:pt x="17809" y="11535"/>
                  </a:lnTo>
                  <a:lnTo>
                    <a:pt x="18484" y="12142"/>
                  </a:lnTo>
                  <a:lnTo>
                    <a:pt x="19091" y="12817"/>
                  </a:lnTo>
                  <a:lnTo>
                    <a:pt x="19226" y="12952"/>
                  </a:lnTo>
                  <a:lnTo>
                    <a:pt x="19765" y="11333"/>
                  </a:lnTo>
                  <a:lnTo>
                    <a:pt x="20305" y="9714"/>
                  </a:lnTo>
                  <a:lnTo>
                    <a:pt x="20575" y="8904"/>
                  </a:lnTo>
                  <a:lnTo>
                    <a:pt x="20710" y="8027"/>
                  </a:lnTo>
                  <a:lnTo>
                    <a:pt x="20845" y="7151"/>
                  </a:lnTo>
                  <a:lnTo>
                    <a:pt x="20777" y="6274"/>
                  </a:lnTo>
                  <a:lnTo>
                    <a:pt x="20710" y="5666"/>
                  </a:lnTo>
                  <a:lnTo>
                    <a:pt x="20642" y="5127"/>
                  </a:lnTo>
                  <a:lnTo>
                    <a:pt x="20440" y="4520"/>
                  </a:lnTo>
                  <a:lnTo>
                    <a:pt x="20238" y="4047"/>
                  </a:lnTo>
                  <a:lnTo>
                    <a:pt x="19968" y="3508"/>
                  </a:lnTo>
                  <a:lnTo>
                    <a:pt x="19630" y="3103"/>
                  </a:lnTo>
                  <a:lnTo>
                    <a:pt x="19293" y="2631"/>
                  </a:lnTo>
                  <a:lnTo>
                    <a:pt x="18888" y="2226"/>
                  </a:lnTo>
                  <a:lnTo>
                    <a:pt x="18484" y="1889"/>
                  </a:lnTo>
                  <a:lnTo>
                    <a:pt x="18011" y="1552"/>
                  </a:lnTo>
                  <a:lnTo>
                    <a:pt x="17539" y="1214"/>
                  </a:lnTo>
                  <a:lnTo>
                    <a:pt x="17000" y="944"/>
                  </a:lnTo>
                  <a:lnTo>
                    <a:pt x="15920" y="540"/>
                  </a:lnTo>
                  <a:lnTo>
                    <a:pt x="14841" y="202"/>
                  </a:lnTo>
                  <a:lnTo>
                    <a:pt x="13694" y="68"/>
                  </a:lnTo>
                  <a:lnTo>
                    <a:pt x="12615" y="0"/>
                  </a:lnTo>
                  <a:close/>
                </a:path>
              </a:pathLst>
            </a:custGeom>
            <a:solidFill>
              <a:srgbClr val="96D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34;p130">
              <a:extLst>
                <a:ext uri="{FF2B5EF4-FFF2-40B4-BE49-F238E27FC236}">
                  <a16:creationId xmlns:a16="http://schemas.microsoft.com/office/drawing/2014/main" id="{BFFB5A2C-DFA3-0F5A-4971-46CC86D02168}"/>
                </a:ext>
              </a:extLst>
            </p:cNvPr>
            <p:cNvSpPr/>
            <p:nvPr/>
          </p:nvSpPr>
          <p:spPr>
            <a:xfrm>
              <a:off x="1491125" y="1409675"/>
              <a:ext cx="217575" cy="205775"/>
            </a:xfrm>
            <a:custGeom>
              <a:avLst/>
              <a:gdLst/>
              <a:ahLst/>
              <a:cxnLst/>
              <a:rect l="l" t="t" r="r" b="b"/>
              <a:pathLst>
                <a:path w="8703" h="8231" extrusionOk="0">
                  <a:moveTo>
                    <a:pt x="3981" y="0"/>
                  </a:moveTo>
                  <a:lnTo>
                    <a:pt x="3306" y="68"/>
                  </a:lnTo>
                  <a:lnTo>
                    <a:pt x="2564" y="270"/>
                  </a:lnTo>
                  <a:lnTo>
                    <a:pt x="1890" y="473"/>
                  </a:lnTo>
                  <a:lnTo>
                    <a:pt x="1215" y="810"/>
                  </a:lnTo>
                  <a:lnTo>
                    <a:pt x="608" y="1147"/>
                  </a:lnTo>
                  <a:lnTo>
                    <a:pt x="1" y="1552"/>
                  </a:lnTo>
                  <a:lnTo>
                    <a:pt x="1890" y="3913"/>
                  </a:lnTo>
                  <a:lnTo>
                    <a:pt x="2834" y="4992"/>
                  </a:lnTo>
                  <a:lnTo>
                    <a:pt x="3913" y="6004"/>
                  </a:lnTo>
                  <a:lnTo>
                    <a:pt x="4453" y="6476"/>
                  </a:lnTo>
                  <a:lnTo>
                    <a:pt x="5060" y="6881"/>
                  </a:lnTo>
                  <a:lnTo>
                    <a:pt x="5870" y="7421"/>
                  </a:lnTo>
                  <a:lnTo>
                    <a:pt x="6814" y="7893"/>
                  </a:lnTo>
                  <a:lnTo>
                    <a:pt x="7556" y="8230"/>
                  </a:lnTo>
                  <a:lnTo>
                    <a:pt x="7556" y="8095"/>
                  </a:lnTo>
                  <a:lnTo>
                    <a:pt x="7691" y="7488"/>
                  </a:lnTo>
                  <a:lnTo>
                    <a:pt x="7893" y="6949"/>
                  </a:lnTo>
                  <a:lnTo>
                    <a:pt x="8298" y="5802"/>
                  </a:lnTo>
                  <a:lnTo>
                    <a:pt x="8501" y="5195"/>
                  </a:lnTo>
                  <a:lnTo>
                    <a:pt x="8635" y="4655"/>
                  </a:lnTo>
                  <a:lnTo>
                    <a:pt x="8703" y="4048"/>
                  </a:lnTo>
                  <a:lnTo>
                    <a:pt x="8703" y="3441"/>
                  </a:lnTo>
                  <a:lnTo>
                    <a:pt x="8635" y="2766"/>
                  </a:lnTo>
                  <a:lnTo>
                    <a:pt x="8433" y="2226"/>
                  </a:lnTo>
                  <a:lnTo>
                    <a:pt x="8096" y="1687"/>
                  </a:lnTo>
                  <a:lnTo>
                    <a:pt x="7691" y="1215"/>
                  </a:lnTo>
                  <a:lnTo>
                    <a:pt x="7219" y="810"/>
                  </a:lnTo>
                  <a:lnTo>
                    <a:pt x="6612" y="473"/>
                  </a:lnTo>
                  <a:lnTo>
                    <a:pt x="6072" y="270"/>
                  </a:lnTo>
                  <a:lnTo>
                    <a:pt x="5465" y="68"/>
                  </a:lnTo>
                  <a:lnTo>
                    <a:pt x="4723" y="0"/>
                  </a:lnTo>
                  <a:close/>
                </a:path>
              </a:pathLst>
            </a:custGeom>
            <a:solidFill>
              <a:srgbClr val="96D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35;p130">
              <a:extLst>
                <a:ext uri="{FF2B5EF4-FFF2-40B4-BE49-F238E27FC236}">
                  <a16:creationId xmlns:a16="http://schemas.microsoft.com/office/drawing/2014/main" id="{CE928BA0-3682-1028-04E7-27078EDC1D06}"/>
                </a:ext>
              </a:extLst>
            </p:cNvPr>
            <p:cNvSpPr/>
            <p:nvPr/>
          </p:nvSpPr>
          <p:spPr>
            <a:xfrm>
              <a:off x="1565350" y="1472075"/>
              <a:ext cx="973100" cy="645925"/>
            </a:xfrm>
            <a:custGeom>
              <a:avLst/>
              <a:gdLst/>
              <a:ahLst/>
              <a:cxnLst/>
              <a:rect l="l" t="t" r="r" b="b"/>
              <a:pathLst>
                <a:path w="38924" h="25837" extrusionOk="0">
                  <a:moveTo>
                    <a:pt x="32245" y="4250"/>
                  </a:moveTo>
                  <a:lnTo>
                    <a:pt x="32312" y="4385"/>
                  </a:lnTo>
                  <a:lnTo>
                    <a:pt x="32312" y="4520"/>
                  </a:lnTo>
                  <a:lnTo>
                    <a:pt x="32245" y="4655"/>
                  </a:lnTo>
                  <a:lnTo>
                    <a:pt x="31165" y="5329"/>
                  </a:lnTo>
                  <a:lnTo>
                    <a:pt x="30019" y="6004"/>
                  </a:lnTo>
                  <a:lnTo>
                    <a:pt x="27725" y="7151"/>
                  </a:lnTo>
                  <a:lnTo>
                    <a:pt x="26578" y="7825"/>
                  </a:lnTo>
                  <a:lnTo>
                    <a:pt x="25432" y="8432"/>
                  </a:lnTo>
                  <a:lnTo>
                    <a:pt x="24352" y="9175"/>
                  </a:lnTo>
                  <a:lnTo>
                    <a:pt x="23340" y="9917"/>
                  </a:lnTo>
                  <a:lnTo>
                    <a:pt x="23205" y="9984"/>
                  </a:lnTo>
                  <a:lnTo>
                    <a:pt x="23071" y="10051"/>
                  </a:lnTo>
                  <a:lnTo>
                    <a:pt x="22936" y="9984"/>
                  </a:lnTo>
                  <a:lnTo>
                    <a:pt x="22801" y="9917"/>
                  </a:lnTo>
                  <a:lnTo>
                    <a:pt x="22733" y="9782"/>
                  </a:lnTo>
                  <a:lnTo>
                    <a:pt x="22733" y="9647"/>
                  </a:lnTo>
                  <a:lnTo>
                    <a:pt x="22733" y="9579"/>
                  </a:lnTo>
                  <a:lnTo>
                    <a:pt x="22801" y="9444"/>
                  </a:lnTo>
                  <a:lnTo>
                    <a:pt x="23813" y="8635"/>
                  </a:lnTo>
                  <a:lnTo>
                    <a:pt x="24892" y="7825"/>
                  </a:lnTo>
                  <a:lnTo>
                    <a:pt x="26039" y="7151"/>
                  </a:lnTo>
                  <a:lnTo>
                    <a:pt x="27185" y="6409"/>
                  </a:lnTo>
                  <a:lnTo>
                    <a:pt x="28400" y="5802"/>
                  </a:lnTo>
                  <a:lnTo>
                    <a:pt x="29614" y="5195"/>
                  </a:lnTo>
                  <a:lnTo>
                    <a:pt x="30828" y="4722"/>
                  </a:lnTo>
                  <a:lnTo>
                    <a:pt x="32042" y="4250"/>
                  </a:lnTo>
                  <a:close/>
                  <a:moveTo>
                    <a:pt x="31773" y="10389"/>
                  </a:moveTo>
                  <a:lnTo>
                    <a:pt x="30761" y="10524"/>
                  </a:lnTo>
                  <a:lnTo>
                    <a:pt x="29749" y="10726"/>
                  </a:lnTo>
                  <a:lnTo>
                    <a:pt x="27860" y="11333"/>
                  </a:lnTo>
                  <a:lnTo>
                    <a:pt x="26848" y="11603"/>
                  </a:lnTo>
                  <a:lnTo>
                    <a:pt x="26376" y="11738"/>
                  </a:lnTo>
                  <a:lnTo>
                    <a:pt x="25836" y="11805"/>
                  </a:lnTo>
                  <a:lnTo>
                    <a:pt x="24824" y="11873"/>
                  </a:lnTo>
                  <a:lnTo>
                    <a:pt x="24285" y="12008"/>
                  </a:lnTo>
                  <a:lnTo>
                    <a:pt x="23813" y="12143"/>
                  </a:lnTo>
                  <a:lnTo>
                    <a:pt x="23745" y="12143"/>
                  </a:lnTo>
                  <a:lnTo>
                    <a:pt x="23745" y="12075"/>
                  </a:lnTo>
                  <a:lnTo>
                    <a:pt x="24150" y="11940"/>
                  </a:lnTo>
                  <a:lnTo>
                    <a:pt x="24622" y="11805"/>
                  </a:lnTo>
                  <a:lnTo>
                    <a:pt x="25499" y="11738"/>
                  </a:lnTo>
                  <a:lnTo>
                    <a:pt x="26106" y="11670"/>
                  </a:lnTo>
                  <a:lnTo>
                    <a:pt x="26646" y="11536"/>
                  </a:lnTo>
                  <a:lnTo>
                    <a:pt x="27793" y="11198"/>
                  </a:lnTo>
                  <a:lnTo>
                    <a:pt x="28804" y="10928"/>
                  </a:lnTo>
                  <a:lnTo>
                    <a:pt x="29749" y="10659"/>
                  </a:lnTo>
                  <a:lnTo>
                    <a:pt x="30761" y="10456"/>
                  </a:lnTo>
                  <a:lnTo>
                    <a:pt x="31773" y="10389"/>
                  </a:lnTo>
                  <a:close/>
                  <a:moveTo>
                    <a:pt x="25297" y="14976"/>
                  </a:moveTo>
                  <a:lnTo>
                    <a:pt x="26443" y="15111"/>
                  </a:lnTo>
                  <a:lnTo>
                    <a:pt x="27590" y="15313"/>
                  </a:lnTo>
                  <a:lnTo>
                    <a:pt x="28737" y="15583"/>
                  </a:lnTo>
                  <a:lnTo>
                    <a:pt x="30086" y="15920"/>
                  </a:lnTo>
                  <a:lnTo>
                    <a:pt x="31368" y="16123"/>
                  </a:lnTo>
                  <a:lnTo>
                    <a:pt x="32649" y="16392"/>
                  </a:lnTo>
                  <a:lnTo>
                    <a:pt x="33931" y="16662"/>
                  </a:lnTo>
                  <a:lnTo>
                    <a:pt x="34134" y="16797"/>
                  </a:lnTo>
                  <a:lnTo>
                    <a:pt x="34201" y="17000"/>
                  </a:lnTo>
                  <a:lnTo>
                    <a:pt x="34134" y="17202"/>
                  </a:lnTo>
                  <a:lnTo>
                    <a:pt x="34066" y="17269"/>
                  </a:lnTo>
                  <a:lnTo>
                    <a:pt x="33931" y="17337"/>
                  </a:lnTo>
                  <a:lnTo>
                    <a:pt x="33392" y="17404"/>
                  </a:lnTo>
                  <a:lnTo>
                    <a:pt x="32245" y="17404"/>
                  </a:lnTo>
                  <a:lnTo>
                    <a:pt x="31638" y="17337"/>
                  </a:lnTo>
                  <a:lnTo>
                    <a:pt x="30491" y="17067"/>
                  </a:lnTo>
                  <a:lnTo>
                    <a:pt x="29412" y="16797"/>
                  </a:lnTo>
                  <a:lnTo>
                    <a:pt x="26781" y="16055"/>
                  </a:lnTo>
                  <a:lnTo>
                    <a:pt x="25432" y="15718"/>
                  </a:lnTo>
                  <a:lnTo>
                    <a:pt x="24082" y="15516"/>
                  </a:lnTo>
                  <a:lnTo>
                    <a:pt x="24015" y="15448"/>
                  </a:lnTo>
                  <a:lnTo>
                    <a:pt x="23947" y="15381"/>
                  </a:lnTo>
                  <a:lnTo>
                    <a:pt x="23880" y="15246"/>
                  </a:lnTo>
                  <a:lnTo>
                    <a:pt x="23947" y="15111"/>
                  </a:lnTo>
                  <a:lnTo>
                    <a:pt x="24015" y="15043"/>
                  </a:lnTo>
                  <a:lnTo>
                    <a:pt x="24082" y="14976"/>
                  </a:lnTo>
                  <a:close/>
                  <a:moveTo>
                    <a:pt x="32919" y="0"/>
                  </a:moveTo>
                  <a:lnTo>
                    <a:pt x="32110" y="68"/>
                  </a:lnTo>
                  <a:lnTo>
                    <a:pt x="31368" y="203"/>
                  </a:lnTo>
                  <a:lnTo>
                    <a:pt x="30626" y="405"/>
                  </a:lnTo>
                  <a:lnTo>
                    <a:pt x="29884" y="607"/>
                  </a:lnTo>
                  <a:lnTo>
                    <a:pt x="28400" y="1147"/>
                  </a:lnTo>
                  <a:lnTo>
                    <a:pt x="26983" y="1822"/>
                  </a:lnTo>
                  <a:lnTo>
                    <a:pt x="25566" y="2496"/>
                  </a:lnTo>
                  <a:lnTo>
                    <a:pt x="22868" y="3980"/>
                  </a:lnTo>
                  <a:lnTo>
                    <a:pt x="21856" y="4520"/>
                  </a:lnTo>
                  <a:lnTo>
                    <a:pt x="20777" y="4992"/>
                  </a:lnTo>
                  <a:lnTo>
                    <a:pt x="19630" y="5397"/>
                  </a:lnTo>
                  <a:lnTo>
                    <a:pt x="18551" y="5802"/>
                  </a:lnTo>
                  <a:lnTo>
                    <a:pt x="17404" y="6139"/>
                  </a:lnTo>
                  <a:lnTo>
                    <a:pt x="16190" y="6409"/>
                  </a:lnTo>
                  <a:lnTo>
                    <a:pt x="15043" y="6679"/>
                  </a:lnTo>
                  <a:lnTo>
                    <a:pt x="13896" y="6814"/>
                  </a:lnTo>
                  <a:lnTo>
                    <a:pt x="12682" y="6948"/>
                  </a:lnTo>
                  <a:lnTo>
                    <a:pt x="11535" y="7016"/>
                  </a:lnTo>
                  <a:lnTo>
                    <a:pt x="10321" y="6948"/>
                  </a:lnTo>
                  <a:lnTo>
                    <a:pt x="9174" y="6881"/>
                  </a:lnTo>
                  <a:lnTo>
                    <a:pt x="7960" y="6679"/>
                  </a:lnTo>
                  <a:lnTo>
                    <a:pt x="6813" y="6409"/>
                  </a:lnTo>
                  <a:lnTo>
                    <a:pt x="5666" y="6139"/>
                  </a:lnTo>
                  <a:lnTo>
                    <a:pt x="4587" y="5734"/>
                  </a:lnTo>
                  <a:lnTo>
                    <a:pt x="3845" y="5397"/>
                  </a:lnTo>
                  <a:lnTo>
                    <a:pt x="2901" y="4925"/>
                  </a:lnTo>
                  <a:lnTo>
                    <a:pt x="2091" y="4385"/>
                  </a:lnTo>
                  <a:lnTo>
                    <a:pt x="2091" y="5599"/>
                  </a:lnTo>
                  <a:lnTo>
                    <a:pt x="1956" y="6746"/>
                  </a:lnTo>
                  <a:lnTo>
                    <a:pt x="1686" y="7825"/>
                  </a:lnTo>
                  <a:lnTo>
                    <a:pt x="1484" y="8298"/>
                  </a:lnTo>
                  <a:lnTo>
                    <a:pt x="1282" y="8837"/>
                  </a:lnTo>
                  <a:lnTo>
                    <a:pt x="1012" y="9309"/>
                  </a:lnTo>
                  <a:lnTo>
                    <a:pt x="742" y="9782"/>
                  </a:lnTo>
                  <a:lnTo>
                    <a:pt x="405" y="10186"/>
                  </a:lnTo>
                  <a:lnTo>
                    <a:pt x="0" y="10591"/>
                  </a:lnTo>
                  <a:lnTo>
                    <a:pt x="742" y="11131"/>
                  </a:lnTo>
                  <a:lnTo>
                    <a:pt x="1349" y="11805"/>
                  </a:lnTo>
                  <a:lnTo>
                    <a:pt x="1956" y="12547"/>
                  </a:lnTo>
                  <a:lnTo>
                    <a:pt x="2429" y="13289"/>
                  </a:lnTo>
                  <a:lnTo>
                    <a:pt x="2833" y="14166"/>
                  </a:lnTo>
                  <a:lnTo>
                    <a:pt x="3171" y="15111"/>
                  </a:lnTo>
                  <a:lnTo>
                    <a:pt x="3440" y="15988"/>
                  </a:lnTo>
                  <a:lnTo>
                    <a:pt x="3575" y="17000"/>
                  </a:lnTo>
                  <a:lnTo>
                    <a:pt x="3575" y="17944"/>
                  </a:lnTo>
                  <a:lnTo>
                    <a:pt x="3575" y="18888"/>
                  </a:lnTo>
                  <a:lnTo>
                    <a:pt x="3440" y="19765"/>
                  </a:lnTo>
                  <a:lnTo>
                    <a:pt x="3171" y="20642"/>
                  </a:lnTo>
                  <a:lnTo>
                    <a:pt x="2833" y="21519"/>
                  </a:lnTo>
                  <a:lnTo>
                    <a:pt x="2361" y="22261"/>
                  </a:lnTo>
                  <a:lnTo>
                    <a:pt x="1821" y="22936"/>
                  </a:lnTo>
                  <a:lnTo>
                    <a:pt x="1079" y="23543"/>
                  </a:lnTo>
                  <a:lnTo>
                    <a:pt x="1619" y="24015"/>
                  </a:lnTo>
                  <a:lnTo>
                    <a:pt x="2091" y="24555"/>
                  </a:lnTo>
                  <a:lnTo>
                    <a:pt x="2496" y="25162"/>
                  </a:lnTo>
                  <a:lnTo>
                    <a:pt x="2833" y="25836"/>
                  </a:lnTo>
                  <a:lnTo>
                    <a:pt x="5397" y="24015"/>
                  </a:lnTo>
                  <a:lnTo>
                    <a:pt x="6678" y="23071"/>
                  </a:lnTo>
                  <a:lnTo>
                    <a:pt x="7960" y="22194"/>
                  </a:lnTo>
                  <a:lnTo>
                    <a:pt x="9242" y="21384"/>
                  </a:lnTo>
                  <a:lnTo>
                    <a:pt x="10591" y="20642"/>
                  </a:lnTo>
                  <a:lnTo>
                    <a:pt x="12007" y="20035"/>
                  </a:lnTo>
                  <a:lnTo>
                    <a:pt x="12750" y="19765"/>
                  </a:lnTo>
                  <a:lnTo>
                    <a:pt x="13424" y="19630"/>
                  </a:lnTo>
                  <a:lnTo>
                    <a:pt x="14503" y="19428"/>
                  </a:lnTo>
                  <a:lnTo>
                    <a:pt x="15583" y="19293"/>
                  </a:lnTo>
                  <a:lnTo>
                    <a:pt x="17809" y="19293"/>
                  </a:lnTo>
                  <a:lnTo>
                    <a:pt x="18956" y="19428"/>
                  </a:lnTo>
                  <a:lnTo>
                    <a:pt x="20102" y="19563"/>
                  </a:lnTo>
                  <a:lnTo>
                    <a:pt x="22396" y="19968"/>
                  </a:lnTo>
                  <a:lnTo>
                    <a:pt x="26983" y="20980"/>
                  </a:lnTo>
                  <a:lnTo>
                    <a:pt x="29209" y="21384"/>
                  </a:lnTo>
                  <a:lnTo>
                    <a:pt x="30288" y="21519"/>
                  </a:lnTo>
                  <a:lnTo>
                    <a:pt x="31368" y="21654"/>
                  </a:lnTo>
                  <a:lnTo>
                    <a:pt x="32312" y="21654"/>
                  </a:lnTo>
                  <a:lnTo>
                    <a:pt x="33189" y="21587"/>
                  </a:lnTo>
                  <a:lnTo>
                    <a:pt x="34066" y="21384"/>
                  </a:lnTo>
                  <a:lnTo>
                    <a:pt x="34876" y="21114"/>
                  </a:lnTo>
                  <a:lnTo>
                    <a:pt x="35685" y="20710"/>
                  </a:lnTo>
                  <a:lnTo>
                    <a:pt x="36360" y="20238"/>
                  </a:lnTo>
                  <a:lnTo>
                    <a:pt x="36967" y="19698"/>
                  </a:lnTo>
                  <a:lnTo>
                    <a:pt x="37506" y="19091"/>
                  </a:lnTo>
                  <a:lnTo>
                    <a:pt x="37979" y="18416"/>
                  </a:lnTo>
                  <a:lnTo>
                    <a:pt x="38316" y="17674"/>
                  </a:lnTo>
                  <a:lnTo>
                    <a:pt x="38518" y="16932"/>
                  </a:lnTo>
                  <a:lnTo>
                    <a:pt x="38653" y="16123"/>
                  </a:lnTo>
                  <a:lnTo>
                    <a:pt x="38721" y="15246"/>
                  </a:lnTo>
                  <a:lnTo>
                    <a:pt x="38586" y="14369"/>
                  </a:lnTo>
                  <a:lnTo>
                    <a:pt x="38316" y="13492"/>
                  </a:lnTo>
                  <a:lnTo>
                    <a:pt x="37911" y="12615"/>
                  </a:lnTo>
                  <a:lnTo>
                    <a:pt x="37439" y="11940"/>
                  </a:lnTo>
                  <a:lnTo>
                    <a:pt x="36967" y="11266"/>
                  </a:lnTo>
                  <a:lnTo>
                    <a:pt x="36292" y="10659"/>
                  </a:lnTo>
                  <a:lnTo>
                    <a:pt x="35618" y="10051"/>
                  </a:lnTo>
                  <a:lnTo>
                    <a:pt x="36832" y="9040"/>
                  </a:lnTo>
                  <a:lnTo>
                    <a:pt x="37439" y="8432"/>
                  </a:lnTo>
                  <a:lnTo>
                    <a:pt x="37979" y="7758"/>
                  </a:lnTo>
                  <a:lnTo>
                    <a:pt x="38383" y="7083"/>
                  </a:lnTo>
                  <a:lnTo>
                    <a:pt x="38653" y="6341"/>
                  </a:lnTo>
                  <a:lnTo>
                    <a:pt x="38856" y="5667"/>
                  </a:lnTo>
                  <a:lnTo>
                    <a:pt x="38923" y="4925"/>
                  </a:lnTo>
                  <a:lnTo>
                    <a:pt x="38923" y="4250"/>
                  </a:lnTo>
                  <a:lnTo>
                    <a:pt x="38856" y="3576"/>
                  </a:lnTo>
                  <a:lnTo>
                    <a:pt x="38586" y="2901"/>
                  </a:lnTo>
                  <a:lnTo>
                    <a:pt x="38316" y="2294"/>
                  </a:lnTo>
                  <a:lnTo>
                    <a:pt x="37911" y="1754"/>
                  </a:lnTo>
                  <a:lnTo>
                    <a:pt x="37372" y="1282"/>
                  </a:lnTo>
                  <a:lnTo>
                    <a:pt x="36832" y="810"/>
                  </a:lnTo>
                  <a:lnTo>
                    <a:pt x="36090" y="473"/>
                  </a:lnTo>
                  <a:lnTo>
                    <a:pt x="35348" y="203"/>
                  </a:lnTo>
                  <a:lnTo>
                    <a:pt x="34471" y="68"/>
                  </a:lnTo>
                  <a:lnTo>
                    <a:pt x="33661" y="0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36;p130">
              <a:extLst>
                <a:ext uri="{FF2B5EF4-FFF2-40B4-BE49-F238E27FC236}">
                  <a16:creationId xmlns:a16="http://schemas.microsoft.com/office/drawing/2014/main" id="{1C584A95-F5B7-9BC3-B032-46C6EF9BAEC8}"/>
                </a:ext>
              </a:extLst>
            </p:cNvPr>
            <p:cNvSpPr/>
            <p:nvPr/>
          </p:nvSpPr>
          <p:spPr>
            <a:xfrm>
              <a:off x="1295500" y="1306800"/>
              <a:ext cx="330575" cy="909000"/>
            </a:xfrm>
            <a:custGeom>
              <a:avLst/>
              <a:gdLst/>
              <a:ahLst/>
              <a:cxnLst/>
              <a:rect l="l" t="t" r="r" b="b"/>
              <a:pathLst>
                <a:path w="13223" h="36360" extrusionOk="0">
                  <a:moveTo>
                    <a:pt x="743" y="1"/>
                  </a:moveTo>
                  <a:lnTo>
                    <a:pt x="1080" y="877"/>
                  </a:lnTo>
                  <a:lnTo>
                    <a:pt x="1350" y="1822"/>
                  </a:lnTo>
                  <a:lnTo>
                    <a:pt x="1755" y="3306"/>
                  </a:lnTo>
                  <a:lnTo>
                    <a:pt x="2025" y="4925"/>
                  </a:lnTo>
                  <a:lnTo>
                    <a:pt x="2092" y="5734"/>
                  </a:lnTo>
                  <a:lnTo>
                    <a:pt x="2159" y="6544"/>
                  </a:lnTo>
                  <a:lnTo>
                    <a:pt x="2159" y="7353"/>
                  </a:lnTo>
                  <a:lnTo>
                    <a:pt x="2092" y="8163"/>
                  </a:lnTo>
                  <a:lnTo>
                    <a:pt x="2025" y="8837"/>
                  </a:lnTo>
                  <a:lnTo>
                    <a:pt x="1890" y="9579"/>
                  </a:lnTo>
                  <a:lnTo>
                    <a:pt x="1687" y="10187"/>
                  </a:lnTo>
                  <a:lnTo>
                    <a:pt x="1485" y="10861"/>
                  </a:lnTo>
                  <a:lnTo>
                    <a:pt x="1215" y="11468"/>
                  </a:lnTo>
                  <a:lnTo>
                    <a:pt x="878" y="12075"/>
                  </a:lnTo>
                  <a:lnTo>
                    <a:pt x="473" y="12682"/>
                  </a:lnTo>
                  <a:lnTo>
                    <a:pt x="1" y="13155"/>
                  </a:lnTo>
                  <a:lnTo>
                    <a:pt x="743" y="13762"/>
                  </a:lnTo>
                  <a:lnTo>
                    <a:pt x="1417" y="14504"/>
                  </a:lnTo>
                  <a:lnTo>
                    <a:pt x="1957" y="15313"/>
                  </a:lnTo>
                  <a:lnTo>
                    <a:pt x="2497" y="16190"/>
                  </a:lnTo>
                  <a:lnTo>
                    <a:pt x="2902" y="17202"/>
                  </a:lnTo>
                  <a:lnTo>
                    <a:pt x="3239" y="18214"/>
                  </a:lnTo>
                  <a:lnTo>
                    <a:pt x="3509" y="19226"/>
                  </a:lnTo>
                  <a:lnTo>
                    <a:pt x="3644" y="20305"/>
                  </a:lnTo>
                  <a:lnTo>
                    <a:pt x="3711" y="21384"/>
                  </a:lnTo>
                  <a:lnTo>
                    <a:pt x="3644" y="22396"/>
                  </a:lnTo>
                  <a:lnTo>
                    <a:pt x="3509" y="23408"/>
                  </a:lnTo>
                  <a:lnTo>
                    <a:pt x="3306" y="24420"/>
                  </a:lnTo>
                  <a:lnTo>
                    <a:pt x="2902" y="25297"/>
                  </a:lnTo>
                  <a:lnTo>
                    <a:pt x="2429" y="26174"/>
                  </a:lnTo>
                  <a:lnTo>
                    <a:pt x="1822" y="26916"/>
                  </a:lnTo>
                  <a:lnTo>
                    <a:pt x="1485" y="27253"/>
                  </a:lnTo>
                  <a:lnTo>
                    <a:pt x="1148" y="27523"/>
                  </a:lnTo>
                  <a:lnTo>
                    <a:pt x="1620" y="27995"/>
                  </a:lnTo>
                  <a:lnTo>
                    <a:pt x="2092" y="28535"/>
                  </a:lnTo>
                  <a:lnTo>
                    <a:pt x="2497" y="29142"/>
                  </a:lnTo>
                  <a:lnTo>
                    <a:pt x="2767" y="29817"/>
                  </a:lnTo>
                  <a:lnTo>
                    <a:pt x="3036" y="30491"/>
                  </a:lnTo>
                  <a:lnTo>
                    <a:pt x="3306" y="31233"/>
                  </a:lnTo>
                  <a:lnTo>
                    <a:pt x="3441" y="31975"/>
                  </a:lnTo>
                  <a:lnTo>
                    <a:pt x="3576" y="32717"/>
                  </a:lnTo>
                  <a:lnTo>
                    <a:pt x="3644" y="33662"/>
                  </a:lnTo>
                  <a:lnTo>
                    <a:pt x="3711" y="34606"/>
                  </a:lnTo>
                  <a:lnTo>
                    <a:pt x="3711" y="35483"/>
                  </a:lnTo>
                  <a:lnTo>
                    <a:pt x="3644" y="36360"/>
                  </a:lnTo>
                  <a:lnTo>
                    <a:pt x="5330" y="36023"/>
                  </a:lnTo>
                  <a:lnTo>
                    <a:pt x="6882" y="35551"/>
                  </a:lnTo>
                  <a:lnTo>
                    <a:pt x="8501" y="35078"/>
                  </a:lnTo>
                  <a:lnTo>
                    <a:pt x="10119" y="34404"/>
                  </a:lnTo>
                  <a:lnTo>
                    <a:pt x="11334" y="33864"/>
                  </a:lnTo>
                  <a:lnTo>
                    <a:pt x="12480" y="33122"/>
                  </a:lnTo>
                  <a:lnTo>
                    <a:pt x="12143" y="32380"/>
                  </a:lnTo>
                  <a:lnTo>
                    <a:pt x="11671" y="31705"/>
                  </a:lnTo>
                  <a:lnTo>
                    <a:pt x="11401" y="31436"/>
                  </a:lnTo>
                  <a:lnTo>
                    <a:pt x="11064" y="31166"/>
                  </a:lnTo>
                  <a:lnTo>
                    <a:pt x="10727" y="30963"/>
                  </a:lnTo>
                  <a:lnTo>
                    <a:pt x="10389" y="30761"/>
                  </a:lnTo>
                  <a:lnTo>
                    <a:pt x="10187" y="30694"/>
                  </a:lnTo>
                  <a:lnTo>
                    <a:pt x="9985" y="30491"/>
                  </a:lnTo>
                  <a:lnTo>
                    <a:pt x="9917" y="30356"/>
                  </a:lnTo>
                  <a:lnTo>
                    <a:pt x="9917" y="30154"/>
                  </a:lnTo>
                  <a:lnTo>
                    <a:pt x="9917" y="29952"/>
                  </a:lnTo>
                  <a:lnTo>
                    <a:pt x="9985" y="29749"/>
                  </a:lnTo>
                  <a:lnTo>
                    <a:pt x="10187" y="29614"/>
                  </a:lnTo>
                  <a:lnTo>
                    <a:pt x="10389" y="29479"/>
                  </a:lnTo>
                  <a:lnTo>
                    <a:pt x="10794" y="29277"/>
                  </a:lnTo>
                  <a:lnTo>
                    <a:pt x="11199" y="29075"/>
                  </a:lnTo>
                  <a:lnTo>
                    <a:pt x="11536" y="28805"/>
                  </a:lnTo>
                  <a:lnTo>
                    <a:pt x="11873" y="28535"/>
                  </a:lnTo>
                  <a:lnTo>
                    <a:pt x="12143" y="28265"/>
                  </a:lnTo>
                  <a:lnTo>
                    <a:pt x="12413" y="27928"/>
                  </a:lnTo>
                  <a:lnTo>
                    <a:pt x="12750" y="27186"/>
                  </a:lnTo>
                  <a:lnTo>
                    <a:pt x="13020" y="26376"/>
                  </a:lnTo>
                  <a:lnTo>
                    <a:pt x="13223" y="25499"/>
                  </a:lnTo>
                  <a:lnTo>
                    <a:pt x="13223" y="24555"/>
                  </a:lnTo>
                  <a:lnTo>
                    <a:pt x="13155" y="23678"/>
                  </a:lnTo>
                  <a:lnTo>
                    <a:pt x="13020" y="22734"/>
                  </a:lnTo>
                  <a:lnTo>
                    <a:pt x="12750" y="21857"/>
                  </a:lnTo>
                  <a:lnTo>
                    <a:pt x="12413" y="20980"/>
                  </a:lnTo>
                  <a:lnTo>
                    <a:pt x="11941" y="20170"/>
                  </a:lnTo>
                  <a:lnTo>
                    <a:pt x="11469" y="19428"/>
                  </a:lnTo>
                  <a:lnTo>
                    <a:pt x="10862" y="18754"/>
                  </a:lnTo>
                  <a:lnTo>
                    <a:pt x="10254" y="18214"/>
                  </a:lnTo>
                  <a:lnTo>
                    <a:pt x="9580" y="17809"/>
                  </a:lnTo>
                  <a:lnTo>
                    <a:pt x="9445" y="17674"/>
                  </a:lnTo>
                  <a:lnTo>
                    <a:pt x="9377" y="17607"/>
                  </a:lnTo>
                  <a:lnTo>
                    <a:pt x="9310" y="17472"/>
                  </a:lnTo>
                  <a:lnTo>
                    <a:pt x="9310" y="17337"/>
                  </a:lnTo>
                  <a:lnTo>
                    <a:pt x="9377" y="17067"/>
                  </a:lnTo>
                  <a:lnTo>
                    <a:pt x="9580" y="16797"/>
                  </a:lnTo>
                  <a:lnTo>
                    <a:pt x="9985" y="16460"/>
                  </a:lnTo>
                  <a:lnTo>
                    <a:pt x="10389" y="16055"/>
                  </a:lnTo>
                  <a:lnTo>
                    <a:pt x="10727" y="15583"/>
                  </a:lnTo>
                  <a:lnTo>
                    <a:pt x="10996" y="15178"/>
                  </a:lnTo>
                  <a:lnTo>
                    <a:pt x="11199" y="14639"/>
                  </a:lnTo>
                  <a:lnTo>
                    <a:pt x="11401" y="14167"/>
                  </a:lnTo>
                  <a:lnTo>
                    <a:pt x="11536" y="13627"/>
                  </a:lnTo>
                  <a:lnTo>
                    <a:pt x="11671" y="13087"/>
                  </a:lnTo>
                  <a:lnTo>
                    <a:pt x="11806" y="12345"/>
                  </a:lnTo>
                  <a:lnTo>
                    <a:pt x="11806" y="11603"/>
                  </a:lnTo>
                  <a:lnTo>
                    <a:pt x="11806" y="10861"/>
                  </a:lnTo>
                  <a:lnTo>
                    <a:pt x="11738" y="10119"/>
                  </a:lnTo>
                  <a:lnTo>
                    <a:pt x="10659" y="9107"/>
                  </a:lnTo>
                  <a:lnTo>
                    <a:pt x="9715" y="8028"/>
                  </a:lnTo>
                  <a:lnTo>
                    <a:pt x="7826" y="5667"/>
                  </a:lnTo>
                  <a:lnTo>
                    <a:pt x="6612" y="4183"/>
                  </a:lnTo>
                  <a:lnTo>
                    <a:pt x="6477" y="4048"/>
                  </a:lnTo>
                  <a:lnTo>
                    <a:pt x="5870" y="3373"/>
                  </a:lnTo>
                  <a:lnTo>
                    <a:pt x="5195" y="2766"/>
                  </a:lnTo>
                  <a:lnTo>
                    <a:pt x="4453" y="2159"/>
                  </a:lnTo>
                  <a:lnTo>
                    <a:pt x="3778" y="1619"/>
                  </a:lnTo>
                  <a:lnTo>
                    <a:pt x="3036" y="1147"/>
                  </a:lnTo>
                  <a:lnTo>
                    <a:pt x="2294" y="743"/>
                  </a:lnTo>
                  <a:lnTo>
                    <a:pt x="1485" y="338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37;p130">
              <a:extLst>
                <a:ext uri="{FF2B5EF4-FFF2-40B4-BE49-F238E27FC236}">
                  <a16:creationId xmlns:a16="http://schemas.microsoft.com/office/drawing/2014/main" id="{1849CC53-7EE2-4EA3-12D2-05B429120E93}"/>
                </a:ext>
              </a:extLst>
            </p:cNvPr>
            <p:cNvSpPr/>
            <p:nvPr/>
          </p:nvSpPr>
          <p:spPr>
            <a:xfrm>
              <a:off x="1052650" y="1276450"/>
              <a:ext cx="303600" cy="959600"/>
            </a:xfrm>
            <a:custGeom>
              <a:avLst/>
              <a:gdLst/>
              <a:ahLst/>
              <a:cxnLst/>
              <a:rect l="l" t="t" r="r" b="b"/>
              <a:pathLst>
                <a:path w="12144" h="38384" extrusionOk="0">
                  <a:moveTo>
                    <a:pt x="2497" y="0"/>
                  </a:moveTo>
                  <a:lnTo>
                    <a:pt x="1350" y="135"/>
                  </a:lnTo>
                  <a:lnTo>
                    <a:pt x="271" y="270"/>
                  </a:lnTo>
                  <a:lnTo>
                    <a:pt x="878" y="1619"/>
                  </a:lnTo>
                  <a:lnTo>
                    <a:pt x="1350" y="3036"/>
                  </a:lnTo>
                  <a:lnTo>
                    <a:pt x="1620" y="4250"/>
                  </a:lnTo>
                  <a:lnTo>
                    <a:pt x="1890" y="5532"/>
                  </a:lnTo>
                  <a:lnTo>
                    <a:pt x="2025" y="6813"/>
                  </a:lnTo>
                  <a:lnTo>
                    <a:pt x="2092" y="8095"/>
                  </a:lnTo>
                  <a:lnTo>
                    <a:pt x="2092" y="8972"/>
                  </a:lnTo>
                  <a:lnTo>
                    <a:pt x="2025" y="9849"/>
                  </a:lnTo>
                  <a:lnTo>
                    <a:pt x="1822" y="10659"/>
                  </a:lnTo>
                  <a:lnTo>
                    <a:pt x="1620" y="11468"/>
                  </a:lnTo>
                  <a:lnTo>
                    <a:pt x="1350" y="12278"/>
                  </a:lnTo>
                  <a:lnTo>
                    <a:pt x="945" y="13020"/>
                  </a:lnTo>
                  <a:lnTo>
                    <a:pt x="541" y="13762"/>
                  </a:lnTo>
                  <a:lnTo>
                    <a:pt x="1" y="14369"/>
                  </a:lnTo>
                  <a:lnTo>
                    <a:pt x="676" y="14976"/>
                  </a:lnTo>
                  <a:lnTo>
                    <a:pt x="1350" y="15718"/>
                  </a:lnTo>
                  <a:lnTo>
                    <a:pt x="1957" y="16527"/>
                  </a:lnTo>
                  <a:lnTo>
                    <a:pt x="2429" y="17404"/>
                  </a:lnTo>
                  <a:lnTo>
                    <a:pt x="2834" y="18416"/>
                  </a:lnTo>
                  <a:lnTo>
                    <a:pt x="3171" y="19428"/>
                  </a:lnTo>
                  <a:lnTo>
                    <a:pt x="3441" y="20440"/>
                  </a:lnTo>
                  <a:lnTo>
                    <a:pt x="3644" y="21519"/>
                  </a:lnTo>
                  <a:lnTo>
                    <a:pt x="3644" y="22598"/>
                  </a:lnTo>
                  <a:lnTo>
                    <a:pt x="3644" y="23610"/>
                  </a:lnTo>
                  <a:lnTo>
                    <a:pt x="3509" y="24622"/>
                  </a:lnTo>
                  <a:lnTo>
                    <a:pt x="3239" y="25634"/>
                  </a:lnTo>
                  <a:lnTo>
                    <a:pt x="2902" y="26511"/>
                  </a:lnTo>
                  <a:lnTo>
                    <a:pt x="2429" y="27388"/>
                  </a:lnTo>
                  <a:lnTo>
                    <a:pt x="1822" y="28130"/>
                  </a:lnTo>
                  <a:lnTo>
                    <a:pt x="1485" y="28467"/>
                  </a:lnTo>
                  <a:lnTo>
                    <a:pt x="1080" y="28737"/>
                  </a:lnTo>
                  <a:lnTo>
                    <a:pt x="1620" y="29277"/>
                  </a:lnTo>
                  <a:lnTo>
                    <a:pt x="2092" y="29816"/>
                  </a:lnTo>
                  <a:lnTo>
                    <a:pt x="2497" y="30491"/>
                  </a:lnTo>
                  <a:lnTo>
                    <a:pt x="2834" y="31166"/>
                  </a:lnTo>
                  <a:lnTo>
                    <a:pt x="3104" y="31908"/>
                  </a:lnTo>
                  <a:lnTo>
                    <a:pt x="3306" y="32717"/>
                  </a:lnTo>
                  <a:lnTo>
                    <a:pt x="3441" y="33527"/>
                  </a:lnTo>
                  <a:lnTo>
                    <a:pt x="3576" y="34336"/>
                  </a:lnTo>
                  <a:lnTo>
                    <a:pt x="3644" y="35213"/>
                  </a:lnTo>
                  <a:lnTo>
                    <a:pt x="3644" y="35685"/>
                  </a:lnTo>
                  <a:lnTo>
                    <a:pt x="3644" y="36090"/>
                  </a:lnTo>
                  <a:lnTo>
                    <a:pt x="3644" y="37034"/>
                  </a:lnTo>
                  <a:lnTo>
                    <a:pt x="3576" y="38316"/>
                  </a:lnTo>
                  <a:lnTo>
                    <a:pt x="5060" y="38383"/>
                  </a:lnTo>
                  <a:lnTo>
                    <a:pt x="6747" y="38316"/>
                  </a:lnTo>
                  <a:lnTo>
                    <a:pt x="9310" y="38114"/>
                  </a:lnTo>
                  <a:lnTo>
                    <a:pt x="11873" y="37844"/>
                  </a:lnTo>
                  <a:lnTo>
                    <a:pt x="11941" y="36765"/>
                  </a:lnTo>
                  <a:lnTo>
                    <a:pt x="11941" y="35888"/>
                  </a:lnTo>
                  <a:lnTo>
                    <a:pt x="11873" y="35078"/>
                  </a:lnTo>
                  <a:lnTo>
                    <a:pt x="11806" y="34269"/>
                  </a:lnTo>
                  <a:lnTo>
                    <a:pt x="11671" y="33527"/>
                  </a:lnTo>
                  <a:lnTo>
                    <a:pt x="11604" y="33324"/>
                  </a:lnTo>
                  <a:lnTo>
                    <a:pt x="11334" y="32177"/>
                  </a:lnTo>
                  <a:lnTo>
                    <a:pt x="11131" y="31638"/>
                  </a:lnTo>
                  <a:lnTo>
                    <a:pt x="10862" y="31031"/>
                  </a:lnTo>
                  <a:lnTo>
                    <a:pt x="10592" y="30558"/>
                  </a:lnTo>
                  <a:lnTo>
                    <a:pt x="10255" y="30086"/>
                  </a:lnTo>
                  <a:lnTo>
                    <a:pt x="9782" y="29681"/>
                  </a:lnTo>
                  <a:lnTo>
                    <a:pt x="9310" y="29412"/>
                  </a:lnTo>
                  <a:lnTo>
                    <a:pt x="9108" y="29277"/>
                  </a:lnTo>
                  <a:lnTo>
                    <a:pt x="8973" y="29142"/>
                  </a:lnTo>
                  <a:lnTo>
                    <a:pt x="8838" y="29007"/>
                  </a:lnTo>
                  <a:lnTo>
                    <a:pt x="8770" y="28805"/>
                  </a:lnTo>
                  <a:lnTo>
                    <a:pt x="8770" y="28602"/>
                  </a:lnTo>
                  <a:lnTo>
                    <a:pt x="8838" y="28400"/>
                  </a:lnTo>
                  <a:lnTo>
                    <a:pt x="8905" y="28265"/>
                  </a:lnTo>
                  <a:lnTo>
                    <a:pt x="9108" y="28130"/>
                  </a:lnTo>
                  <a:lnTo>
                    <a:pt x="9580" y="27928"/>
                  </a:lnTo>
                  <a:lnTo>
                    <a:pt x="9917" y="27658"/>
                  </a:lnTo>
                  <a:lnTo>
                    <a:pt x="10322" y="27388"/>
                  </a:lnTo>
                  <a:lnTo>
                    <a:pt x="10659" y="27051"/>
                  </a:lnTo>
                  <a:lnTo>
                    <a:pt x="10929" y="26713"/>
                  </a:lnTo>
                  <a:lnTo>
                    <a:pt x="11199" y="26376"/>
                  </a:lnTo>
                  <a:lnTo>
                    <a:pt x="11604" y="25499"/>
                  </a:lnTo>
                  <a:lnTo>
                    <a:pt x="11941" y="24622"/>
                  </a:lnTo>
                  <a:lnTo>
                    <a:pt x="12076" y="23678"/>
                  </a:lnTo>
                  <a:lnTo>
                    <a:pt x="12143" y="22666"/>
                  </a:lnTo>
                  <a:lnTo>
                    <a:pt x="12143" y="21587"/>
                  </a:lnTo>
                  <a:lnTo>
                    <a:pt x="11941" y="20575"/>
                  </a:lnTo>
                  <a:lnTo>
                    <a:pt x="11739" y="19563"/>
                  </a:lnTo>
                  <a:lnTo>
                    <a:pt x="11401" y="18618"/>
                  </a:lnTo>
                  <a:lnTo>
                    <a:pt x="10929" y="17674"/>
                  </a:lnTo>
                  <a:lnTo>
                    <a:pt x="10457" y="16865"/>
                  </a:lnTo>
                  <a:lnTo>
                    <a:pt x="9850" y="16123"/>
                  </a:lnTo>
                  <a:lnTo>
                    <a:pt x="9175" y="15515"/>
                  </a:lnTo>
                  <a:lnTo>
                    <a:pt x="8501" y="14976"/>
                  </a:lnTo>
                  <a:lnTo>
                    <a:pt x="8298" y="14841"/>
                  </a:lnTo>
                  <a:lnTo>
                    <a:pt x="8163" y="14571"/>
                  </a:lnTo>
                  <a:lnTo>
                    <a:pt x="8231" y="14301"/>
                  </a:lnTo>
                  <a:lnTo>
                    <a:pt x="8366" y="14099"/>
                  </a:lnTo>
                  <a:lnTo>
                    <a:pt x="8838" y="13559"/>
                  </a:lnTo>
                  <a:lnTo>
                    <a:pt x="9310" y="13087"/>
                  </a:lnTo>
                  <a:lnTo>
                    <a:pt x="9647" y="12480"/>
                  </a:lnTo>
                  <a:lnTo>
                    <a:pt x="9985" y="11873"/>
                  </a:lnTo>
                  <a:lnTo>
                    <a:pt x="10255" y="11266"/>
                  </a:lnTo>
                  <a:lnTo>
                    <a:pt x="10457" y="10591"/>
                  </a:lnTo>
                  <a:lnTo>
                    <a:pt x="10592" y="9916"/>
                  </a:lnTo>
                  <a:lnTo>
                    <a:pt x="10659" y="9242"/>
                  </a:lnTo>
                  <a:lnTo>
                    <a:pt x="10727" y="7960"/>
                  </a:lnTo>
                  <a:lnTo>
                    <a:pt x="10659" y="6611"/>
                  </a:lnTo>
                  <a:lnTo>
                    <a:pt x="10457" y="5397"/>
                  </a:lnTo>
                  <a:lnTo>
                    <a:pt x="10255" y="4183"/>
                  </a:lnTo>
                  <a:lnTo>
                    <a:pt x="9985" y="3306"/>
                  </a:lnTo>
                  <a:lnTo>
                    <a:pt x="9715" y="2429"/>
                  </a:lnTo>
                  <a:lnTo>
                    <a:pt x="9445" y="1552"/>
                  </a:lnTo>
                  <a:lnTo>
                    <a:pt x="9040" y="742"/>
                  </a:lnTo>
                  <a:lnTo>
                    <a:pt x="8028" y="472"/>
                  </a:lnTo>
                  <a:lnTo>
                    <a:pt x="6949" y="270"/>
                  </a:lnTo>
                  <a:lnTo>
                    <a:pt x="5870" y="135"/>
                  </a:lnTo>
                  <a:lnTo>
                    <a:pt x="4723" y="0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38;p130">
              <a:extLst>
                <a:ext uri="{FF2B5EF4-FFF2-40B4-BE49-F238E27FC236}">
                  <a16:creationId xmlns:a16="http://schemas.microsoft.com/office/drawing/2014/main" id="{5049D6CD-BE4D-A57F-01DB-60CC4677A76C}"/>
                </a:ext>
              </a:extLst>
            </p:cNvPr>
            <p:cNvSpPr/>
            <p:nvPr/>
          </p:nvSpPr>
          <p:spPr>
            <a:xfrm>
              <a:off x="308950" y="1286575"/>
              <a:ext cx="804450" cy="947800"/>
            </a:xfrm>
            <a:custGeom>
              <a:avLst/>
              <a:gdLst/>
              <a:ahLst/>
              <a:cxnLst/>
              <a:rect l="l" t="t" r="r" b="b"/>
              <a:pathLst>
                <a:path w="32178" h="37912" extrusionOk="0">
                  <a:moveTo>
                    <a:pt x="17472" y="11873"/>
                  </a:moveTo>
                  <a:lnTo>
                    <a:pt x="18079" y="11940"/>
                  </a:lnTo>
                  <a:lnTo>
                    <a:pt x="18618" y="12007"/>
                  </a:lnTo>
                  <a:lnTo>
                    <a:pt x="19226" y="12142"/>
                  </a:lnTo>
                  <a:lnTo>
                    <a:pt x="19765" y="12345"/>
                  </a:lnTo>
                  <a:lnTo>
                    <a:pt x="20237" y="12615"/>
                  </a:lnTo>
                  <a:lnTo>
                    <a:pt x="20777" y="12884"/>
                  </a:lnTo>
                  <a:lnTo>
                    <a:pt x="21182" y="13289"/>
                  </a:lnTo>
                  <a:lnTo>
                    <a:pt x="21654" y="13626"/>
                  </a:lnTo>
                  <a:lnTo>
                    <a:pt x="21991" y="14031"/>
                  </a:lnTo>
                  <a:lnTo>
                    <a:pt x="22329" y="14503"/>
                  </a:lnTo>
                  <a:lnTo>
                    <a:pt x="22666" y="14976"/>
                  </a:lnTo>
                  <a:lnTo>
                    <a:pt x="22936" y="15515"/>
                  </a:lnTo>
                  <a:lnTo>
                    <a:pt x="23138" y="16055"/>
                  </a:lnTo>
                  <a:lnTo>
                    <a:pt x="23273" y="16595"/>
                  </a:lnTo>
                  <a:lnTo>
                    <a:pt x="23341" y="17202"/>
                  </a:lnTo>
                  <a:lnTo>
                    <a:pt x="23408" y="17809"/>
                  </a:lnTo>
                  <a:lnTo>
                    <a:pt x="23341" y="18416"/>
                  </a:lnTo>
                  <a:lnTo>
                    <a:pt x="23273" y="18956"/>
                  </a:lnTo>
                  <a:lnTo>
                    <a:pt x="23138" y="19563"/>
                  </a:lnTo>
                  <a:lnTo>
                    <a:pt x="22936" y="20102"/>
                  </a:lnTo>
                  <a:lnTo>
                    <a:pt x="22666" y="20574"/>
                  </a:lnTo>
                  <a:lnTo>
                    <a:pt x="22329" y="21114"/>
                  </a:lnTo>
                  <a:lnTo>
                    <a:pt x="21991" y="21519"/>
                  </a:lnTo>
                  <a:lnTo>
                    <a:pt x="21654" y="21991"/>
                  </a:lnTo>
                  <a:lnTo>
                    <a:pt x="21182" y="22328"/>
                  </a:lnTo>
                  <a:lnTo>
                    <a:pt x="20777" y="22666"/>
                  </a:lnTo>
                  <a:lnTo>
                    <a:pt x="20237" y="23003"/>
                  </a:lnTo>
                  <a:lnTo>
                    <a:pt x="19765" y="23273"/>
                  </a:lnTo>
                  <a:lnTo>
                    <a:pt x="19226" y="23475"/>
                  </a:lnTo>
                  <a:lnTo>
                    <a:pt x="18618" y="23610"/>
                  </a:lnTo>
                  <a:lnTo>
                    <a:pt x="18079" y="23678"/>
                  </a:lnTo>
                  <a:lnTo>
                    <a:pt x="17472" y="23745"/>
                  </a:lnTo>
                  <a:lnTo>
                    <a:pt x="16865" y="23678"/>
                  </a:lnTo>
                  <a:lnTo>
                    <a:pt x="16257" y="23610"/>
                  </a:lnTo>
                  <a:lnTo>
                    <a:pt x="15718" y="23475"/>
                  </a:lnTo>
                  <a:lnTo>
                    <a:pt x="15178" y="23273"/>
                  </a:lnTo>
                  <a:lnTo>
                    <a:pt x="14638" y="23003"/>
                  </a:lnTo>
                  <a:lnTo>
                    <a:pt x="14166" y="22666"/>
                  </a:lnTo>
                  <a:lnTo>
                    <a:pt x="13694" y="22328"/>
                  </a:lnTo>
                  <a:lnTo>
                    <a:pt x="13289" y="21991"/>
                  </a:lnTo>
                  <a:lnTo>
                    <a:pt x="12885" y="21519"/>
                  </a:lnTo>
                  <a:lnTo>
                    <a:pt x="12547" y="21114"/>
                  </a:lnTo>
                  <a:lnTo>
                    <a:pt x="12277" y="20574"/>
                  </a:lnTo>
                  <a:lnTo>
                    <a:pt x="12008" y="20102"/>
                  </a:lnTo>
                  <a:lnTo>
                    <a:pt x="11805" y="19563"/>
                  </a:lnTo>
                  <a:lnTo>
                    <a:pt x="11670" y="18956"/>
                  </a:lnTo>
                  <a:lnTo>
                    <a:pt x="11603" y="18416"/>
                  </a:lnTo>
                  <a:lnTo>
                    <a:pt x="11535" y="17809"/>
                  </a:lnTo>
                  <a:lnTo>
                    <a:pt x="11603" y="17202"/>
                  </a:lnTo>
                  <a:lnTo>
                    <a:pt x="11670" y="16595"/>
                  </a:lnTo>
                  <a:lnTo>
                    <a:pt x="11805" y="16055"/>
                  </a:lnTo>
                  <a:lnTo>
                    <a:pt x="12008" y="15515"/>
                  </a:lnTo>
                  <a:lnTo>
                    <a:pt x="12277" y="14976"/>
                  </a:lnTo>
                  <a:lnTo>
                    <a:pt x="12547" y="14503"/>
                  </a:lnTo>
                  <a:lnTo>
                    <a:pt x="12885" y="14031"/>
                  </a:lnTo>
                  <a:lnTo>
                    <a:pt x="13289" y="13626"/>
                  </a:lnTo>
                  <a:lnTo>
                    <a:pt x="13694" y="13289"/>
                  </a:lnTo>
                  <a:lnTo>
                    <a:pt x="14166" y="12884"/>
                  </a:lnTo>
                  <a:lnTo>
                    <a:pt x="14638" y="12615"/>
                  </a:lnTo>
                  <a:lnTo>
                    <a:pt x="15178" y="12345"/>
                  </a:lnTo>
                  <a:lnTo>
                    <a:pt x="15718" y="12142"/>
                  </a:lnTo>
                  <a:lnTo>
                    <a:pt x="16257" y="12007"/>
                  </a:lnTo>
                  <a:lnTo>
                    <a:pt x="16865" y="11940"/>
                  </a:lnTo>
                  <a:lnTo>
                    <a:pt x="17472" y="11873"/>
                  </a:lnTo>
                  <a:close/>
                  <a:moveTo>
                    <a:pt x="28939" y="0"/>
                  </a:moveTo>
                  <a:lnTo>
                    <a:pt x="26848" y="472"/>
                  </a:lnTo>
                  <a:lnTo>
                    <a:pt x="25297" y="877"/>
                  </a:lnTo>
                  <a:lnTo>
                    <a:pt x="23678" y="1417"/>
                  </a:lnTo>
                  <a:lnTo>
                    <a:pt x="22126" y="1956"/>
                  </a:lnTo>
                  <a:lnTo>
                    <a:pt x="20575" y="2631"/>
                  </a:lnTo>
                  <a:lnTo>
                    <a:pt x="19091" y="3305"/>
                  </a:lnTo>
                  <a:lnTo>
                    <a:pt x="17674" y="4047"/>
                  </a:lnTo>
                  <a:lnTo>
                    <a:pt x="16257" y="4857"/>
                  </a:lnTo>
                  <a:lnTo>
                    <a:pt x="14976" y="5666"/>
                  </a:lnTo>
                  <a:lnTo>
                    <a:pt x="12885" y="7083"/>
                  </a:lnTo>
                  <a:lnTo>
                    <a:pt x="10996" y="8567"/>
                  </a:lnTo>
                  <a:lnTo>
                    <a:pt x="9242" y="10051"/>
                  </a:lnTo>
                  <a:lnTo>
                    <a:pt x="7690" y="11670"/>
                  </a:lnTo>
                  <a:lnTo>
                    <a:pt x="6881" y="12547"/>
                  </a:lnTo>
                  <a:lnTo>
                    <a:pt x="6206" y="13424"/>
                  </a:lnTo>
                  <a:lnTo>
                    <a:pt x="4857" y="15245"/>
                  </a:lnTo>
                  <a:lnTo>
                    <a:pt x="3575" y="17269"/>
                  </a:lnTo>
                  <a:lnTo>
                    <a:pt x="2361" y="19360"/>
                  </a:lnTo>
                  <a:lnTo>
                    <a:pt x="2833" y="20305"/>
                  </a:lnTo>
                  <a:lnTo>
                    <a:pt x="3441" y="21182"/>
                  </a:lnTo>
                  <a:lnTo>
                    <a:pt x="4115" y="21924"/>
                  </a:lnTo>
                  <a:lnTo>
                    <a:pt x="4925" y="22598"/>
                  </a:lnTo>
                  <a:lnTo>
                    <a:pt x="5869" y="23138"/>
                  </a:lnTo>
                  <a:lnTo>
                    <a:pt x="6813" y="23678"/>
                  </a:lnTo>
                  <a:lnTo>
                    <a:pt x="7825" y="24150"/>
                  </a:lnTo>
                  <a:lnTo>
                    <a:pt x="8905" y="24554"/>
                  </a:lnTo>
                  <a:lnTo>
                    <a:pt x="9984" y="24892"/>
                  </a:lnTo>
                  <a:lnTo>
                    <a:pt x="11131" y="25162"/>
                  </a:lnTo>
                  <a:lnTo>
                    <a:pt x="12210" y="25364"/>
                  </a:lnTo>
                  <a:lnTo>
                    <a:pt x="13357" y="25566"/>
                  </a:lnTo>
                  <a:lnTo>
                    <a:pt x="15583" y="25836"/>
                  </a:lnTo>
                  <a:lnTo>
                    <a:pt x="17607" y="26039"/>
                  </a:lnTo>
                  <a:lnTo>
                    <a:pt x="17742" y="26106"/>
                  </a:lnTo>
                  <a:lnTo>
                    <a:pt x="17742" y="26173"/>
                  </a:lnTo>
                  <a:lnTo>
                    <a:pt x="17742" y="26241"/>
                  </a:lnTo>
                  <a:lnTo>
                    <a:pt x="17607" y="26241"/>
                  </a:lnTo>
                  <a:lnTo>
                    <a:pt x="16595" y="26308"/>
                  </a:lnTo>
                  <a:lnTo>
                    <a:pt x="15515" y="26308"/>
                  </a:lnTo>
                  <a:lnTo>
                    <a:pt x="14436" y="26241"/>
                  </a:lnTo>
                  <a:lnTo>
                    <a:pt x="13289" y="26106"/>
                  </a:lnTo>
                  <a:lnTo>
                    <a:pt x="12143" y="25904"/>
                  </a:lnTo>
                  <a:lnTo>
                    <a:pt x="10996" y="25701"/>
                  </a:lnTo>
                  <a:lnTo>
                    <a:pt x="9916" y="25431"/>
                  </a:lnTo>
                  <a:lnTo>
                    <a:pt x="8770" y="25027"/>
                  </a:lnTo>
                  <a:lnTo>
                    <a:pt x="7690" y="24622"/>
                  </a:lnTo>
                  <a:lnTo>
                    <a:pt x="6679" y="24150"/>
                  </a:lnTo>
                  <a:lnTo>
                    <a:pt x="5734" y="23610"/>
                  </a:lnTo>
                  <a:lnTo>
                    <a:pt x="4857" y="22936"/>
                  </a:lnTo>
                  <a:lnTo>
                    <a:pt x="4048" y="22261"/>
                  </a:lnTo>
                  <a:lnTo>
                    <a:pt x="3306" y="21451"/>
                  </a:lnTo>
                  <a:lnTo>
                    <a:pt x="2699" y="20642"/>
                  </a:lnTo>
                  <a:lnTo>
                    <a:pt x="2159" y="19698"/>
                  </a:lnTo>
                  <a:lnTo>
                    <a:pt x="2159" y="19765"/>
                  </a:lnTo>
                  <a:lnTo>
                    <a:pt x="1552" y="19967"/>
                  </a:lnTo>
                  <a:lnTo>
                    <a:pt x="1080" y="20237"/>
                  </a:lnTo>
                  <a:lnTo>
                    <a:pt x="607" y="20642"/>
                  </a:lnTo>
                  <a:lnTo>
                    <a:pt x="270" y="21114"/>
                  </a:lnTo>
                  <a:lnTo>
                    <a:pt x="68" y="21654"/>
                  </a:lnTo>
                  <a:lnTo>
                    <a:pt x="0" y="22261"/>
                  </a:lnTo>
                  <a:lnTo>
                    <a:pt x="0" y="22598"/>
                  </a:lnTo>
                  <a:lnTo>
                    <a:pt x="68" y="22868"/>
                  </a:lnTo>
                  <a:lnTo>
                    <a:pt x="203" y="23205"/>
                  </a:lnTo>
                  <a:lnTo>
                    <a:pt x="338" y="23475"/>
                  </a:lnTo>
                  <a:lnTo>
                    <a:pt x="945" y="24352"/>
                  </a:lnTo>
                  <a:lnTo>
                    <a:pt x="1619" y="25229"/>
                  </a:lnTo>
                  <a:lnTo>
                    <a:pt x="2294" y="26106"/>
                  </a:lnTo>
                  <a:lnTo>
                    <a:pt x="3036" y="26915"/>
                  </a:lnTo>
                  <a:lnTo>
                    <a:pt x="3845" y="27658"/>
                  </a:lnTo>
                  <a:lnTo>
                    <a:pt x="4655" y="28400"/>
                  </a:lnTo>
                  <a:lnTo>
                    <a:pt x="5464" y="29142"/>
                  </a:lnTo>
                  <a:lnTo>
                    <a:pt x="6341" y="29816"/>
                  </a:lnTo>
                  <a:lnTo>
                    <a:pt x="7218" y="30423"/>
                  </a:lnTo>
                  <a:lnTo>
                    <a:pt x="8163" y="31098"/>
                  </a:lnTo>
                  <a:lnTo>
                    <a:pt x="10051" y="32245"/>
                  </a:lnTo>
                  <a:lnTo>
                    <a:pt x="12075" y="33256"/>
                  </a:lnTo>
                  <a:lnTo>
                    <a:pt x="14166" y="34201"/>
                  </a:lnTo>
                  <a:lnTo>
                    <a:pt x="16325" y="35010"/>
                  </a:lnTo>
                  <a:lnTo>
                    <a:pt x="18484" y="35685"/>
                  </a:lnTo>
                  <a:lnTo>
                    <a:pt x="20642" y="36292"/>
                  </a:lnTo>
                  <a:lnTo>
                    <a:pt x="22868" y="36764"/>
                  </a:lnTo>
                  <a:lnTo>
                    <a:pt x="25094" y="37169"/>
                  </a:lnTo>
                  <a:lnTo>
                    <a:pt x="27253" y="37506"/>
                  </a:lnTo>
                  <a:lnTo>
                    <a:pt x="29412" y="37709"/>
                  </a:lnTo>
                  <a:lnTo>
                    <a:pt x="31503" y="37844"/>
                  </a:lnTo>
                  <a:lnTo>
                    <a:pt x="31840" y="37911"/>
                  </a:lnTo>
                  <a:lnTo>
                    <a:pt x="31908" y="37034"/>
                  </a:lnTo>
                  <a:lnTo>
                    <a:pt x="31975" y="36225"/>
                  </a:lnTo>
                  <a:lnTo>
                    <a:pt x="31975" y="35685"/>
                  </a:lnTo>
                  <a:lnTo>
                    <a:pt x="31840" y="34133"/>
                  </a:lnTo>
                  <a:lnTo>
                    <a:pt x="31638" y="32919"/>
                  </a:lnTo>
                  <a:lnTo>
                    <a:pt x="31368" y="31772"/>
                  </a:lnTo>
                  <a:lnTo>
                    <a:pt x="31166" y="31233"/>
                  </a:lnTo>
                  <a:lnTo>
                    <a:pt x="30896" y="30626"/>
                  </a:lnTo>
                  <a:lnTo>
                    <a:pt x="30626" y="30153"/>
                  </a:lnTo>
                  <a:lnTo>
                    <a:pt x="30221" y="29681"/>
                  </a:lnTo>
                  <a:lnTo>
                    <a:pt x="29816" y="29276"/>
                  </a:lnTo>
                  <a:lnTo>
                    <a:pt x="29277" y="29007"/>
                  </a:lnTo>
                  <a:lnTo>
                    <a:pt x="29142" y="28872"/>
                  </a:lnTo>
                  <a:lnTo>
                    <a:pt x="28939" y="28737"/>
                  </a:lnTo>
                  <a:lnTo>
                    <a:pt x="28872" y="28602"/>
                  </a:lnTo>
                  <a:lnTo>
                    <a:pt x="28805" y="28400"/>
                  </a:lnTo>
                  <a:lnTo>
                    <a:pt x="28737" y="28197"/>
                  </a:lnTo>
                  <a:lnTo>
                    <a:pt x="28805" y="27995"/>
                  </a:lnTo>
                  <a:lnTo>
                    <a:pt x="28939" y="27860"/>
                  </a:lnTo>
                  <a:lnTo>
                    <a:pt x="29142" y="27725"/>
                  </a:lnTo>
                  <a:lnTo>
                    <a:pt x="29547" y="27523"/>
                  </a:lnTo>
                  <a:lnTo>
                    <a:pt x="29951" y="27253"/>
                  </a:lnTo>
                  <a:lnTo>
                    <a:pt x="30289" y="26983"/>
                  </a:lnTo>
                  <a:lnTo>
                    <a:pt x="30626" y="26646"/>
                  </a:lnTo>
                  <a:lnTo>
                    <a:pt x="30963" y="26308"/>
                  </a:lnTo>
                  <a:lnTo>
                    <a:pt x="31166" y="25971"/>
                  </a:lnTo>
                  <a:lnTo>
                    <a:pt x="31638" y="25094"/>
                  </a:lnTo>
                  <a:lnTo>
                    <a:pt x="31908" y="24217"/>
                  </a:lnTo>
                  <a:lnTo>
                    <a:pt x="32110" y="23273"/>
                  </a:lnTo>
                  <a:lnTo>
                    <a:pt x="32177" y="22261"/>
                  </a:lnTo>
                  <a:lnTo>
                    <a:pt x="32110" y="21182"/>
                  </a:lnTo>
                  <a:lnTo>
                    <a:pt x="31975" y="20170"/>
                  </a:lnTo>
                  <a:lnTo>
                    <a:pt x="31705" y="19158"/>
                  </a:lnTo>
                  <a:lnTo>
                    <a:pt x="31368" y="18213"/>
                  </a:lnTo>
                  <a:lnTo>
                    <a:pt x="30963" y="17269"/>
                  </a:lnTo>
                  <a:lnTo>
                    <a:pt x="30424" y="16460"/>
                  </a:lnTo>
                  <a:lnTo>
                    <a:pt x="29884" y="15718"/>
                  </a:lnTo>
                  <a:lnTo>
                    <a:pt x="29209" y="15110"/>
                  </a:lnTo>
                  <a:lnTo>
                    <a:pt x="28467" y="14571"/>
                  </a:lnTo>
                  <a:lnTo>
                    <a:pt x="28265" y="14436"/>
                  </a:lnTo>
                  <a:lnTo>
                    <a:pt x="28197" y="14166"/>
                  </a:lnTo>
                  <a:lnTo>
                    <a:pt x="28197" y="13896"/>
                  </a:lnTo>
                  <a:lnTo>
                    <a:pt x="28332" y="13694"/>
                  </a:lnTo>
                  <a:lnTo>
                    <a:pt x="28939" y="13087"/>
                  </a:lnTo>
                  <a:lnTo>
                    <a:pt x="29479" y="12412"/>
                  </a:lnTo>
                  <a:lnTo>
                    <a:pt x="29884" y="11670"/>
                  </a:lnTo>
                  <a:lnTo>
                    <a:pt x="30221" y="10928"/>
                  </a:lnTo>
                  <a:lnTo>
                    <a:pt x="30424" y="10119"/>
                  </a:lnTo>
                  <a:lnTo>
                    <a:pt x="30626" y="9242"/>
                  </a:lnTo>
                  <a:lnTo>
                    <a:pt x="30693" y="8432"/>
                  </a:lnTo>
                  <a:lnTo>
                    <a:pt x="30693" y="7555"/>
                  </a:lnTo>
                  <a:lnTo>
                    <a:pt x="30693" y="6543"/>
                  </a:lnTo>
                  <a:lnTo>
                    <a:pt x="30558" y="5599"/>
                  </a:lnTo>
                  <a:lnTo>
                    <a:pt x="30424" y="4655"/>
                  </a:lnTo>
                  <a:lnTo>
                    <a:pt x="30221" y="3778"/>
                  </a:lnTo>
                  <a:lnTo>
                    <a:pt x="30019" y="2766"/>
                  </a:lnTo>
                  <a:lnTo>
                    <a:pt x="29682" y="1821"/>
                  </a:lnTo>
                  <a:lnTo>
                    <a:pt x="29344" y="944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39;p130">
              <a:extLst>
                <a:ext uri="{FF2B5EF4-FFF2-40B4-BE49-F238E27FC236}">
                  <a16:creationId xmlns:a16="http://schemas.microsoft.com/office/drawing/2014/main" id="{51696220-2511-E28B-BB52-E51ECA7418B8}"/>
                </a:ext>
              </a:extLst>
            </p:cNvPr>
            <p:cNvSpPr/>
            <p:nvPr/>
          </p:nvSpPr>
          <p:spPr>
            <a:xfrm>
              <a:off x="597325" y="1583375"/>
              <a:ext cx="296825" cy="296825"/>
            </a:xfrm>
            <a:custGeom>
              <a:avLst/>
              <a:gdLst/>
              <a:ahLst/>
              <a:cxnLst/>
              <a:rect l="l" t="t" r="r" b="b"/>
              <a:pathLst>
                <a:path w="11873" h="11873" extrusionOk="0">
                  <a:moveTo>
                    <a:pt x="4992" y="2901"/>
                  </a:moveTo>
                  <a:lnTo>
                    <a:pt x="5397" y="2969"/>
                  </a:lnTo>
                  <a:lnTo>
                    <a:pt x="5734" y="3104"/>
                  </a:lnTo>
                  <a:lnTo>
                    <a:pt x="6139" y="3238"/>
                  </a:lnTo>
                  <a:lnTo>
                    <a:pt x="6476" y="3373"/>
                  </a:lnTo>
                  <a:lnTo>
                    <a:pt x="6746" y="3576"/>
                  </a:lnTo>
                  <a:lnTo>
                    <a:pt x="7218" y="4048"/>
                  </a:lnTo>
                  <a:lnTo>
                    <a:pt x="7623" y="4655"/>
                  </a:lnTo>
                  <a:lnTo>
                    <a:pt x="7960" y="5262"/>
                  </a:lnTo>
                  <a:lnTo>
                    <a:pt x="8095" y="5937"/>
                  </a:lnTo>
                  <a:lnTo>
                    <a:pt x="8163" y="6611"/>
                  </a:lnTo>
                  <a:lnTo>
                    <a:pt x="8095" y="7353"/>
                  </a:lnTo>
                  <a:lnTo>
                    <a:pt x="7960" y="8028"/>
                  </a:lnTo>
                  <a:lnTo>
                    <a:pt x="7623" y="8635"/>
                  </a:lnTo>
                  <a:lnTo>
                    <a:pt x="7218" y="9175"/>
                  </a:lnTo>
                  <a:lnTo>
                    <a:pt x="6746" y="9647"/>
                  </a:lnTo>
                  <a:lnTo>
                    <a:pt x="6476" y="9849"/>
                  </a:lnTo>
                  <a:lnTo>
                    <a:pt x="6139" y="10052"/>
                  </a:lnTo>
                  <a:lnTo>
                    <a:pt x="5734" y="10187"/>
                  </a:lnTo>
                  <a:lnTo>
                    <a:pt x="5397" y="10254"/>
                  </a:lnTo>
                  <a:lnTo>
                    <a:pt x="4992" y="10321"/>
                  </a:lnTo>
                  <a:lnTo>
                    <a:pt x="4520" y="10389"/>
                  </a:lnTo>
                  <a:lnTo>
                    <a:pt x="4115" y="10321"/>
                  </a:lnTo>
                  <a:lnTo>
                    <a:pt x="3711" y="10254"/>
                  </a:lnTo>
                  <a:lnTo>
                    <a:pt x="3306" y="10187"/>
                  </a:lnTo>
                  <a:lnTo>
                    <a:pt x="2969" y="10052"/>
                  </a:lnTo>
                  <a:lnTo>
                    <a:pt x="2631" y="9849"/>
                  </a:lnTo>
                  <a:lnTo>
                    <a:pt x="2361" y="9647"/>
                  </a:lnTo>
                  <a:lnTo>
                    <a:pt x="1822" y="9175"/>
                  </a:lnTo>
                  <a:lnTo>
                    <a:pt x="1417" y="8635"/>
                  </a:lnTo>
                  <a:lnTo>
                    <a:pt x="1147" y="8028"/>
                  </a:lnTo>
                  <a:lnTo>
                    <a:pt x="1012" y="7353"/>
                  </a:lnTo>
                  <a:lnTo>
                    <a:pt x="945" y="6611"/>
                  </a:lnTo>
                  <a:lnTo>
                    <a:pt x="1012" y="5937"/>
                  </a:lnTo>
                  <a:lnTo>
                    <a:pt x="1147" y="5262"/>
                  </a:lnTo>
                  <a:lnTo>
                    <a:pt x="1417" y="4655"/>
                  </a:lnTo>
                  <a:lnTo>
                    <a:pt x="1822" y="4048"/>
                  </a:lnTo>
                  <a:lnTo>
                    <a:pt x="2361" y="3576"/>
                  </a:lnTo>
                  <a:lnTo>
                    <a:pt x="2631" y="3373"/>
                  </a:lnTo>
                  <a:lnTo>
                    <a:pt x="2969" y="3238"/>
                  </a:lnTo>
                  <a:lnTo>
                    <a:pt x="3306" y="3104"/>
                  </a:lnTo>
                  <a:lnTo>
                    <a:pt x="3711" y="2969"/>
                  </a:lnTo>
                  <a:lnTo>
                    <a:pt x="4115" y="2901"/>
                  </a:lnTo>
                  <a:close/>
                  <a:moveTo>
                    <a:pt x="5937" y="1"/>
                  </a:moveTo>
                  <a:lnTo>
                    <a:pt x="5330" y="68"/>
                  </a:lnTo>
                  <a:lnTo>
                    <a:pt x="4722" y="135"/>
                  </a:lnTo>
                  <a:lnTo>
                    <a:pt x="4183" y="270"/>
                  </a:lnTo>
                  <a:lnTo>
                    <a:pt x="3643" y="473"/>
                  </a:lnTo>
                  <a:lnTo>
                    <a:pt x="3103" y="743"/>
                  </a:lnTo>
                  <a:lnTo>
                    <a:pt x="2631" y="1012"/>
                  </a:lnTo>
                  <a:lnTo>
                    <a:pt x="2159" y="1417"/>
                  </a:lnTo>
                  <a:lnTo>
                    <a:pt x="1754" y="1754"/>
                  </a:lnTo>
                  <a:lnTo>
                    <a:pt x="1350" y="2159"/>
                  </a:lnTo>
                  <a:lnTo>
                    <a:pt x="1012" y="2631"/>
                  </a:lnTo>
                  <a:lnTo>
                    <a:pt x="742" y="3104"/>
                  </a:lnTo>
                  <a:lnTo>
                    <a:pt x="473" y="3643"/>
                  </a:lnTo>
                  <a:lnTo>
                    <a:pt x="270" y="4183"/>
                  </a:lnTo>
                  <a:lnTo>
                    <a:pt x="135" y="4723"/>
                  </a:lnTo>
                  <a:lnTo>
                    <a:pt x="68" y="5330"/>
                  </a:lnTo>
                  <a:lnTo>
                    <a:pt x="0" y="5937"/>
                  </a:lnTo>
                  <a:lnTo>
                    <a:pt x="68" y="6544"/>
                  </a:lnTo>
                  <a:lnTo>
                    <a:pt x="135" y="7084"/>
                  </a:lnTo>
                  <a:lnTo>
                    <a:pt x="270" y="7691"/>
                  </a:lnTo>
                  <a:lnTo>
                    <a:pt x="473" y="8230"/>
                  </a:lnTo>
                  <a:lnTo>
                    <a:pt x="742" y="8702"/>
                  </a:lnTo>
                  <a:lnTo>
                    <a:pt x="1012" y="9242"/>
                  </a:lnTo>
                  <a:lnTo>
                    <a:pt x="1350" y="9647"/>
                  </a:lnTo>
                  <a:lnTo>
                    <a:pt x="1754" y="10119"/>
                  </a:lnTo>
                  <a:lnTo>
                    <a:pt x="2159" y="10456"/>
                  </a:lnTo>
                  <a:lnTo>
                    <a:pt x="2631" y="10794"/>
                  </a:lnTo>
                  <a:lnTo>
                    <a:pt x="3103" y="11131"/>
                  </a:lnTo>
                  <a:lnTo>
                    <a:pt x="3643" y="11401"/>
                  </a:lnTo>
                  <a:lnTo>
                    <a:pt x="4183" y="11603"/>
                  </a:lnTo>
                  <a:lnTo>
                    <a:pt x="4722" y="11738"/>
                  </a:lnTo>
                  <a:lnTo>
                    <a:pt x="5330" y="11806"/>
                  </a:lnTo>
                  <a:lnTo>
                    <a:pt x="5937" y="11873"/>
                  </a:lnTo>
                  <a:lnTo>
                    <a:pt x="6544" y="11806"/>
                  </a:lnTo>
                  <a:lnTo>
                    <a:pt x="7083" y="11738"/>
                  </a:lnTo>
                  <a:lnTo>
                    <a:pt x="7691" y="11603"/>
                  </a:lnTo>
                  <a:lnTo>
                    <a:pt x="8230" y="11401"/>
                  </a:lnTo>
                  <a:lnTo>
                    <a:pt x="8702" y="11131"/>
                  </a:lnTo>
                  <a:lnTo>
                    <a:pt x="9242" y="10794"/>
                  </a:lnTo>
                  <a:lnTo>
                    <a:pt x="9647" y="10456"/>
                  </a:lnTo>
                  <a:lnTo>
                    <a:pt x="10119" y="10119"/>
                  </a:lnTo>
                  <a:lnTo>
                    <a:pt x="10456" y="9647"/>
                  </a:lnTo>
                  <a:lnTo>
                    <a:pt x="10794" y="9242"/>
                  </a:lnTo>
                  <a:lnTo>
                    <a:pt x="11131" y="8702"/>
                  </a:lnTo>
                  <a:lnTo>
                    <a:pt x="11401" y="8230"/>
                  </a:lnTo>
                  <a:lnTo>
                    <a:pt x="11603" y="7691"/>
                  </a:lnTo>
                  <a:lnTo>
                    <a:pt x="11738" y="7084"/>
                  </a:lnTo>
                  <a:lnTo>
                    <a:pt x="11806" y="6544"/>
                  </a:lnTo>
                  <a:lnTo>
                    <a:pt x="11873" y="5937"/>
                  </a:lnTo>
                  <a:lnTo>
                    <a:pt x="11806" y="5330"/>
                  </a:lnTo>
                  <a:lnTo>
                    <a:pt x="11738" y="4723"/>
                  </a:lnTo>
                  <a:lnTo>
                    <a:pt x="11603" y="4183"/>
                  </a:lnTo>
                  <a:lnTo>
                    <a:pt x="11401" y="3643"/>
                  </a:lnTo>
                  <a:lnTo>
                    <a:pt x="11131" y="3104"/>
                  </a:lnTo>
                  <a:lnTo>
                    <a:pt x="10794" y="2631"/>
                  </a:lnTo>
                  <a:lnTo>
                    <a:pt x="10456" y="2159"/>
                  </a:lnTo>
                  <a:lnTo>
                    <a:pt x="10119" y="1754"/>
                  </a:lnTo>
                  <a:lnTo>
                    <a:pt x="9647" y="1417"/>
                  </a:lnTo>
                  <a:lnTo>
                    <a:pt x="9242" y="1012"/>
                  </a:lnTo>
                  <a:lnTo>
                    <a:pt x="8702" y="743"/>
                  </a:lnTo>
                  <a:lnTo>
                    <a:pt x="8230" y="473"/>
                  </a:lnTo>
                  <a:lnTo>
                    <a:pt x="7691" y="270"/>
                  </a:lnTo>
                  <a:lnTo>
                    <a:pt x="7083" y="135"/>
                  </a:lnTo>
                  <a:lnTo>
                    <a:pt x="6544" y="68"/>
                  </a:lnTo>
                  <a:lnTo>
                    <a:pt x="593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40;p130">
              <a:extLst>
                <a:ext uri="{FF2B5EF4-FFF2-40B4-BE49-F238E27FC236}">
                  <a16:creationId xmlns:a16="http://schemas.microsoft.com/office/drawing/2014/main" id="{DD3FD7B5-A4A8-9E8A-95AF-966E015DE158}"/>
                </a:ext>
              </a:extLst>
            </p:cNvPr>
            <p:cNvSpPr/>
            <p:nvPr/>
          </p:nvSpPr>
          <p:spPr>
            <a:xfrm>
              <a:off x="1013875" y="1283200"/>
              <a:ext cx="129875" cy="951175"/>
            </a:xfrm>
            <a:custGeom>
              <a:avLst/>
              <a:gdLst/>
              <a:ahLst/>
              <a:cxnLst/>
              <a:rect l="l" t="t" r="r" b="b"/>
              <a:pathLst>
                <a:path w="5195" h="38047" extrusionOk="0">
                  <a:moveTo>
                    <a:pt x="1822" y="0"/>
                  </a:moveTo>
                  <a:lnTo>
                    <a:pt x="742" y="135"/>
                  </a:lnTo>
                  <a:lnTo>
                    <a:pt x="1147" y="1079"/>
                  </a:lnTo>
                  <a:lnTo>
                    <a:pt x="1485" y="1956"/>
                  </a:lnTo>
                  <a:lnTo>
                    <a:pt x="1822" y="2901"/>
                  </a:lnTo>
                  <a:lnTo>
                    <a:pt x="2024" y="3913"/>
                  </a:lnTo>
                  <a:lnTo>
                    <a:pt x="2227" y="4790"/>
                  </a:lnTo>
                  <a:lnTo>
                    <a:pt x="2361" y="5734"/>
                  </a:lnTo>
                  <a:lnTo>
                    <a:pt x="2496" y="6678"/>
                  </a:lnTo>
                  <a:lnTo>
                    <a:pt x="2496" y="7690"/>
                  </a:lnTo>
                  <a:lnTo>
                    <a:pt x="2496" y="8567"/>
                  </a:lnTo>
                  <a:lnTo>
                    <a:pt x="2429" y="9377"/>
                  </a:lnTo>
                  <a:lnTo>
                    <a:pt x="2227" y="10254"/>
                  </a:lnTo>
                  <a:lnTo>
                    <a:pt x="2024" y="11063"/>
                  </a:lnTo>
                  <a:lnTo>
                    <a:pt x="1687" y="11805"/>
                  </a:lnTo>
                  <a:lnTo>
                    <a:pt x="1282" y="12547"/>
                  </a:lnTo>
                  <a:lnTo>
                    <a:pt x="742" y="13222"/>
                  </a:lnTo>
                  <a:lnTo>
                    <a:pt x="135" y="13829"/>
                  </a:lnTo>
                  <a:lnTo>
                    <a:pt x="0" y="14031"/>
                  </a:lnTo>
                  <a:lnTo>
                    <a:pt x="0" y="14301"/>
                  </a:lnTo>
                  <a:lnTo>
                    <a:pt x="68" y="14571"/>
                  </a:lnTo>
                  <a:lnTo>
                    <a:pt x="270" y="14706"/>
                  </a:lnTo>
                  <a:lnTo>
                    <a:pt x="1012" y="15245"/>
                  </a:lnTo>
                  <a:lnTo>
                    <a:pt x="1687" y="15853"/>
                  </a:lnTo>
                  <a:lnTo>
                    <a:pt x="2227" y="16595"/>
                  </a:lnTo>
                  <a:lnTo>
                    <a:pt x="2766" y="17404"/>
                  </a:lnTo>
                  <a:lnTo>
                    <a:pt x="3171" y="18348"/>
                  </a:lnTo>
                  <a:lnTo>
                    <a:pt x="3508" y="19293"/>
                  </a:lnTo>
                  <a:lnTo>
                    <a:pt x="3778" y="20305"/>
                  </a:lnTo>
                  <a:lnTo>
                    <a:pt x="3913" y="21317"/>
                  </a:lnTo>
                  <a:lnTo>
                    <a:pt x="3980" y="22396"/>
                  </a:lnTo>
                  <a:lnTo>
                    <a:pt x="3913" y="23408"/>
                  </a:lnTo>
                  <a:lnTo>
                    <a:pt x="3711" y="24352"/>
                  </a:lnTo>
                  <a:lnTo>
                    <a:pt x="3441" y="25229"/>
                  </a:lnTo>
                  <a:lnTo>
                    <a:pt x="2969" y="26106"/>
                  </a:lnTo>
                  <a:lnTo>
                    <a:pt x="2766" y="26443"/>
                  </a:lnTo>
                  <a:lnTo>
                    <a:pt x="2429" y="26781"/>
                  </a:lnTo>
                  <a:lnTo>
                    <a:pt x="2092" y="27118"/>
                  </a:lnTo>
                  <a:lnTo>
                    <a:pt x="1754" y="27388"/>
                  </a:lnTo>
                  <a:lnTo>
                    <a:pt x="1350" y="27658"/>
                  </a:lnTo>
                  <a:lnTo>
                    <a:pt x="945" y="27860"/>
                  </a:lnTo>
                  <a:lnTo>
                    <a:pt x="742" y="27995"/>
                  </a:lnTo>
                  <a:lnTo>
                    <a:pt x="608" y="28130"/>
                  </a:lnTo>
                  <a:lnTo>
                    <a:pt x="540" y="28332"/>
                  </a:lnTo>
                  <a:lnTo>
                    <a:pt x="608" y="28535"/>
                  </a:lnTo>
                  <a:lnTo>
                    <a:pt x="675" y="28737"/>
                  </a:lnTo>
                  <a:lnTo>
                    <a:pt x="742" y="28872"/>
                  </a:lnTo>
                  <a:lnTo>
                    <a:pt x="945" y="29007"/>
                  </a:lnTo>
                  <a:lnTo>
                    <a:pt x="1080" y="29142"/>
                  </a:lnTo>
                  <a:lnTo>
                    <a:pt x="1619" y="29411"/>
                  </a:lnTo>
                  <a:lnTo>
                    <a:pt x="2024" y="29816"/>
                  </a:lnTo>
                  <a:lnTo>
                    <a:pt x="2429" y="30288"/>
                  </a:lnTo>
                  <a:lnTo>
                    <a:pt x="2699" y="30761"/>
                  </a:lnTo>
                  <a:lnTo>
                    <a:pt x="2969" y="31368"/>
                  </a:lnTo>
                  <a:lnTo>
                    <a:pt x="3171" y="31907"/>
                  </a:lnTo>
                  <a:lnTo>
                    <a:pt x="3441" y="33054"/>
                  </a:lnTo>
                  <a:lnTo>
                    <a:pt x="3643" y="34268"/>
                  </a:lnTo>
                  <a:lnTo>
                    <a:pt x="3778" y="35820"/>
                  </a:lnTo>
                  <a:lnTo>
                    <a:pt x="3778" y="36360"/>
                  </a:lnTo>
                  <a:lnTo>
                    <a:pt x="3711" y="37169"/>
                  </a:lnTo>
                  <a:lnTo>
                    <a:pt x="3643" y="38046"/>
                  </a:lnTo>
                  <a:lnTo>
                    <a:pt x="5127" y="38046"/>
                  </a:lnTo>
                  <a:lnTo>
                    <a:pt x="5195" y="36764"/>
                  </a:lnTo>
                  <a:lnTo>
                    <a:pt x="5195" y="35820"/>
                  </a:lnTo>
                  <a:lnTo>
                    <a:pt x="5195" y="35415"/>
                  </a:lnTo>
                  <a:lnTo>
                    <a:pt x="5195" y="34943"/>
                  </a:lnTo>
                  <a:lnTo>
                    <a:pt x="5127" y="34066"/>
                  </a:lnTo>
                  <a:lnTo>
                    <a:pt x="4992" y="33257"/>
                  </a:lnTo>
                  <a:lnTo>
                    <a:pt x="4857" y="32447"/>
                  </a:lnTo>
                  <a:lnTo>
                    <a:pt x="4655" y="31638"/>
                  </a:lnTo>
                  <a:lnTo>
                    <a:pt x="4385" y="30896"/>
                  </a:lnTo>
                  <a:lnTo>
                    <a:pt x="4048" y="30221"/>
                  </a:lnTo>
                  <a:lnTo>
                    <a:pt x="3643" y="29546"/>
                  </a:lnTo>
                  <a:lnTo>
                    <a:pt x="3171" y="29007"/>
                  </a:lnTo>
                  <a:lnTo>
                    <a:pt x="2631" y="28467"/>
                  </a:lnTo>
                  <a:lnTo>
                    <a:pt x="3036" y="28197"/>
                  </a:lnTo>
                  <a:lnTo>
                    <a:pt x="3373" y="27860"/>
                  </a:lnTo>
                  <a:lnTo>
                    <a:pt x="3980" y="27118"/>
                  </a:lnTo>
                  <a:lnTo>
                    <a:pt x="4453" y="26241"/>
                  </a:lnTo>
                  <a:lnTo>
                    <a:pt x="4790" y="25364"/>
                  </a:lnTo>
                  <a:lnTo>
                    <a:pt x="5060" y="24352"/>
                  </a:lnTo>
                  <a:lnTo>
                    <a:pt x="5195" y="23340"/>
                  </a:lnTo>
                  <a:lnTo>
                    <a:pt x="5195" y="22328"/>
                  </a:lnTo>
                  <a:lnTo>
                    <a:pt x="5195" y="21249"/>
                  </a:lnTo>
                  <a:lnTo>
                    <a:pt x="4992" y="20170"/>
                  </a:lnTo>
                  <a:lnTo>
                    <a:pt x="4722" y="19158"/>
                  </a:lnTo>
                  <a:lnTo>
                    <a:pt x="4385" y="18146"/>
                  </a:lnTo>
                  <a:lnTo>
                    <a:pt x="3980" y="17134"/>
                  </a:lnTo>
                  <a:lnTo>
                    <a:pt x="3508" y="16257"/>
                  </a:lnTo>
                  <a:lnTo>
                    <a:pt x="2901" y="15448"/>
                  </a:lnTo>
                  <a:lnTo>
                    <a:pt x="2227" y="14706"/>
                  </a:lnTo>
                  <a:lnTo>
                    <a:pt x="1552" y="14099"/>
                  </a:lnTo>
                  <a:lnTo>
                    <a:pt x="2092" y="13492"/>
                  </a:lnTo>
                  <a:lnTo>
                    <a:pt x="2496" y="12750"/>
                  </a:lnTo>
                  <a:lnTo>
                    <a:pt x="2901" y="12008"/>
                  </a:lnTo>
                  <a:lnTo>
                    <a:pt x="3171" y="11198"/>
                  </a:lnTo>
                  <a:lnTo>
                    <a:pt x="3373" y="10389"/>
                  </a:lnTo>
                  <a:lnTo>
                    <a:pt x="3576" y="9579"/>
                  </a:lnTo>
                  <a:lnTo>
                    <a:pt x="3643" y="8702"/>
                  </a:lnTo>
                  <a:lnTo>
                    <a:pt x="3643" y="7825"/>
                  </a:lnTo>
                  <a:lnTo>
                    <a:pt x="3576" y="6543"/>
                  </a:lnTo>
                  <a:lnTo>
                    <a:pt x="3441" y="5262"/>
                  </a:lnTo>
                  <a:lnTo>
                    <a:pt x="3171" y="3980"/>
                  </a:lnTo>
                  <a:lnTo>
                    <a:pt x="2901" y="2766"/>
                  </a:lnTo>
                  <a:lnTo>
                    <a:pt x="2429" y="1349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41;p130">
              <a:extLst>
                <a:ext uri="{FF2B5EF4-FFF2-40B4-BE49-F238E27FC236}">
                  <a16:creationId xmlns:a16="http://schemas.microsoft.com/office/drawing/2014/main" id="{E3C3814F-FB5D-C116-1FB1-82111910A8A4}"/>
                </a:ext>
              </a:extLst>
            </p:cNvPr>
            <p:cNvSpPr/>
            <p:nvPr/>
          </p:nvSpPr>
          <p:spPr>
            <a:xfrm>
              <a:off x="1256725" y="1295000"/>
              <a:ext cx="131575" cy="927550"/>
            </a:xfrm>
            <a:custGeom>
              <a:avLst/>
              <a:gdLst/>
              <a:ahLst/>
              <a:cxnLst/>
              <a:rect l="l" t="t" r="r" b="b"/>
              <a:pathLst>
                <a:path w="5263" h="37102" extrusionOk="0">
                  <a:moveTo>
                    <a:pt x="877" y="0"/>
                  </a:moveTo>
                  <a:lnTo>
                    <a:pt x="1282" y="810"/>
                  </a:lnTo>
                  <a:lnTo>
                    <a:pt x="1552" y="1687"/>
                  </a:lnTo>
                  <a:lnTo>
                    <a:pt x="1822" y="2564"/>
                  </a:lnTo>
                  <a:lnTo>
                    <a:pt x="2092" y="3441"/>
                  </a:lnTo>
                  <a:lnTo>
                    <a:pt x="2294" y="4655"/>
                  </a:lnTo>
                  <a:lnTo>
                    <a:pt x="2496" y="5869"/>
                  </a:lnTo>
                  <a:lnTo>
                    <a:pt x="2564" y="7218"/>
                  </a:lnTo>
                  <a:lnTo>
                    <a:pt x="2496" y="8500"/>
                  </a:lnTo>
                  <a:lnTo>
                    <a:pt x="2429" y="9174"/>
                  </a:lnTo>
                  <a:lnTo>
                    <a:pt x="2294" y="9849"/>
                  </a:lnTo>
                  <a:lnTo>
                    <a:pt x="2092" y="10524"/>
                  </a:lnTo>
                  <a:lnTo>
                    <a:pt x="1822" y="11131"/>
                  </a:lnTo>
                  <a:lnTo>
                    <a:pt x="1484" y="11738"/>
                  </a:lnTo>
                  <a:lnTo>
                    <a:pt x="1147" y="12345"/>
                  </a:lnTo>
                  <a:lnTo>
                    <a:pt x="675" y="12817"/>
                  </a:lnTo>
                  <a:lnTo>
                    <a:pt x="203" y="13357"/>
                  </a:lnTo>
                  <a:lnTo>
                    <a:pt x="68" y="13559"/>
                  </a:lnTo>
                  <a:lnTo>
                    <a:pt x="0" y="13829"/>
                  </a:lnTo>
                  <a:lnTo>
                    <a:pt x="135" y="14099"/>
                  </a:lnTo>
                  <a:lnTo>
                    <a:pt x="338" y="14234"/>
                  </a:lnTo>
                  <a:lnTo>
                    <a:pt x="1012" y="14773"/>
                  </a:lnTo>
                  <a:lnTo>
                    <a:pt x="1687" y="15381"/>
                  </a:lnTo>
                  <a:lnTo>
                    <a:pt x="2294" y="16123"/>
                  </a:lnTo>
                  <a:lnTo>
                    <a:pt x="2766" y="16932"/>
                  </a:lnTo>
                  <a:lnTo>
                    <a:pt x="3238" y="17876"/>
                  </a:lnTo>
                  <a:lnTo>
                    <a:pt x="3576" y="18821"/>
                  </a:lnTo>
                  <a:lnTo>
                    <a:pt x="3778" y="19833"/>
                  </a:lnTo>
                  <a:lnTo>
                    <a:pt x="3980" y="20845"/>
                  </a:lnTo>
                  <a:lnTo>
                    <a:pt x="3980" y="21924"/>
                  </a:lnTo>
                  <a:lnTo>
                    <a:pt x="3913" y="22936"/>
                  </a:lnTo>
                  <a:lnTo>
                    <a:pt x="3778" y="23880"/>
                  </a:lnTo>
                  <a:lnTo>
                    <a:pt x="3441" y="24757"/>
                  </a:lnTo>
                  <a:lnTo>
                    <a:pt x="3036" y="25634"/>
                  </a:lnTo>
                  <a:lnTo>
                    <a:pt x="2766" y="25971"/>
                  </a:lnTo>
                  <a:lnTo>
                    <a:pt x="2496" y="26309"/>
                  </a:lnTo>
                  <a:lnTo>
                    <a:pt x="2159" y="26646"/>
                  </a:lnTo>
                  <a:lnTo>
                    <a:pt x="1754" y="26916"/>
                  </a:lnTo>
                  <a:lnTo>
                    <a:pt x="1417" y="27186"/>
                  </a:lnTo>
                  <a:lnTo>
                    <a:pt x="945" y="27388"/>
                  </a:lnTo>
                  <a:lnTo>
                    <a:pt x="742" y="27523"/>
                  </a:lnTo>
                  <a:lnTo>
                    <a:pt x="675" y="27658"/>
                  </a:lnTo>
                  <a:lnTo>
                    <a:pt x="607" y="27860"/>
                  </a:lnTo>
                  <a:lnTo>
                    <a:pt x="607" y="28063"/>
                  </a:lnTo>
                  <a:lnTo>
                    <a:pt x="675" y="28265"/>
                  </a:lnTo>
                  <a:lnTo>
                    <a:pt x="810" y="28400"/>
                  </a:lnTo>
                  <a:lnTo>
                    <a:pt x="945" y="28535"/>
                  </a:lnTo>
                  <a:lnTo>
                    <a:pt x="1147" y="28670"/>
                  </a:lnTo>
                  <a:lnTo>
                    <a:pt x="1619" y="28939"/>
                  </a:lnTo>
                  <a:lnTo>
                    <a:pt x="2092" y="29344"/>
                  </a:lnTo>
                  <a:lnTo>
                    <a:pt x="2429" y="29816"/>
                  </a:lnTo>
                  <a:lnTo>
                    <a:pt x="2699" y="30289"/>
                  </a:lnTo>
                  <a:lnTo>
                    <a:pt x="2968" y="30896"/>
                  </a:lnTo>
                  <a:lnTo>
                    <a:pt x="3171" y="31435"/>
                  </a:lnTo>
                  <a:lnTo>
                    <a:pt x="3441" y="32582"/>
                  </a:lnTo>
                  <a:lnTo>
                    <a:pt x="3508" y="32785"/>
                  </a:lnTo>
                  <a:lnTo>
                    <a:pt x="3643" y="33527"/>
                  </a:lnTo>
                  <a:lnTo>
                    <a:pt x="3710" y="34336"/>
                  </a:lnTo>
                  <a:lnTo>
                    <a:pt x="3778" y="35146"/>
                  </a:lnTo>
                  <a:lnTo>
                    <a:pt x="3778" y="36023"/>
                  </a:lnTo>
                  <a:lnTo>
                    <a:pt x="3710" y="37102"/>
                  </a:lnTo>
                  <a:lnTo>
                    <a:pt x="5060" y="36832"/>
                  </a:lnTo>
                  <a:lnTo>
                    <a:pt x="5195" y="36832"/>
                  </a:lnTo>
                  <a:lnTo>
                    <a:pt x="5262" y="35955"/>
                  </a:lnTo>
                  <a:lnTo>
                    <a:pt x="5262" y="35078"/>
                  </a:lnTo>
                  <a:lnTo>
                    <a:pt x="5195" y="34134"/>
                  </a:lnTo>
                  <a:lnTo>
                    <a:pt x="5127" y="33189"/>
                  </a:lnTo>
                  <a:lnTo>
                    <a:pt x="4992" y="32447"/>
                  </a:lnTo>
                  <a:lnTo>
                    <a:pt x="4857" y="31705"/>
                  </a:lnTo>
                  <a:lnTo>
                    <a:pt x="4587" y="30963"/>
                  </a:lnTo>
                  <a:lnTo>
                    <a:pt x="4318" y="30289"/>
                  </a:lnTo>
                  <a:lnTo>
                    <a:pt x="4048" y="29614"/>
                  </a:lnTo>
                  <a:lnTo>
                    <a:pt x="3643" y="29007"/>
                  </a:lnTo>
                  <a:lnTo>
                    <a:pt x="3171" y="28467"/>
                  </a:lnTo>
                  <a:lnTo>
                    <a:pt x="2699" y="27995"/>
                  </a:lnTo>
                  <a:lnTo>
                    <a:pt x="3036" y="27725"/>
                  </a:lnTo>
                  <a:lnTo>
                    <a:pt x="3373" y="27388"/>
                  </a:lnTo>
                  <a:lnTo>
                    <a:pt x="3980" y="26646"/>
                  </a:lnTo>
                  <a:lnTo>
                    <a:pt x="4453" y="25769"/>
                  </a:lnTo>
                  <a:lnTo>
                    <a:pt x="4857" y="24892"/>
                  </a:lnTo>
                  <a:lnTo>
                    <a:pt x="5060" y="23880"/>
                  </a:lnTo>
                  <a:lnTo>
                    <a:pt x="5195" y="22868"/>
                  </a:lnTo>
                  <a:lnTo>
                    <a:pt x="5262" y="21856"/>
                  </a:lnTo>
                  <a:lnTo>
                    <a:pt x="5195" y="20777"/>
                  </a:lnTo>
                  <a:lnTo>
                    <a:pt x="5060" y="19698"/>
                  </a:lnTo>
                  <a:lnTo>
                    <a:pt x="4790" y="18686"/>
                  </a:lnTo>
                  <a:lnTo>
                    <a:pt x="4453" y="17674"/>
                  </a:lnTo>
                  <a:lnTo>
                    <a:pt x="4048" y="16662"/>
                  </a:lnTo>
                  <a:lnTo>
                    <a:pt x="3508" y="15785"/>
                  </a:lnTo>
                  <a:lnTo>
                    <a:pt x="2968" y="14976"/>
                  </a:lnTo>
                  <a:lnTo>
                    <a:pt x="2294" y="14234"/>
                  </a:lnTo>
                  <a:lnTo>
                    <a:pt x="1552" y="13627"/>
                  </a:lnTo>
                  <a:lnTo>
                    <a:pt x="2024" y="13154"/>
                  </a:lnTo>
                  <a:lnTo>
                    <a:pt x="2429" y="12547"/>
                  </a:lnTo>
                  <a:lnTo>
                    <a:pt x="2766" y="11940"/>
                  </a:lnTo>
                  <a:lnTo>
                    <a:pt x="3036" y="11333"/>
                  </a:lnTo>
                  <a:lnTo>
                    <a:pt x="3238" y="10659"/>
                  </a:lnTo>
                  <a:lnTo>
                    <a:pt x="3441" y="10051"/>
                  </a:lnTo>
                  <a:lnTo>
                    <a:pt x="3576" y="9309"/>
                  </a:lnTo>
                  <a:lnTo>
                    <a:pt x="3643" y="8635"/>
                  </a:lnTo>
                  <a:lnTo>
                    <a:pt x="3710" y="7825"/>
                  </a:lnTo>
                  <a:lnTo>
                    <a:pt x="3710" y="7016"/>
                  </a:lnTo>
                  <a:lnTo>
                    <a:pt x="3643" y="6206"/>
                  </a:lnTo>
                  <a:lnTo>
                    <a:pt x="3576" y="5397"/>
                  </a:lnTo>
                  <a:lnTo>
                    <a:pt x="3306" y="3778"/>
                  </a:lnTo>
                  <a:lnTo>
                    <a:pt x="2901" y="2294"/>
                  </a:lnTo>
                  <a:lnTo>
                    <a:pt x="2631" y="1349"/>
                  </a:lnTo>
                  <a:lnTo>
                    <a:pt x="2294" y="473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42;p130">
              <a:extLst>
                <a:ext uri="{FF2B5EF4-FFF2-40B4-BE49-F238E27FC236}">
                  <a16:creationId xmlns:a16="http://schemas.microsoft.com/office/drawing/2014/main" id="{28E387C6-3079-4CB4-178B-FF8E4002E6BF}"/>
                </a:ext>
              </a:extLst>
            </p:cNvPr>
            <p:cNvSpPr/>
            <p:nvPr/>
          </p:nvSpPr>
          <p:spPr>
            <a:xfrm>
              <a:off x="1528225" y="1559775"/>
              <a:ext cx="126525" cy="575100"/>
            </a:xfrm>
            <a:custGeom>
              <a:avLst/>
              <a:gdLst/>
              <a:ahLst/>
              <a:cxnLst/>
              <a:rect l="l" t="t" r="r" b="b"/>
              <a:pathLst>
                <a:path w="5061" h="23004" extrusionOk="0">
                  <a:moveTo>
                    <a:pt x="2429" y="0"/>
                  </a:moveTo>
                  <a:lnTo>
                    <a:pt x="2497" y="742"/>
                  </a:lnTo>
                  <a:lnTo>
                    <a:pt x="2497" y="1484"/>
                  </a:lnTo>
                  <a:lnTo>
                    <a:pt x="2497" y="2226"/>
                  </a:lnTo>
                  <a:lnTo>
                    <a:pt x="2362" y="2968"/>
                  </a:lnTo>
                  <a:lnTo>
                    <a:pt x="2227" y="3508"/>
                  </a:lnTo>
                  <a:lnTo>
                    <a:pt x="2092" y="4048"/>
                  </a:lnTo>
                  <a:lnTo>
                    <a:pt x="1890" y="4520"/>
                  </a:lnTo>
                  <a:lnTo>
                    <a:pt x="1687" y="5059"/>
                  </a:lnTo>
                  <a:lnTo>
                    <a:pt x="1418" y="5464"/>
                  </a:lnTo>
                  <a:lnTo>
                    <a:pt x="1080" y="5936"/>
                  </a:lnTo>
                  <a:lnTo>
                    <a:pt x="676" y="6341"/>
                  </a:lnTo>
                  <a:lnTo>
                    <a:pt x="271" y="6678"/>
                  </a:lnTo>
                  <a:lnTo>
                    <a:pt x="68" y="6948"/>
                  </a:lnTo>
                  <a:lnTo>
                    <a:pt x="1" y="7218"/>
                  </a:lnTo>
                  <a:lnTo>
                    <a:pt x="1" y="7353"/>
                  </a:lnTo>
                  <a:lnTo>
                    <a:pt x="68" y="7488"/>
                  </a:lnTo>
                  <a:lnTo>
                    <a:pt x="136" y="7555"/>
                  </a:lnTo>
                  <a:lnTo>
                    <a:pt x="271" y="7690"/>
                  </a:lnTo>
                  <a:lnTo>
                    <a:pt x="945" y="8095"/>
                  </a:lnTo>
                  <a:lnTo>
                    <a:pt x="1553" y="8635"/>
                  </a:lnTo>
                  <a:lnTo>
                    <a:pt x="2160" y="9309"/>
                  </a:lnTo>
                  <a:lnTo>
                    <a:pt x="2632" y="10051"/>
                  </a:lnTo>
                  <a:lnTo>
                    <a:pt x="3104" y="10861"/>
                  </a:lnTo>
                  <a:lnTo>
                    <a:pt x="3441" y="11738"/>
                  </a:lnTo>
                  <a:lnTo>
                    <a:pt x="3711" y="12615"/>
                  </a:lnTo>
                  <a:lnTo>
                    <a:pt x="3846" y="13559"/>
                  </a:lnTo>
                  <a:lnTo>
                    <a:pt x="3914" y="14436"/>
                  </a:lnTo>
                  <a:lnTo>
                    <a:pt x="3914" y="15380"/>
                  </a:lnTo>
                  <a:lnTo>
                    <a:pt x="3711" y="16257"/>
                  </a:lnTo>
                  <a:lnTo>
                    <a:pt x="3441" y="17067"/>
                  </a:lnTo>
                  <a:lnTo>
                    <a:pt x="3104" y="17809"/>
                  </a:lnTo>
                  <a:lnTo>
                    <a:pt x="2834" y="18146"/>
                  </a:lnTo>
                  <a:lnTo>
                    <a:pt x="2564" y="18416"/>
                  </a:lnTo>
                  <a:lnTo>
                    <a:pt x="2227" y="18686"/>
                  </a:lnTo>
                  <a:lnTo>
                    <a:pt x="1890" y="18956"/>
                  </a:lnTo>
                  <a:lnTo>
                    <a:pt x="1485" y="19158"/>
                  </a:lnTo>
                  <a:lnTo>
                    <a:pt x="1080" y="19360"/>
                  </a:lnTo>
                  <a:lnTo>
                    <a:pt x="878" y="19495"/>
                  </a:lnTo>
                  <a:lnTo>
                    <a:pt x="676" y="19630"/>
                  </a:lnTo>
                  <a:lnTo>
                    <a:pt x="608" y="19833"/>
                  </a:lnTo>
                  <a:lnTo>
                    <a:pt x="608" y="20035"/>
                  </a:lnTo>
                  <a:lnTo>
                    <a:pt x="608" y="20237"/>
                  </a:lnTo>
                  <a:lnTo>
                    <a:pt x="676" y="20372"/>
                  </a:lnTo>
                  <a:lnTo>
                    <a:pt x="878" y="20575"/>
                  </a:lnTo>
                  <a:lnTo>
                    <a:pt x="1080" y="20642"/>
                  </a:lnTo>
                  <a:lnTo>
                    <a:pt x="1418" y="20844"/>
                  </a:lnTo>
                  <a:lnTo>
                    <a:pt x="1755" y="21047"/>
                  </a:lnTo>
                  <a:lnTo>
                    <a:pt x="2092" y="21317"/>
                  </a:lnTo>
                  <a:lnTo>
                    <a:pt x="2362" y="21586"/>
                  </a:lnTo>
                  <a:lnTo>
                    <a:pt x="2834" y="22261"/>
                  </a:lnTo>
                  <a:lnTo>
                    <a:pt x="3171" y="23003"/>
                  </a:lnTo>
                  <a:lnTo>
                    <a:pt x="4318" y="22328"/>
                  </a:lnTo>
                  <a:lnTo>
                    <a:pt x="3981" y="21654"/>
                  </a:lnTo>
                  <a:lnTo>
                    <a:pt x="3576" y="21047"/>
                  </a:lnTo>
                  <a:lnTo>
                    <a:pt x="3104" y="20507"/>
                  </a:lnTo>
                  <a:lnTo>
                    <a:pt x="2564" y="20035"/>
                  </a:lnTo>
                  <a:lnTo>
                    <a:pt x="3306" y="19428"/>
                  </a:lnTo>
                  <a:lnTo>
                    <a:pt x="3846" y="18753"/>
                  </a:lnTo>
                  <a:lnTo>
                    <a:pt x="4318" y="18011"/>
                  </a:lnTo>
                  <a:lnTo>
                    <a:pt x="4656" y="17134"/>
                  </a:lnTo>
                  <a:lnTo>
                    <a:pt x="4925" y="16257"/>
                  </a:lnTo>
                  <a:lnTo>
                    <a:pt x="5060" y="15380"/>
                  </a:lnTo>
                  <a:lnTo>
                    <a:pt x="5060" y="14436"/>
                  </a:lnTo>
                  <a:lnTo>
                    <a:pt x="5060" y="13492"/>
                  </a:lnTo>
                  <a:lnTo>
                    <a:pt x="4925" y="12480"/>
                  </a:lnTo>
                  <a:lnTo>
                    <a:pt x="4656" y="11603"/>
                  </a:lnTo>
                  <a:lnTo>
                    <a:pt x="4318" y="10658"/>
                  </a:lnTo>
                  <a:lnTo>
                    <a:pt x="3914" y="9781"/>
                  </a:lnTo>
                  <a:lnTo>
                    <a:pt x="3441" y="9039"/>
                  </a:lnTo>
                  <a:lnTo>
                    <a:pt x="2834" y="8297"/>
                  </a:lnTo>
                  <a:lnTo>
                    <a:pt x="2227" y="7623"/>
                  </a:lnTo>
                  <a:lnTo>
                    <a:pt x="1485" y="7083"/>
                  </a:lnTo>
                  <a:lnTo>
                    <a:pt x="1890" y="6678"/>
                  </a:lnTo>
                  <a:lnTo>
                    <a:pt x="2227" y="6274"/>
                  </a:lnTo>
                  <a:lnTo>
                    <a:pt x="2497" y="5801"/>
                  </a:lnTo>
                  <a:lnTo>
                    <a:pt x="2767" y="5329"/>
                  </a:lnTo>
                  <a:lnTo>
                    <a:pt x="2969" y="4790"/>
                  </a:lnTo>
                  <a:lnTo>
                    <a:pt x="3171" y="4317"/>
                  </a:lnTo>
                  <a:lnTo>
                    <a:pt x="3441" y="3238"/>
                  </a:lnTo>
                  <a:lnTo>
                    <a:pt x="3576" y="2091"/>
                  </a:lnTo>
                  <a:lnTo>
                    <a:pt x="3576" y="877"/>
                  </a:lnTo>
                  <a:lnTo>
                    <a:pt x="2969" y="47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343;p130">
              <a:extLst>
                <a:ext uri="{FF2B5EF4-FFF2-40B4-BE49-F238E27FC236}">
                  <a16:creationId xmlns:a16="http://schemas.microsoft.com/office/drawing/2014/main" id="{D01C3786-06E6-2A3A-A5C9-34757C835099}"/>
                </a:ext>
              </a:extLst>
            </p:cNvPr>
            <p:cNvSpPr/>
            <p:nvPr/>
          </p:nvSpPr>
          <p:spPr>
            <a:xfrm>
              <a:off x="2133675" y="1578325"/>
              <a:ext cx="239500" cy="145050"/>
            </a:xfrm>
            <a:custGeom>
              <a:avLst/>
              <a:gdLst/>
              <a:ahLst/>
              <a:cxnLst/>
              <a:rect l="l" t="t" r="r" b="b"/>
              <a:pathLst>
                <a:path w="9580" h="5802" extrusionOk="0">
                  <a:moveTo>
                    <a:pt x="9309" y="0"/>
                  </a:moveTo>
                  <a:lnTo>
                    <a:pt x="8095" y="472"/>
                  </a:lnTo>
                  <a:lnTo>
                    <a:pt x="6881" y="945"/>
                  </a:lnTo>
                  <a:lnTo>
                    <a:pt x="5667" y="1552"/>
                  </a:lnTo>
                  <a:lnTo>
                    <a:pt x="4452" y="2159"/>
                  </a:lnTo>
                  <a:lnTo>
                    <a:pt x="3306" y="2901"/>
                  </a:lnTo>
                  <a:lnTo>
                    <a:pt x="2159" y="3575"/>
                  </a:lnTo>
                  <a:lnTo>
                    <a:pt x="1080" y="4385"/>
                  </a:lnTo>
                  <a:lnTo>
                    <a:pt x="68" y="5194"/>
                  </a:lnTo>
                  <a:lnTo>
                    <a:pt x="0" y="5329"/>
                  </a:lnTo>
                  <a:lnTo>
                    <a:pt x="0" y="5397"/>
                  </a:lnTo>
                  <a:lnTo>
                    <a:pt x="0" y="5532"/>
                  </a:lnTo>
                  <a:lnTo>
                    <a:pt x="68" y="5667"/>
                  </a:lnTo>
                  <a:lnTo>
                    <a:pt x="203" y="5734"/>
                  </a:lnTo>
                  <a:lnTo>
                    <a:pt x="338" y="5801"/>
                  </a:lnTo>
                  <a:lnTo>
                    <a:pt x="472" y="5734"/>
                  </a:lnTo>
                  <a:lnTo>
                    <a:pt x="607" y="5667"/>
                  </a:lnTo>
                  <a:lnTo>
                    <a:pt x="1619" y="4925"/>
                  </a:lnTo>
                  <a:lnTo>
                    <a:pt x="2699" y="4182"/>
                  </a:lnTo>
                  <a:lnTo>
                    <a:pt x="3845" y="3575"/>
                  </a:lnTo>
                  <a:lnTo>
                    <a:pt x="4992" y="2901"/>
                  </a:lnTo>
                  <a:lnTo>
                    <a:pt x="7286" y="1754"/>
                  </a:lnTo>
                  <a:lnTo>
                    <a:pt x="8432" y="1079"/>
                  </a:lnTo>
                  <a:lnTo>
                    <a:pt x="9512" y="405"/>
                  </a:lnTo>
                  <a:lnTo>
                    <a:pt x="9579" y="270"/>
                  </a:lnTo>
                  <a:lnTo>
                    <a:pt x="9579" y="135"/>
                  </a:lnTo>
                  <a:lnTo>
                    <a:pt x="9512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44;p130">
              <a:extLst>
                <a:ext uri="{FF2B5EF4-FFF2-40B4-BE49-F238E27FC236}">
                  <a16:creationId xmlns:a16="http://schemas.microsoft.com/office/drawing/2014/main" id="{F47D396F-A553-6D6A-A73E-AD14CEC91339}"/>
                </a:ext>
              </a:extLst>
            </p:cNvPr>
            <p:cNvSpPr/>
            <p:nvPr/>
          </p:nvSpPr>
          <p:spPr>
            <a:xfrm>
              <a:off x="2158975" y="1731775"/>
              <a:ext cx="200700" cy="43875"/>
            </a:xfrm>
            <a:custGeom>
              <a:avLst/>
              <a:gdLst/>
              <a:ahLst/>
              <a:cxnLst/>
              <a:rect l="l" t="t" r="r" b="b"/>
              <a:pathLst>
                <a:path w="8028" h="1755" extrusionOk="0">
                  <a:moveTo>
                    <a:pt x="8028" y="1"/>
                  </a:moveTo>
                  <a:lnTo>
                    <a:pt x="7016" y="68"/>
                  </a:lnTo>
                  <a:lnTo>
                    <a:pt x="6004" y="271"/>
                  </a:lnTo>
                  <a:lnTo>
                    <a:pt x="5059" y="540"/>
                  </a:lnTo>
                  <a:lnTo>
                    <a:pt x="4048" y="810"/>
                  </a:lnTo>
                  <a:lnTo>
                    <a:pt x="2901" y="1148"/>
                  </a:lnTo>
                  <a:lnTo>
                    <a:pt x="2361" y="1282"/>
                  </a:lnTo>
                  <a:lnTo>
                    <a:pt x="1754" y="1350"/>
                  </a:lnTo>
                  <a:lnTo>
                    <a:pt x="877" y="1417"/>
                  </a:lnTo>
                  <a:lnTo>
                    <a:pt x="405" y="1552"/>
                  </a:lnTo>
                  <a:lnTo>
                    <a:pt x="0" y="1687"/>
                  </a:lnTo>
                  <a:lnTo>
                    <a:pt x="0" y="1755"/>
                  </a:lnTo>
                  <a:lnTo>
                    <a:pt x="68" y="1755"/>
                  </a:lnTo>
                  <a:lnTo>
                    <a:pt x="540" y="1620"/>
                  </a:lnTo>
                  <a:lnTo>
                    <a:pt x="1079" y="1485"/>
                  </a:lnTo>
                  <a:lnTo>
                    <a:pt x="2091" y="1417"/>
                  </a:lnTo>
                  <a:lnTo>
                    <a:pt x="2631" y="1350"/>
                  </a:lnTo>
                  <a:lnTo>
                    <a:pt x="3103" y="1215"/>
                  </a:lnTo>
                  <a:lnTo>
                    <a:pt x="4115" y="945"/>
                  </a:lnTo>
                  <a:lnTo>
                    <a:pt x="6004" y="338"/>
                  </a:lnTo>
                  <a:lnTo>
                    <a:pt x="7016" y="136"/>
                  </a:lnTo>
                  <a:lnTo>
                    <a:pt x="8028" y="1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345;p130">
              <a:extLst>
                <a:ext uri="{FF2B5EF4-FFF2-40B4-BE49-F238E27FC236}">
                  <a16:creationId xmlns:a16="http://schemas.microsoft.com/office/drawing/2014/main" id="{4C5EEC32-7C3C-71E2-8263-48BA8FC8C47B}"/>
                </a:ext>
              </a:extLst>
            </p:cNvPr>
            <p:cNvSpPr/>
            <p:nvPr/>
          </p:nvSpPr>
          <p:spPr>
            <a:xfrm>
              <a:off x="2162350" y="1846450"/>
              <a:ext cx="258050" cy="60750"/>
            </a:xfrm>
            <a:custGeom>
              <a:avLst/>
              <a:gdLst/>
              <a:ahLst/>
              <a:cxnLst/>
              <a:rect l="l" t="t" r="r" b="b"/>
              <a:pathLst>
                <a:path w="10322" h="2430" extrusionOk="0">
                  <a:moveTo>
                    <a:pt x="202" y="1"/>
                  </a:moveTo>
                  <a:lnTo>
                    <a:pt x="135" y="68"/>
                  </a:lnTo>
                  <a:lnTo>
                    <a:pt x="67" y="136"/>
                  </a:lnTo>
                  <a:lnTo>
                    <a:pt x="0" y="271"/>
                  </a:lnTo>
                  <a:lnTo>
                    <a:pt x="67" y="406"/>
                  </a:lnTo>
                  <a:lnTo>
                    <a:pt x="135" y="473"/>
                  </a:lnTo>
                  <a:lnTo>
                    <a:pt x="202" y="541"/>
                  </a:lnTo>
                  <a:lnTo>
                    <a:pt x="1552" y="743"/>
                  </a:lnTo>
                  <a:lnTo>
                    <a:pt x="2901" y="1080"/>
                  </a:lnTo>
                  <a:lnTo>
                    <a:pt x="5532" y="1822"/>
                  </a:lnTo>
                  <a:lnTo>
                    <a:pt x="6611" y="2092"/>
                  </a:lnTo>
                  <a:lnTo>
                    <a:pt x="7758" y="2362"/>
                  </a:lnTo>
                  <a:lnTo>
                    <a:pt x="8365" y="2429"/>
                  </a:lnTo>
                  <a:lnTo>
                    <a:pt x="9512" y="2429"/>
                  </a:lnTo>
                  <a:lnTo>
                    <a:pt x="10051" y="2362"/>
                  </a:lnTo>
                  <a:lnTo>
                    <a:pt x="10186" y="2294"/>
                  </a:lnTo>
                  <a:lnTo>
                    <a:pt x="10254" y="2227"/>
                  </a:lnTo>
                  <a:lnTo>
                    <a:pt x="10321" y="2025"/>
                  </a:lnTo>
                  <a:lnTo>
                    <a:pt x="10254" y="1822"/>
                  </a:lnTo>
                  <a:lnTo>
                    <a:pt x="10051" y="1687"/>
                  </a:lnTo>
                  <a:lnTo>
                    <a:pt x="8769" y="1417"/>
                  </a:lnTo>
                  <a:lnTo>
                    <a:pt x="7488" y="1148"/>
                  </a:lnTo>
                  <a:lnTo>
                    <a:pt x="6206" y="945"/>
                  </a:lnTo>
                  <a:lnTo>
                    <a:pt x="4857" y="608"/>
                  </a:lnTo>
                  <a:lnTo>
                    <a:pt x="3710" y="338"/>
                  </a:lnTo>
                  <a:lnTo>
                    <a:pt x="2563" y="136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46;p130">
              <a:extLst>
                <a:ext uri="{FF2B5EF4-FFF2-40B4-BE49-F238E27FC236}">
                  <a16:creationId xmlns:a16="http://schemas.microsoft.com/office/drawing/2014/main" id="{D40F6B8A-9F41-AB99-4D67-E1CE4BB28C8C}"/>
                </a:ext>
              </a:extLst>
            </p:cNvPr>
            <p:cNvSpPr/>
            <p:nvPr/>
          </p:nvSpPr>
          <p:spPr>
            <a:xfrm>
              <a:off x="620925" y="1655900"/>
              <a:ext cx="180475" cy="187200"/>
            </a:xfrm>
            <a:custGeom>
              <a:avLst/>
              <a:gdLst/>
              <a:ahLst/>
              <a:cxnLst/>
              <a:rect l="l" t="t" r="r" b="b"/>
              <a:pathLst>
                <a:path w="7219" h="7488" extrusionOk="0">
                  <a:moveTo>
                    <a:pt x="3171" y="0"/>
                  </a:moveTo>
                  <a:lnTo>
                    <a:pt x="2767" y="68"/>
                  </a:lnTo>
                  <a:lnTo>
                    <a:pt x="2362" y="203"/>
                  </a:lnTo>
                  <a:lnTo>
                    <a:pt x="2025" y="337"/>
                  </a:lnTo>
                  <a:lnTo>
                    <a:pt x="1687" y="472"/>
                  </a:lnTo>
                  <a:lnTo>
                    <a:pt x="1417" y="675"/>
                  </a:lnTo>
                  <a:lnTo>
                    <a:pt x="878" y="1147"/>
                  </a:lnTo>
                  <a:lnTo>
                    <a:pt x="473" y="1754"/>
                  </a:lnTo>
                  <a:lnTo>
                    <a:pt x="203" y="2361"/>
                  </a:lnTo>
                  <a:lnTo>
                    <a:pt x="68" y="3036"/>
                  </a:lnTo>
                  <a:lnTo>
                    <a:pt x="1" y="3710"/>
                  </a:lnTo>
                  <a:lnTo>
                    <a:pt x="68" y="4452"/>
                  </a:lnTo>
                  <a:lnTo>
                    <a:pt x="203" y="5127"/>
                  </a:lnTo>
                  <a:lnTo>
                    <a:pt x="473" y="5734"/>
                  </a:lnTo>
                  <a:lnTo>
                    <a:pt x="878" y="6274"/>
                  </a:lnTo>
                  <a:lnTo>
                    <a:pt x="1417" y="6746"/>
                  </a:lnTo>
                  <a:lnTo>
                    <a:pt x="1687" y="6948"/>
                  </a:lnTo>
                  <a:lnTo>
                    <a:pt x="2025" y="7151"/>
                  </a:lnTo>
                  <a:lnTo>
                    <a:pt x="2362" y="7286"/>
                  </a:lnTo>
                  <a:lnTo>
                    <a:pt x="2767" y="7353"/>
                  </a:lnTo>
                  <a:lnTo>
                    <a:pt x="3171" y="7420"/>
                  </a:lnTo>
                  <a:lnTo>
                    <a:pt x="3576" y="7488"/>
                  </a:lnTo>
                  <a:lnTo>
                    <a:pt x="4048" y="7420"/>
                  </a:lnTo>
                  <a:lnTo>
                    <a:pt x="4453" y="7353"/>
                  </a:lnTo>
                  <a:lnTo>
                    <a:pt x="4790" y="7286"/>
                  </a:lnTo>
                  <a:lnTo>
                    <a:pt x="5195" y="7151"/>
                  </a:lnTo>
                  <a:lnTo>
                    <a:pt x="5532" y="6948"/>
                  </a:lnTo>
                  <a:lnTo>
                    <a:pt x="5802" y="6746"/>
                  </a:lnTo>
                  <a:lnTo>
                    <a:pt x="6274" y="6274"/>
                  </a:lnTo>
                  <a:lnTo>
                    <a:pt x="6679" y="5734"/>
                  </a:lnTo>
                  <a:lnTo>
                    <a:pt x="7016" y="5127"/>
                  </a:lnTo>
                  <a:lnTo>
                    <a:pt x="7151" y="4452"/>
                  </a:lnTo>
                  <a:lnTo>
                    <a:pt x="7219" y="3710"/>
                  </a:lnTo>
                  <a:lnTo>
                    <a:pt x="7151" y="3036"/>
                  </a:lnTo>
                  <a:lnTo>
                    <a:pt x="7016" y="2361"/>
                  </a:lnTo>
                  <a:lnTo>
                    <a:pt x="6679" y="1754"/>
                  </a:lnTo>
                  <a:lnTo>
                    <a:pt x="6274" y="1147"/>
                  </a:lnTo>
                  <a:lnTo>
                    <a:pt x="5802" y="675"/>
                  </a:lnTo>
                  <a:lnTo>
                    <a:pt x="5532" y="472"/>
                  </a:lnTo>
                  <a:lnTo>
                    <a:pt x="5195" y="337"/>
                  </a:lnTo>
                  <a:lnTo>
                    <a:pt x="4790" y="203"/>
                  </a:lnTo>
                  <a:lnTo>
                    <a:pt x="4453" y="68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47;p130">
              <a:extLst>
                <a:ext uri="{FF2B5EF4-FFF2-40B4-BE49-F238E27FC236}">
                  <a16:creationId xmlns:a16="http://schemas.microsoft.com/office/drawing/2014/main" id="{F7C2DD43-FD42-9043-B50A-7CF8F9CC6A0F}"/>
                </a:ext>
              </a:extLst>
            </p:cNvPr>
            <p:cNvSpPr/>
            <p:nvPr/>
          </p:nvSpPr>
          <p:spPr>
            <a:xfrm>
              <a:off x="362900" y="1770575"/>
              <a:ext cx="389600" cy="173725"/>
            </a:xfrm>
            <a:custGeom>
              <a:avLst/>
              <a:gdLst/>
              <a:ahLst/>
              <a:cxnLst/>
              <a:rect l="l" t="t" r="r" b="b"/>
              <a:pathLst>
                <a:path w="15584" h="6949" extrusionOk="0">
                  <a:moveTo>
                    <a:pt x="203" y="0"/>
                  </a:moveTo>
                  <a:lnTo>
                    <a:pt x="1" y="338"/>
                  </a:lnTo>
                  <a:lnTo>
                    <a:pt x="541" y="1282"/>
                  </a:lnTo>
                  <a:lnTo>
                    <a:pt x="1148" y="2091"/>
                  </a:lnTo>
                  <a:lnTo>
                    <a:pt x="1890" y="2901"/>
                  </a:lnTo>
                  <a:lnTo>
                    <a:pt x="2699" y="3576"/>
                  </a:lnTo>
                  <a:lnTo>
                    <a:pt x="3576" y="4250"/>
                  </a:lnTo>
                  <a:lnTo>
                    <a:pt x="4521" y="4790"/>
                  </a:lnTo>
                  <a:lnTo>
                    <a:pt x="5532" y="5262"/>
                  </a:lnTo>
                  <a:lnTo>
                    <a:pt x="6612" y="5667"/>
                  </a:lnTo>
                  <a:lnTo>
                    <a:pt x="7758" y="6071"/>
                  </a:lnTo>
                  <a:lnTo>
                    <a:pt x="8838" y="6341"/>
                  </a:lnTo>
                  <a:lnTo>
                    <a:pt x="9985" y="6544"/>
                  </a:lnTo>
                  <a:lnTo>
                    <a:pt x="11131" y="6746"/>
                  </a:lnTo>
                  <a:lnTo>
                    <a:pt x="12278" y="6881"/>
                  </a:lnTo>
                  <a:lnTo>
                    <a:pt x="13357" y="6948"/>
                  </a:lnTo>
                  <a:lnTo>
                    <a:pt x="14437" y="6948"/>
                  </a:lnTo>
                  <a:lnTo>
                    <a:pt x="15449" y="6881"/>
                  </a:lnTo>
                  <a:lnTo>
                    <a:pt x="15584" y="6881"/>
                  </a:lnTo>
                  <a:lnTo>
                    <a:pt x="15584" y="6813"/>
                  </a:lnTo>
                  <a:lnTo>
                    <a:pt x="15584" y="6746"/>
                  </a:lnTo>
                  <a:lnTo>
                    <a:pt x="15449" y="6679"/>
                  </a:lnTo>
                  <a:lnTo>
                    <a:pt x="13425" y="6476"/>
                  </a:lnTo>
                  <a:lnTo>
                    <a:pt x="11199" y="6206"/>
                  </a:lnTo>
                  <a:lnTo>
                    <a:pt x="10052" y="6004"/>
                  </a:lnTo>
                  <a:lnTo>
                    <a:pt x="8973" y="5802"/>
                  </a:lnTo>
                  <a:lnTo>
                    <a:pt x="7826" y="5532"/>
                  </a:lnTo>
                  <a:lnTo>
                    <a:pt x="6747" y="5194"/>
                  </a:lnTo>
                  <a:lnTo>
                    <a:pt x="5667" y="4790"/>
                  </a:lnTo>
                  <a:lnTo>
                    <a:pt x="4655" y="4318"/>
                  </a:lnTo>
                  <a:lnTo>
                    <a:pt x="3711" y="3778"/>
                  </a:lnTo>
                  <a:lnTo>
                    <a:pt x="2767" y="3238"/>
                  </a:lnTo>
                  <a:lnTo>
                    <a:pt x="1957" y="2564"/>
                  </a:lnTo>
                  <a:lnTo>
                    <a:pt x="1283" y="1822"/>
                  </a:lnTo>
                  <a:lnTo>
                    <a:pt x="675" y="94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48;p130">
              <a:extLst>
                <a:ext uri="{FF2B5EF4-FFF2-40B4-BE49-F238E27FC236}">
                  <a16:creationId xmlns:a16="http://schemas.microsoft.com/office/drawing/2014/main" id="{04CFB2EB-3A96-A115-EA6C-A50C99B82C02}"/>
                </a:ext>
              </a:extLst>
            </p:cNvPr>
            <p:cNvSpPr/>
            <p:nvPr/>
          </p:nvSpPr>
          <p:spPr>
            <a:xfrm>
              <a:off x="302200" y="1448450"/>
              <a:ext cx="59050" cy="62425"/>
            </a:xfrm>
            <a:custGeom>
              <a:avLst/>
              <a:gdLst/>
              <a:ahLst/>
              <a:cxnLst/>
              <a:rect l="l" t="t" r="r" b="b"/>
              <a:pathLst>
                <a:path w="2362" h="2497" extrusionOk="0">
                  <a:moveTo>
                    <a:pt x="1147" y="1"/>
                  </a:moveTo>
                  <a:lnTo>
                    <a:pt x="877" y="68"/>
                  </a:lnTo>
                  <a:lnTo>
                    <a:pt x="675" y="136"/>
                  </a:lnTo>
                  <a:lnTo>
                    <a:pt x="473" y="271"/>
                  </a:lnTo>
                  <a:lnTo>
                    <a:pt x="270" y="406"/>
                  </a:lnTo>
                  <a:lnTo>
                    <a:pt x="135" y="608"/>
                  </a:lnTo>
                  <a:lnTo>
                    <a:pt x="68" y="810"/>
                  </a:lnTo>
                  <a:lnTo>
                    <a:pt x="0" y="1215"/>
                  </a:lnTo>
                  <a:lnTo>
                    <a:pt x="68" y="1687"/>
                  </a:lnTo>
                  <a:lnTo>
                    <a:pt x="135" y="1890"/>
                  </a:lnTo>
                  <a:lnTo>
                    <a:pt x="270" y="2092"/>
                  </a:lnTo>
                  <a:lnTo>
                    <a:pt x="473" y="2227"/>
                  </a:lnTo>
                  <a:lnTo>
                    <a:pt x="675" y="2362"/>
                  </a:lnTo>
                  <a:lnTo>
                    <a:pt x="877" y="2429"/>
                  </a:lnTo>
                  <a:lnTo>
                    <a:pt x="1147" y="2497"/>
                  </a:lnTo>
                  <a:lnTo>
                    <a:pt x="1484" y="2429"/>
                  </a:lnTo>
                  <a:lnTo>
                    <a:pt x="1687" y="2362"/>
                  </a:lnTo>
                  <a:lnTo>
                    <a:pt x="1889" y="2227"/>
                  </a:lnTo>
                  <a:lnTo>
                    <a:pt x="2092" y="2092"/>
                  </a:lnTo>
                  <a:lnTo>
                    <a:pt x="2226" y="1890"/>
                  </a:lnTo>
                  <a:lnTo>
                    <a:pt x="2294" y="1687"/>
                  </a:lnTo>
                  <a:lnTo>
                    <a:pt x="2361" y="1215"/>
                  </a:lnTo>
                  <a:lnTo>
                    <a:pt x="2294" y="810"/>
                  </a:lnTo>
                  <a:lnTo>
                    <a:pt x="2226" y="608"/>
                  </a:lnTo>
                  <a:lnTo>
                    <a:pt x="2092" y="406"/>
                  </a:lnTo>
                  <a:lnTo>
                    <a:pt x="1889" y="271"/>
                  </a:lnTo>
                  <a:lnTo>
                    <a:pt x="1687" y="136"/>
                  </a:lnTo>
                  <a:lnTo>
                    <a:pt x="1484" y="68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49;p130">
              <a:extLst>
                <a:ext uri="{FF2B5EF4-FFF2-40B4-BE49-F238E27FC236}">
                  <a16:creationId xmlns:a16="http://schemas.microsoft.com/office/drawing/2014/main" id="{20F305EC-A6B5-1BB7-9F13-7FF0C5794887}"/>
                </a:ext>
              </a:extLst>
            </p:cNvPr>
            <p:cNvSpPr/>
            <p:nvPr/>
          </p:nvSpPr>
          <p:spPr>
            <a:xfrm>
              <a:off x="489400" y="1202250"/>
              <a:ext cx="43875" cy="45550"/>
            </a:xfrm>
            <a:custGeom>
              <a:avLst/>
              <a:gdLst/>
              <a:ahLst/>
              <a:cxnLst/>
              <a:rect l="l" t="t" r="r" b="b"/>
              <a:pathLst>
                <a:path w="1755" h="1822" extrusionOk="0">
                  <a:moveTo>
                    <a:pt x="675" y="0"/>
                  </a:moveTo>
                  <a:lnTo>
                    <a:pt x="472" y="68"/>
                  </a:lnTo>
                  <a:lnTo>
                    <a:pt x="203" y="270"/>
                  </a:lnTo>
                  <a:lnTo>
                    <a:pt x="68" y="540"/>
                  </a:lnTo>
                  <a:lnTo>
                    <a:pt x="0" y="877"/>
                  </a:lnTo>
                  <a:lnTo>
                    <a:pt x="68" y="1214"/>
                  </a:lnTo>
                  <a:lnTo>
                    <a:pt x="203" y="1552"/>
                  </a:lnTo>
                  <a:lnTo>
                    <a:pt x="472" y="1754"/>
                  </a:lnTo>
                  <a:lnTo>
                    <a:pt x="675" y="1754"/>
                  </a:lnTo>
                  <a:lnTo>
                    <a:pt x="877" y="1821"/>
                  </a:lnTo>
                  <a:lnTo>
                    <a:pt x="1079" y="1754"/>
                  </a:lnTo>
                  <a:lnTo>
                    <a:pt x="1214" y="1754"/>
                  </a:lnTo>
                  <a:lnTo>
                    <a:pt x="1484" y="1552"/>
                  </a:lnTo>
                  <a:lnTo>
                    <a:pt x="1687" y="1214"/>
                  </a:lnTo>
                  <a:lnTo>
                    <a:pt x="1754" y="877"/>
                  </a:lnTo>
                  <a:lnTo>
                    <a:pt x="1687" y="540"/>
                  </a:lnTo>
                  <a:lnTo>
                    <a:pt x="1484" y="270"/>
                  </a:lnTo>
                  <a:lnTo>
                    <a:pt x="1214" y="68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50;p130">
              <a:extLst>
                <a:ext uri="{FF2B5EF4-FFF2-40B4-BE49-F238E27FC236}">
                  <a16:creationId xmlns:a16="http://schemas.microsoft.com/office/drawing/2014/main" id="{78CBBD2C-7429-9789-A3F7-35D8E8D70474}"/>
                </a:ext>
              </a:extLst>
            </p:cNvPr>
            <p:cNvSpPr/>
            <p:nvPr/>
          </p:nvSpPr>
          <p:spPr>
            <a:xfrm>
              <a:off x="263400" y="1003250"/>
              <a:ext cx="60750" cy="64100"/>
            </a:xfrm>
            <a:custGeom>
              <a:avLst/>
              <a:gdLst/>
              <a:ahLst/>
              <a:cxnLst/>
              <a:rect l="l" t="t" r="r" b="b"/>
              <a:pathLst>
                <a:path w="2430" h="2564" extrusionOk="0">
                  <a:moveTo>
                    <a:pt x="1215" y="0"/>
                  </a:moveTo>
                  <a:lnTo>
                    <a:pt x="945" y="68"/>
                  </a:lnTo>
                  <a:lnTo>
                    <a:pt x="675" y="135"/>
                  </a:lnTo>
                  <a:lnTo>
                    <a:pt x="473" y="270"/>
                  </a:lnTo>
                  <a:lnTo>
                    <a:pt x="271" y="405"/>
                  </a:lnTo>
                  <a:lnTo>
                    <a:pt x="136" y="607"/>
                  </a:lnTo>
                  <a:lnTo>
                    <a:pt x="68" y="810"/>
                  </a:lnTo>
                  <a:lnTo>
                    <a:pt x="1" y="1282"/>
                  </a:lnTo>
                  <a:lnTo>
                    <a:pt x="68" y="1754"/>
                  </a:lnTo>
                  <a:lnTo>
                    <a:pt x="136" y="2024"/>
                  </a:lnTo>
                  <a:lnTo>
                    <a:pt x="271" y="2159"/>
                  </a:lnTo>
                  <a:lnTo>
                    <a:pt x="473" y="2361"/>
                  </a:lnTo>
                  <a:lnTo>
                    <a:pt x="675" y="2496"/>
                  </a:lnTo>
                  <a:lnTo>
                    <a:pt x="945" y="2564"/>
                  </a:lnTo>
                  <a:lnTo>
                    <a:pt x="1485" y="2564"/>
                  </a:lnTo>
                  <a:lnTo>
                    <a:pt x="1755" y="2496"/>
                  </a:lnTo>
                  <a:lnTo>
                    <a:pt x="1957" y="2361"/>
                  </a:lnTo>
                  <a:lnTo>
                    <a:pt x="2160" y="2159"/>
                  </a:lnTo>
                  <a:lnTo>
                    <a:pt x="2294" y="2024"/>
                  </a:lnTo>
                  <a:lnTo>
                    <a:pt x="2362" y="1754"/>
                  </a:lnTo>
                  <a:lnTo>
                    <a:pt x="2429" y="1282"/>
                  </a:lnTo>
                  <a:lnTo>
                    <a:pt x="2362" y="810"/>
                  </a:lnTo>
                  <a:lnTo>
                    <a:pt x="2294" y="607"/>
                  </a:lnTo>
                  <a:lnTo>
                    <a:pt x="2160" y="405"/>
                  </a:lnTo>
                  <a:lnTo>
                    <a:pt x="1957" y="270"/>
                  </a:lnTo>
                  <a:lnTo>
                    <a:pt x="1755" y="135"/>
                  </a:lnTo>
                  <a:lnTo>
                    <a:pt x="1485" y="68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51;p130">
              <a:extLst>
                <a:ext uri="{FF2B5EF4-FFF2-40B4-BE49-F238E27FC236}">
                  <a16:creationId xmlns:a16="http://schemas.microsoft.com/office/drawing/2014/main" id="{717F432D-3E3F-8E85-2A1C-B67F82EB4F8F}"/>
                </a:ext>
              </a:extLst>
            </p:cNvPr>
            <p:cNvSpPr/>
            <p:nvPr/>
          </p:nvSpPr>
          <p:spPr>
            <a:xfrm>
              <a:off x="470850" y="891950"/>
              <a:ext cx="30375" cy="23625"/>
            </a:xfrm>
            <a:custGeom>
              <a:avLst/>
              <a:gdLst/>
              <a:ahLst/>
              <a:cxnLst/>
              <a:rect l="l" t="t" r="r" b="b"/>
              <a:pathLst>
                <a:path w="1215" h="945" extrusionOk="0">
                  <a:moveTo>
                    <a:pt x="405" y="0"/>
                  </a:moveTo>
                  <a:lnTo>
                    <a:pt x="203" y="67"/>
                  </a:lnTo>
                  <a:lnTo>
                    <a:pt x="68" y="270"/>
                  </a:lnTo>
                  <a:lnTo>
                    <a:pt x="0" y="472"/>
                  </a:lnTo>
                  <a:lnTo>
                    <a:pt x="68" y="675"/>
                  </a:lnTo>
                  <a:lnTo>
                    <a:pt x="203" y="877"/>
                  </a:lnTo>
                  <a:lnTo>
                    <a:pt x="405" y="944"/>
                  </a:lnTo>
                  <a:lnTo>
                    <a:pt x="607" y="944"/>
                  </a:lnTo>
                  <a:lnTo>
                    <a:pt x="877" y="877"/>
                  </a:lnTo>
                  <a:lnTo>
                    <a:pt x="1079" y="742"/>
                  </a:lnTo>
                  <a:lnTo>
                    <a:pt x="1147" y="607"/>
                  </a:lnTo>
                  <a:lnTo>
                    <a:pt x="1214" y="472"/>
                  </a:lnTo>
                  <a:lnTo>
                    <a:pt x="1147" y="337"/>
                  </a:lnTo>
                  <a:lnTo>
                    <a:pt x="1079" y="202"/>
                  </a:lnTo>
                  <a:lnTo>
                    <a:pt x="877" y="6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666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8" name="Google Shape;7708;p32"/>
          <p:cNvSpPr txBox="1">
            <a:spLocks noGrp="1"/>
          </p:cNvSpPr>
          <p:nvPr>
            <p:ph type="title"/>
          </p:nvPr>
        </p:nvSpPr>
        <p:spPr>
          <a:xfrm>
            <a:off x="1700700" y="202819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¿Qué es el Web Scraping?</a:t>
            </a:r>
            <a:endParaRPr sz="2800" dirty="0"/>
          </a:p>
        </p:txBody>
      </p:sp>
      <p:sp>
        <p:nvSpPr>
          <p:cNvPr id="7716" name="Google Shape;7716;p32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7" name="Google Shape;7717;p32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18" name="Google Shape;7718;p32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19" name="Google Shape;7719;p32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921;p69">
            <a:extLst>
              <a:ext uri="{FF2B5EF4-FFF2-40B4-BE49-F238E27FC236}">
                <a16:creationId xmlns:a16="http://schemas.microsoft.com/office/drawing/2014/main" id="{B39C9BD8-A7E9-E186-FE3A-3794C25331D5}"/>
              </a:ext>
            </a:extLst>
          </p:cNvPr>
          <p:cNvSpPr/>
          <p:nvPr/>
        </p:nvSpPr>
        <p:spPr>
          <a:xfrm>
            <a:off x="944906" y="1170103"/>
            <a:ext cx="1771240" cy="1401647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Google Shape;23921;p69">
            <a:extLst>
              <a:ext uri="{FF2B5EF4-FFF2-40B4-BE49-F238E27FC236}">
                <a16:creationId xmlns:a16="http://schemas.microsoft.com/office/drawing/2014/main" id="{0B8DFAB6-1CAE-E36A-44B1-D790F439A141}"/>
              </a:ext>
            </a:extLst>
          </p:cNvPr>
          <p:cNvSpPr/>
          <p:nvPr/>
        </p:nvSpPr>
        <p:spPr>
          <a:xfrm>
            <a:off x="6323291" y="2127543"/>
            <a:ext cx="1771240" cy="1401647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4" name="Google Shape;23921;p69">
            <a:extLst>
              <a:ext uri="{FF2B5EF4-FFF2-40B4-BE49-F238E27FC236}">
                <a16:creationId xmlns:a16="http://schemas.microsoft.com/office/drawing/2014/main" id="{C8312190-60E6-29C9-CBC5-9B9FABE73326}"/>
              </a:ext>
            </a:extLst>
          </p:cNvPr>
          <p:cNvSpPr/>
          <p:nvPr/>
        </p:nvSpPr>
        <p:spPr>
          <a:xfrm>
            <a:off x="1576620" y="3589637"/>
            <a:ext cx="1771240" cy="1401647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" name="Google Shape;7709;p32">
            <a:extLst>
              <a:ext uri="{FF2B5EF4-FFF2-40B4-BE49-F238E27FC236}">
                <a16:creationId xmlns:a16="http://schemas.microsoft.com/office/drawing/2014/main" id="{BCE9B9BF-8F07-AB58-FF96-BC9BBA74FDC6}"/>
              </a:ext>
            </a:extLst>
          </p:cNvPr>
          <p:cNvSpPr txBox="1">
            <a:spLocks/>
          </p:cNvSpPr>
          <p:nvPr/>
        </p:nvSpPr>
        <p:spPr>
          <a:xfrm>
            <a:off x="2276513" y="1139106"/>
            <a:ext cx="4046778" cy="296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-457200">
              <a:spcAft>
                <a:spcPts val="1600"/>
              </a:spcAft>
            </a:pPr>
            <a:r>
              <a:rPr lang="es-ES" sz="2800" b="1" dirty="0" err="1">
                <a:solidFill>
                  <a:schemeClr val="accent6">
                    <a:lumMod val="50000"/>
                  </a:schemeClr>
                </a:solidFill>
              </a:rPr>
              <a:t>Screen</a:t>
            </a:r>
            <a:r>
              <a:rPr lang="es-ES" sz="2800" b="1" dirty="0">
                <a:solidFill>
                  <a:schemeClr val="accent6">
                    <a:lumMod val="50000"/>
                  </a:schemeClr>
                </a:solidFill>
              </a:rPr>
              <a:t> Scraping</a:t>
            </a:r>
          </a:p>
          <a:p>
            <a:pPr indent="-457200">
              <a:spcAft>
                <a:spcPts val="1600"/>
              </a:spcAft>
            </a:pPr>
            <a:r>
              <a:rPr lang="es-ES" sz="2800" b="1" dirty="0">
                <a:solidFill>
                  <a:schemeClr val="accent6">
                    <a:lumMod val="50000"/>
                  </a:schemeClr>
                </a:solidFill>
              </a:rPr>
              <a:t>Data </a:t>
            </a:r>
            <a:r>
              <a:rPr lang="es-ES" sz="2800" b="1" dirty="0" err="1">
                <a:solidFill>
                  <a:schemeClr val="accent6">
                    <a:lumMod val="50000"/>
                  </a:schemeClr>
                </a:solidFill>
              </a:rPr>
              <a:t>Mining</a:t>
            </a:r>
            <a:endParaRPr lang="es-ES" sz="2800" b="1" dirty="0">
              <a:solidFill>
                <a:schemeClr val="accent6">
                  <a:lumMod val="50000"/>
                </a:schemeClr>
              </a:solidFill>
            </a:endParaRPr>
          </a:p>
          <a:p>
            <a:pPr indent="-457200">
              <a:spcAft>
                <a:spcPts val="1600"/>
              </a:spcAft>
            </a:pPr>
            <a:r>
              <a:rPr lang="es-ES" sz="2800" b="1" dirty="0">
                <a:solidFill>
                  <a:schemeClr val="accent6">
                    <a:lumMod val="50000"/>
                  </a:schemeClr>
                </a:solidFill>
              </a:rPr>
              <a:t>Web </a:t>
            </a:r>
            <a:r>
              <a:rPr lang="es-ES" sz="2800" b="1" dirty="0" err="1">
                <a:solidFill>
                  <a:schemeClr val="accent6">
                    <a:lumMod val="50000"/>
                  </a:schemeClr>
                </a:solidFill>
              </a:rPr>
              <a:t>Harvesting</a:t>
            </a:r>
            <a:endParaRPr lang="es-ES" sz="2800" b="1" dirty="0">
              <a:solidFill>
                <a:schemeClr val="accent6">
                  <a:lumMod val="50000"/>
                </a:schemeClr>
              </a:solidFill>
            </a:endParaRPr>
          </a:p>
          <a:p>
            <a:pPr indent="-457200">
              <a:spcAft>
                <a:spcPts val="1600"/>
              </a:spcAft>
            </a:pPr>
            <a:r>
              <a:rPr lang="es-ES" sz="2800" b="1" dirty="0">
                <a:solidFill>
                  <a:schemeClr val="accent6">
                    <a:lumMod val="50000"/>
                  </a:schemeClr>
                </a:solidFill>
              </a:rPr>
              <a:t>Web </a:t>
            </a:r>
            <a:r>
              <a:rPr lang="es-ES" sz="2800" b="1" dirty="0" err="1">
                <a:solidFill>
                  <a:schemeClr val="accent6">
                    <a:lumMod val="50000"/>
                  </a:schemeClr>
                </a:solidFill>
              </a:rPr>
              <a:t>Crawlers</a:t>
            </a:r>
            <a:endParaRPr lang="es-ES" sz="28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s-ES" sz="2800" b="1" dirty="0">
                <a:solidFill>
                  <a:schemeClr val="accent6">
                    <a:lumMod val="50000"/>
                  </a:schemeClr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344889" y="96014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AutoUniCalendar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5832022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495333" y="346037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EFEBB175-7773-3D4B-26D5-7581919B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1" y="0"/>
            <a:ext cx="7291248" cy="5143500"/>
          </a:xfrm>
          <a:prstGeom prst="rect">
            <a:avLst/>
          </a:prstGeom>
        </p:spPr>
      </p:pic>
      <p:grpSp>
        <p:nvGrpSpPr>
          <p:cNvPr id="2" name="Google Shape;2999;p104">
            <a:extLst>
              <a:ext uri="{FF2B5EF4-FFF2-40B4-BE49-F238E27FC236}">
                <a16:creationId xmlns:a16="http://schemas.microsoft.com/office/drawing/2014/main" id="{B192FA05-B5DE-BF59-7405-65FED42E7B7F}"/>
              </a:ext>
            </a:extLst>
          </p:cNvPr>
          <p:cNvGrpSpPr/>
          <p:nvPr/>
        </p:nvGrpSpPr>
        <p:grpSpPr>
          <a:xfrm>
            <a:off x="6654032" y="4322300"/>
            <a:ext cx="961200" cy="572550"/>
            <a:chOff x="5193125" y="1612525"/>
            <a:chExt cx="961200" cy="572550"/>
          </a:xfrm>
        </p:grpSpPr>
        <p:sp>
          <p:nvSpPr>
            <p:cNvPr id="4" name="Google Shape;3000;p104">
              <a:extLst>
                <a:ext uri="{FF2B5EF4-FFF2-40B4-BE49-F238E27FC236}">
                  <a16:creationId xmlns:a16="http://schemas.microsoft.com/office/drawing/2014/main" id="{927B0A72-9AC4-9EA7-7018-A5082307C6A6}"/>
                </a:ext>
              </a:extLst>
            </p:cNvPr>
            <p:cNvSpPr/>
            <p:nvPr/>
          </p:nvSpPr>
          <p:spPr>
            <a:xfrm>
              <a:off x="573482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extrusionOk="0">
                  <a:moveTo>
                    <a:pt x="1671" y="1"/>
                  </a:moveTo>
                  <a:lnTo>
                    <a:pt x="1551" y="41"/>
                  </a:lnTo>
                  <a:lnTo>
                    <a:pt x="1432" y="120"/>
                  </a:lnTo>
                  <a:lnTo>
                    <a:pt x="1353" y="239"/>
                  </a:lnTo>
                  <a:lnTo>
                    <a:pt x="1313" y="359"/>
                  </a:lnTo>
                  <a:lnTo>
                    <a:pt x="1313" y="478"/>
                  </a:lnTo>
                  <a:lnTo>
                    <a:pt x="1233" y="915"/>
                  </a:lnTo>
                  <a:lnTo>
                    <a:pt x="1154" y="1233"/>
                  </a:lnTo>
                  <a:lnTo>
                    <a:pt x="1035" y="1591"/>
                  </a:lnTo>
                  <a:lnTo>
                    <a:pt x="876" y="1949"/>
                  </a:lnTo>
                  <a:lnTo>
                    <a:pt x="717" y="2267"/>
                  </a:lnTo>
                  <a:lnTo>
                    <a:pt x="478" y="2506"/>
                  </a:lnTo>
                  <a:lnTo>
                    <a:pt x="359" y="2585"/>
                  </a:lnTo>
                  <a:lnTo>
                    <a:pt x="239" y="2665"/>
                  </a:lnTo>
                  <a:lnTo>
                    <a:pt x="120" y="2744"/>
                  </a:lnTo>
                  <a:lnTo>
                    <a:pt x="41" y="2863"/>
                  </a:lnTo>
                  <a:lnTo>
                    <a:pt x="1" y="3022"/>
                  </a:lnTo>
                  <a:lnTo>
                    <a:pt x="1" y="3182"/>
                  </a:lnTo>
                  <a:lnTo>
                    <a:pt x="80" y="3261"/>
                  </a:lnTo>
                  <a:lnTo>
                    <a:pt x="120" y="3341"/>
                  </a:lnTo>
                  <a:lnTo>
                    <a:pt x="239" y="3380"/>
                  </a:lnTo>
                  <a:lnTo>
                    <a:pt x="319" y="3420"/>
                  </a:lnTo>
                  <a:lnTo>
                    <a:pt x="518" y="3420"/>
                  </a:lnTo>
                  <a:lnTo>
                    <a:pt x="717" y="3341"/>
                  </a:lnTo>
                  <a:lnTo>
                    <a:pt x="876" y="3221"/>
                  </a:lnTo>
                  <a:lnTo>
                    <a:pt x="1035" y="3102"/>
                  </a:lnTo>
                  <a:lnTo>
                    <a:pt x="1194" y="2903"/>
                  </a:lnTo>
                  <a:lnTo>
                    <a:pt x="1472" y="2506"/>
                  </a:lnTo>
                  <a:lnTo>
                    <a:pt x="1750" y="2029"/>
                  </a:lnTo>
                  <a:lnTo>
                    <a:pt x="1870" y="1591"/>
                  </a:lnTo>
                  <a:lnTo>
                    <a:pt x="2029" y="1074"/>
                  </a:lnTo>
                  <a:lnTo>
                    <a:pt x="2108" y="557"/>
                  </a:lnTo>
                  <a:lnTo>
                    <a:pt x="2108" y="359"/>
                  </a:lnTo>
                  <a:lnTo>
                    <a:pt x="2068" y="239"/>
                  </a:lnTo>
                  <a:lnTo>
                    <a:pt x="1989" y="120"/>
                  </a:lnTo>
                  <a:lnTo>
                    <a:pt x="1830" y="41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01;p104">
              <a:extLst>
                <a:ext uri="{FF2B5EF4-FFF2-40B4-BE49-F238E27FC236}">
                  <a16:creationId xmlns:a16="http://schemas.microsoft.com/office/drawing/2014/main" id="{7245C139-7E15-E954-5633-E21ABB9D8E27}"/>
                </a:ext>
              </a:extLst>
            </p:cNvPr>
            <p:cNvSpPr/>
            <p:nvPr/>
          </p:nvSpPr>
          <p:spPr>
            <a:xfrm>
              <a:off x="573482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fill="none" extrusionOk="0">
                  <a:moveTo>
                    <a:pt x="319" y="3420"/>
                  </a:moveTo>
                  <a:lnTo>
                    <a:pt x="319" y="3420"/>
                  </a:lnTo>
                  <a:lnTo>
                    <a:pt x="239" y="3380"/>
                  </a:lnTo>
                  <a:lnTo>
                    <a:pt x="120" y="3341"/>
                  </a:lnTo>
                  <a:lnTo>
                    <a:pt x="80" y="3261"/>
                  </a:lnTo>
                  <a:lnTo>
                    <a:pt x="1" y="3182"/>
                  </a:lnTo>
                  <a:lnTo>
                    <a:pt x="1" y="3182"/>
                  </a:lnTo>
                  <a:lnTo>
                    <a:pt x="1" y="3022"/>
                  </a:lnTo>
                  <a:lnTo>
                    <a:pt x="41" y="2863"/>
                  </a:lnTo>
                  <a:lnTo>
                    <a:pt x="120" y="2744"/>
                  </a:lnTo>
                  <a:lnTo>
                    <a:pt x="239" y="2665"/>
                  </a:lnTo>
                  <a:lnTo>
                    <a:pt x="239" y="2665"/>
                  </a:lnTo>
                  <a:lnTo>
                    <a:pt x="359" y="2585"/>
                  </a:lnTo>
                  <a:lnTo>
                    <a:pt x="478" y="2506"/>
                  </a:lnTo>
                  <a:lnTo>
                    <a:pt x="717" y="2267"/>
                  </a:lnTo>
                  <a:lnTo>
                    <a:pt x="876" y="1949"/>
                  </a:lnTo>
                  <a:lnTo>
                    <a:pt x="1035" y="1591"/>
                  </a:lnTo>
                  <a:lnTo>
                    <a:pt x="1154" y="1233"/>
                  </a:lnTo>
                  <a:lnTo>
                    <a:pt x="1233" y="915"/>
                  </a:lnTo>
                  <a:lnTo>
                    <a:pt x="1313" y="478"/>
                  </a:lnTo>
                  <a:lnTo>
                    <a:pt x="1313" y="478"/>
                  </a:lnTo>
                  <a:lnTo>
                    <a:pt x="1313" y="359"/>
                  </a:lnTo>
                  <a:lnTo>
                    <a:pt x="1353" y="239"/>
                  </a:lnTo>
                  <a:lnTo>
                    <a:pt x="1432" y="120"/>
                  </a:lnTo>
                  <a:lnTo>
                    <a:pt x="1551" y="41"/>
                  </a:lnTo>
                  <a:lnTo>
                    <a:pt x="1551" y="41"/>
                  </a:lnTo>
                  <a:lnTo>
                    <a:pt x="1671" y="1"/>
                  </a:lnTo>
                  <a:lnTo>
                    <a:pt x="1830" y="41"/>
                  </a:lnTo>
                  <a:lnTo>
                    <a:pt x="1989" y="120"/>
                  </a:lnTo>
                  <a:lnTo>
                    <a:pt x="2068" y="239"/>
                  </a:lnTo>
                  <a:lnTo>
                    <a:pt x="2068" y="239"/>
                  </a:lnTo>
                  <a:lnTo>
                    <a:pt x="2108" y="359"/>
                  </a:lnTo>
                  <a:lnTo>
                    <a:pt x="2108" y="557"/>
                  </a:lnTo>
                  <a:lnTo>
                    <a:pt x="2029" y="1074"/>
                  </a:lnTo>
                  <a:lnTo>
                    <a:pt x="1870" y="1591"/>
                  </a:lnTo>
                  <a:lnTo>
                    <a:pt x="1750" y="2029"/>
                  </a:lnTo>
                  <a:lnTo>
                    <a:pt x="1750" y="2029"/>
                  </a:lnTo>
                  <a:lnTo>
                    <a:pt x="1472" y="2506"/>
                  </a:lnTo>
                  <a:lnTo>
                    <a:pt x="1194" y="2903"/>
                  </a:lnTo>
                  <a:lnTo>
                    <a:pt x="1035" y="3102"/>
                  </a:lnTo>
                  <a:lnTo>
                    <a:pt x="876" y="3221"/>
                  </a:lnTo>
                  <a:lnTo>
                    <a:pt x="717" y="3341"/>
                  </a:lnTo>
                  <a:lnTo>
                    <a:pt x="518" y="3420"/>
                  </a:lnTo>
                  <a:lnTo>
                    <a:pt x="518" y="3420"/>
                  </a:lnTo>
                  <a:lnTo>
                    <a:pt x="438" y="3420"/>
                  </a:lnTo>
                  <a:lnTo>
                    <a:pt x="319" y="3420"/>
                  </a:lnTo>
                  <a:lnTo>
                    <a:pt x="319" y="3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02;p104">
              <a:extLst>
                <a:ext uri="{FF2B5EF4-FFF2-40B4-BE49-F238E27FC236}">
                  <a16:creationId xmlns:a16="http://schemas.microsoft.com/office/drawing/2014/main" id="{82F3FAC4-8AA8-DCC4-2D5E-35F490DB862B}"/>
                </a:ext>
              </a:extLst>
            </p:cNvPr>
            <p:cNvSpPr/>
            <p:nvPr/>
          </p:nvSpPr>
          <p:spPr>
            <a:xfrm>
              <a:off x="576862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3;p104">
              <a:extLst>
                <a:ext uri="{FF2B5EF4-FFF2-40B4-BE49-F238E27FC236}">
                  <a16:creationId xmlns:a16="http://schemas.microsoft.com/office/drawing/2014/main" id="{2EDAB00E-9425-8546-A790-7DD3B9F2C181}"/>
                </a:ext>
              </a:extLst>
            </p:cNvPr>
            <p:cNvSpPr/>
            <p:nvPr/>
          </p:nvSpPr>
          <p:spPr>
            <a:xfrm>
              <a:off x="576862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04;p104">
              <a:extLst>
                <a:ext uri="{FF2B5EF4-FFF2-40B4-BE49-F238E27FC236}">
                  <a16:creationId xmlns:a16="http://schemas.microsoft.com/office/drawing/2014/main" id="{017BB98A-B9F6-FAFF-F282-94BB174D91D7}"/>
                </a:ext>
              </a:extLst>
            </p:cNvPr>
            <p:cNvSpPr/>
            <p:nvPr/>
          </p:nvSpPr>
          <p:spPr>
            <a:xfrm>
              <a:off x="5767625" y="1796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05;p104">
              <a:extLst>
                <a:ext uri="{FF2B5EF4-FFF2-40B4-BE49-F238E27FC236}">
                  <a16:creationId xmlns:a16="http://schemas.microsoft.com/office/drawing/2014/main" id="{C5A8A617-C414-47C1-3EF8-A840B0D329D2}"/>
                </a:ext>
              </a:extLst>
            </p:cNvPr>
            <p:cNvSpPr/>
            <p:nvPr/>
          </p:nvSpPr>
          <p:spPr>
            <a:xfrm>
              <a:off x="5518150" y="1719875"/>
              <a:ext cx="104400" cy="104400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2108" y="1"/>
                  </a:moveTo>
                  <a:lnTo>
                    <a:pt x="1670" y="40"/>
                  </a:lnTo>
                  <a:lnTo>
                    <a:pt x="1273" y="160"/>
                  </a:lnTo>
                  <a:lnTo>
                    <a:pt x="915" y="359"/>
                  </a:lnTo>
                  <a:lnTo>
                    <a:pt x="597" y="637"/>
                  </a:lnTo>
                  <a:lnTo>
                    <a:pt x="358" y="915"/>
                  </a:lnTo>
                  <a:lnTo>
                    <a:pt x="159" y="1273"/>
                  </a:lnTo>
                  <a:lnTo>
                    <a:pt x="40" y="1671"/>
                  </a:lnTo>
                  <a:lnTo>
                    <a:pt x="0" y="2108"/>
                  </a:lnTo>
                  <a:lnTo>
                    <a:pt x="40" y="2506"/>
                  </a:lnTo>
                  <a:lnTo>
                    <a:pt x="159" y="2903"/>
                  </a:lnTo>
                  <a:lnTo>
                    <a:pt x="358" y="3261"/>
                  </a:lnTo>
                  <a:lnTo>
                    <a:pt x="597" y="3579"/>
                  </a:lnTo>
                  <a:lnTo>
                    <a:pt x="915" y="3818"/>
                  </a:lnTo>
                  <a:lnTo>
                    <a:pt x="1273" y="4016"/>
                  </a:lnTo>
                  <a:lnTo>
                    <a:pt x="1670" y="4136"/>
                  </a:lnTo>
                  <a:lnTo>
                    <a:pt x="2108" y="4175"/>
                  </a:lnTo>
                  <a:lnTo>
                    <a:pt x="2505" y="4136"/>
                  </a:lnTo>
                  <a:lnTo>
                    <a:pt x="2903" y="4016"/>
                  </a:lnTo>
                  <a:lnTo>
                    <a:pt x="3261" y="3818"/>
                  </a:lnTo>
                  <a:lnTo>
                    <a:pt x="3579" y="3579"/>
                  </a:lnTo>
                  <a:lnTo>
                    <a:pt x="3817" y="3261"/>
                  </a:lnTo>
                  <a:lnTo>
                    <a:pt x="4016" y="2903"/>
                  </a:lnTo>
                  <a:lnTo>
                    <a:pt x="4135" y="2506"/>
                  </a:lnTo>
                  <a:lnTo>
                    <a:pt x="4175" y="2108"/>
                  </a:lnTo>
                  <a:lnTo>
                    <a:pt x="4135" y="1671"/>
                  </a:lnTo>
                  <a:lnTo>
                    <a:pt x="4016" y="1273"/>
                  </a:lnTo>
                  <a:lnTo>
                    <a:pt x="3817" y="915"/>
                  </a:lnTo>
                  <a:lnTo>
                    <a:pt x="3579" y="637"/>
                  </a:lnTo>
                  <a:lnTo>
                    <a:pt x="3261" y="359"/>
                  </a:lnTo>
                  <a:lnTo>
                    <a:pt x="2903" y="160"/>
                  </a:lnTo>
                  <a:lnTo>
                    <a:pt x="2505" y="40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06;p104">
              <a:extLst>
                <a:ext uri="{FF2B5EF4-FFF2-40B4-BE49-F238E27FC236}">
                  <a16:creationId xmlns:a16="http://schemas.microsoft.com/office/drawing/2014/main" id="{09B7D7BC-F82C-48DB-ADB6-A65C1EBA8F0B}"/>
                </a:ext>
              </a:extLst>
            </p:cNvPr>
            <p:cNvSpPr/>
            <p:nvPr/>
          </p:nvSpPr>
          <p:spPr>
            <a:xfrm>
              <a:off x="556087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extrusionOk="0">
                  <a:moveTo>
                    <a:pt x="399" y="1"/>
                  </a:moveTo>
                  <a:lnTo>
                    <a:pt x="279" y="41"/>
                  </a:lnTo>
                  <a:lnTo>
                    <a:pt x="120" y="120"/>
                  </a:lnTo>
                  <a:lnTo>
                    <a:pt x="41" y="239"/>
                  </a:lnTo>
                  <a:lnTo>
                    <a:pt x="1" y="359"/>
                  </a:lnTo>
                  <a:lnTo>
                    <a:pt x="1" y="557"/>
                  </a:lnTo>
                  <a:lnTo>
                    <a:pt x="81" y="1074"/>
                  </a:lnTo>
                  <a:lnTo>
                    <a:pt x="200" y="1591"/>
                  </a:lnTo>
                  <a:lnTo>
                    <a:pt x="359" y="2029"/>
                  </a:lnTo>
                  <a:lnTo>
                    <a:pt x="597" y="2506"/>
                  </a:lnTo>
                  <a:lnTo>
                    <a:pt x="915" y="2903"/>
                  </a:lnTo>
                  <a:lnTo>
                    <a:pt x="1035" y="3102"/>
                  </a:lnTo>
                  <a:lnTo>
                    <a:pt x="1234" y="3221"/>
                  </a:lnTo>
                  <a:lnTo>
                    <a:pt x="1393" y="3341"/>
                  </a:lnTo>
                  <a:lnTo>
                    <a:pt x="1591" y="3420"/>
                  </a:lnTo>
                  <a:lnTo>
                    <a:pt x="1790" y="3420"/>
                  </a:lnTo>
                  <a:lnTo>
                    <a:pt x="1870" y="3380"/>
                  </a:lnTo>
                  <a:lnTo>
                    <a:pt x="1949" y="3341"/>
                  </a:lnTo>
                  <a:lnTo>
                    <a:pt x="2029" y="3261"/>
                  </a:lnTo>
                  <a:lnTo>
                    <a:pt x="2068" y="3182"/>
                  </a:lnTo>
                  <a:lnTo>
                    <a:pt x="2108" y="3022"/>
                  </a:lnTo>
                  <a:lnTo>
                    <a:pt x="2068" y="2863"/>
                  </a:lnTo>
                  <a:lnTo>
                    <a:pt x="1989" y="2744"/>
                  </a:lnTo>
                  <a:lnTo>
                    <a:pt x="1870" y="2665"/>
                  </a:lnTo>
                  <a:lnTo>
                    <a:pt x="1711" y="2585"/>
                  </a:lnTo>
                  <a:lnTo>
                    <a:pt x="1591" y="2506"/>
                  </a:lnTo>
                  <a:lnTo>
                    <a:pt x="1393" y="2267"/>
                  </a:lnTo>
                  <a:lnTo>
                    <a:pt x="1194" y="1949"/>
                  </a:lnTo>
                  <a:lnTo>
                    <a:pt x="1074" y="1591"/>
                  </a:lnTo>
                  <a:lnTo>
                    <a:pt x="955" y="1233"/>
                  </a:lnTo>
                  <a:lnTo>
                    <a:pt x="876" y="915"/>
                  </a:lnTo>
                  <a:lnTo>
                    <a:pt x="796" y="478"/>
                  </a:lnTo>
                  <a:lnTo>
                    <a:pt x="796" y="359"/>
                  </a:lnTo>
                  <a:lnTo>
                    <a:pt x="756" y="239"/>
                  </a:lnTo>
                  <a:lnTo>
                    <a:pt x="677" y="120"/>
                  </a:lnTo>
                  <a:lnTo>
                    <a:pt x="558" y="41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07;p104">
              <a:extLst>
                <a:ext uri="{FF2B5EF4-FFF2-40B4-BE49-F238E27FC236}">
                  <a16:creationId xmlns:a16="http://schemas.microsoft.com/office/drawing/2014/main" id="{EC455AD4-BEB4-EDD6-8E09-BCB418566AD3}"/>
                </a:ext>
              </a:extLst>
            </p:cNvPr>
            <p:cNvSpPr/>
            <p:nvPr/>
          </p:nvSpPr>
          <p:spPr>
            <a:xfrm>
              <a:off x="556087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fill="none" extrusionOk="0">
                  <a:moveTo>
                    <a:pt x="1591" y="3420"/>
                  </a:moveTo>
                  <a:lnTo>
                    <a:pt x="1591" y="3420"/>
                  </a:lnTo>
                  <a:lnTo>
                    <a:pt x="1393" y="3341"/>
                  </a:lnTo>
                  <a:lnTo>
                    <a:pt x="1234" y="3221"/>
                  </a:lnTo>
                  <a:lnTo>
                    <a:pt x="1035" y="3102"/>
                  </a:lnTo>
                  <a:lnTo>
                    <a:pt x="915" y="2903"/>
                  </a:lnTo>
                  <a:lnTo>
                    <a:pt x="597" y="2506"/>
                  </a:lnTo>
                  <a:lnTo>
                    <a:pt x="359" y="2029"/>
                  </a:lnTo>
                  <a:lnTo>
                    <a:pt x="359" y="2029"/>
                  </a:lnTo>
                  <a:lnTo>
                    <a:pt x="200" y="1591"/>
                  </a:lnTo>
                  <a:lnTo>
                    <a:pt x="81" y="1074"/>
                  </a:lnTo>
                  <a:lnTo>
                    <a:pt x="1" y="557"/>
                  </a:lnTo>
                  <a:lnTo>
                    <a:pt x="1" y="359"/>
                  </a:lnTo>
                  <a:lnTo>
                    <a:pt x="41" y="239"/>
                  </a:lnTo>
                  <a:lnTo>
                    <a:pt x="41" y="239"/>
                  </a:lnTo>
                  <a:lnTo>
                    <a:pt x="120" y="120"/>
                  </a:lnTo>
                  <a:lnTo>
                    <a:pt x="279" y="41"/>
                  </a:lnTo>
                  <a:lnTo>
                    <a:pt x="399" y="1"/>
                  </a:lnTo>
                  <a:lnTo>
                    <a:pt x="558" y="41"/>
                  </a:lnTo>
                  <a:lnTo>
                    <a:pt x="558" y="41"/>
                  </a:lnTo>
                  <a:lnTo>
                    <a:pt x="677" y="120"/>
                  </a:lnTo>
                  <a:lnTo>
                    <a:pt x="756" y="239"/>
                  </a:lnTo>
                  <a:lnTo>
                    <a:pt x="796" y="359"/>
                  </a:lnTo>
                  <a:lnTo>
                    <a:pt x="796" y="478"/>
                  </a:lnTo>
                  <a:lnTo>
                    <a:pt x="796" y="478"/>
                  </a:lnTo>
                  <a:lnTo>
                    <a:pt x="876" y="915"/>
                  </a:lnTo>
                  <a:lnTo>
                    <a:pt x="955" y="1233"/>
                  </a:lnTo>
                  <a:lnTo>
                    <a:pt x="1074" y="1591"/>
                  </a:lnTo>
                  <a:lnTo>
                    <a:pt x="1194" y="1949"/>
                  </a:lnTo>
                  <a:lnTo>
                    <a:pt x="1393" y="2267"/>
                  </a:lnTo>
                  <a:lnTo>
                    <a:pt x="1591" y="2506"/>
                  </a:lnTo>
                  <a:lnTo>
                    <a:pt x="1711" y="2585"/>
                  </a:lnTo>
                  <a:lnTo>
                    <a:pt x="1870" y="2665"/>
                  </a:lnTo>
                  <a:lnTo>
                    <a:pt x="1870" y="2665"/>
                  </a:lnTo>
                  <a:lnTo>
                    <a:pt x="1989" y="2744"/>
                  </a:lnTo>
                  <a:lnTo>
                    <a:pt x="2068" y="2863"/>
                  </a:lnTo>
                  <a:lnTo>
                    <a:pt x="2108" y="3022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2029" y="3261"/>
                  </a:lnTo>
                  <a:lnTo>
                    <a:pt x="1949" y="3341"/>
                  </a:lnTo>
                  <a:lnTo>
                    <a:pt x="1870" y="3380"/>
                  </a:lnTo>
                  <a:lnTo>
                    <a:pt x="1790" y="3420"/>
                  </a:lnTo>
                  <a:lnTo>
                    <a:pt x="1790" y="3420"/>
                  </a:lnTo>
                  <a:lnTo>
                    <a:pt x="1671" y="3420"/>
                  </a:lnTo>
                  <a:lnTo>
                    <a:pt x="1591" y="3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08;p104">
              <a:extLst>
                <a:ext uri="{FF2B5EF4-FFF2-40B4-BE49-F238E27FC236}">
                  <a16:creationId xmlns:a16="http://schemas.microsoft.com/office/drawing/2014/main" id="{F9F8AA5D-9089-67A4-FC9C-75360A46E628}"/>
                </a:ext>
              </a:extLst>
            </p:cNvPr>
            <p:cNvSpPr/>
            <p:nvPr/>
          </p:nvSpPr>
          <p:spPr>
            <a:xfrm>
              <a:off x="557977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09;p104">
              <a:extLst>
                <a:ext uri="{FF2B5EF4-FFF2-40B4-BE49-F238E27FC236}">
                  <a16:creationId xmlns:a16="http://schemas.microsoft.com/office/drawing/2014/main" id="{EE21CAB5-A714-5FA0-2A19-7F8F984389B9}"/>
                </a:ext>
              </a:extLst>
            </p:cNvPr>
            <p:cNvSpPr/>
            <p:nvPr/>
          </p:nvSpPr>
          <p:spPr>
            <a:xfrm>
              <a:off x="557977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10;p104">
              <a:extLst>
                <a:ext uri="{FF2B5EF4-FFF2-40B4-BE49-F238E27FC236}">
                  <a16:creationId xmlns:a16="http://schemas.microsoft.com/office/drawing/2014/main" id="{FCAC7987-6BE5-FC17-94B2-7153316557C7}"/>
                </a:ext>
              </a:extLst>
            </p:cNvPr>
            <p:cNvSpPr/>
            <p:nvPr/>
          </p:nvSpPr>
          <p:spPr>
            <a:xfrm>
              <a:off x="5725900" y="1719875"/>
              <a:ext cx="104375" cy="104400"/>
            </a:xfrm>
            <a:custGeom>
              <a:avLst/>
              <a:gdLst/>
              <a:ahLst/>
              <a:cxnLst/>
              <a:rect l="l" t="t" r="r" b="b"/>
              <a:pathLst>
                <a:path w="4175" h="4176" extrusionOk="0">
                  <a:moveTo>
                    <a:pt x="2068" y="1"/>
                  </a:moveTo>
                  <a:lnTo>
                    <a:pt x="1670" y="40"/>
                  </a:lnTo>
                  <a:lnTo>
                    <a:pt x="1272" y="160"/>
                  </a:lnTo>
                  <a:lnTo>
                    <a:pt x="914" y="359"/>
                  </a:lnTo>
                  <a:lnTo>
                    <a:pt x="596" y="637"/>
                  </a:lnTo>
                  <a:lnTo>
                    <a:pt x="358" y="915"/>
                  </a:lnTo>
                  <a:lnTo>
                    <a:pt x="159" y="1273"/>
                  </a:lnTo>
                  <a:lnTo>
                    <a:pt x="40" y="1671"/>
                  </a:lnTo>
                  <a:lnTo>
                    <a:pt x="0" y="2108"/>
                  </a:lnTo>
                  <a:lnTo>
                    <a:pt x="40" y="2506"/>
                  </a:lnTo>
                  <a:lnTo>
                    <a:pt x="159" y="2903"/>
                  </a:lnTo>
                  <a:lnTo>
                    <a:pt x="358" y="3261"/>
                  </a:lnTo>
                  <a:lnTo>
                    <a:pt x="596" y="3579"/>
                  </a:lnTo>
                  <a:lnTo>
                    <a:pt x="914" y="3818"/>
                  </a:lnTo>
                  <a:lnTo>
                    <a:pt x="1272" y="4016"/>
                  </a:lnTo>
                  <a:lnTo>
                    <a:pt x="1670" y="4136"/>
                  </a:lnTo>
                  <a:lnTo>
                    <a:pt x="2068" y="4175"/>
                  </a:lnTo>
                  <a:lnTo>
                    <a:pt x="2505" y="4136"/>
                  </a:lnTo>
                  <a:lnTo>
                    <a:pt x="2902" y="4016"/>
                  </a:lnTo>
                  <a:lnTo>
                    <a:pt x="3260" y="3818"/>
                  </a:lnTo>
                  <a:lnTo>
                    <a:pt x="3539" y="3579"/>
                  </a:lnTo>
                  <a:lnTo>
                    <a:pt x="3817" y="3261"/>
                  </a:lnTo>
                  <a:lnTo>
                    <a:pt x="4016" y="2903"/>
                  </a:lnTo>
                  <a:lnTo>
                    <a:pt x="4135" y="2506"/>
                  </a:lnTo>
                  <a:lnTo>
                    <a:pt x="4175" y="2108"/>
                  </a:lnTo>
                  <a:lnTo>
                    <a:pt x="4135" y="1671"/>
                  </a:lnTo>
                  <a:lnTo>
                    <a:pt x="4016" y="1273"/>
                  </a:lnTo>
                  <a:lnTo>
                    <a:pt x="3817" y="915"/>
                  </a:lnTo>
                  <a:lnTo>
                    <a:pt x="3539" y="637"/>
                  </a:lnTo>
                  <a:lnTo>
                    <a:pt x="3260" y="359"/>
                  </a:lnTo>
                  <a:lnTo>
                    <a:pt x="2902" y="160"/>
                  </a:lnTo>
                  <a:lnTo>
                    <a:pt x="2505" y="4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11;p104">
              <a:extLst>
                <a:ext uri="{FF2B5EF4-FFF2-40B4-BE49-F238E27FC236}">
                  <a16:creationId xmlns:a16="http://schemas.microsoft.com/office/drawing/2014/main" id="{7CC27629-2A8E-83EF-89B6-E9800D563817}"/>
                </a:ext>
              </a:extLst>
            </p:cNvPr>
            <p:cNvSpPr/>
            <p:nvPr/>
          </p:nvSpPr>
          <p:spPr>
            <a:xfrm>
              <a:off x="5741800" y="1735775"/>
              <a:ext cx="72575" cy="72600"/>
            </a:xfrm>
            <a:custGeom>
              <a:avLst/>
              <a:gdLst/>
              <a:ahLst/>
              <a:cxnLst/>
              <a:rect l="l" t="t" r="r" b="b"/>
              <a:pathLst>
                <a:path w="2903" h="2904" extrusionOk="0">
                  <a:moveTo>
                    <a:pt x="1432" y="1"/>
                  </a:moveTo>
                  <a:lnTo>
                    <a:pt x="1153" y="41"/>
                  </a:lnTo>
                  <a:lnTo>
                    <a:pt x="875" y="120"/>
                  </a:lnTo>
                  <a:lnTo>
                    <a:pt x="636" y="239"/>
                  </a:lnTo>
                  <a:lnTo>
                    <a:pt x="398" y="438"/>
                  </a:lnTo>
                  <a:lnTo>
                    <a:pt x="239" y="637"/>
                  </a:lnTo>
                  <a:lnTo>
                    <a:pt x="119" y="915"/>
                  </a:lnTo>
                  <a:lnTo>
                    <a:pt x="0" y="1154"/>
                  </a:lnTo>
                  <a:lnTo>
                    <a:pt x="0" y="1472"/>
                  </a:lnTo>
                  <a:lnTo>
                    <a:pt x="0" y="1750"/>
                  </a:lnTo>
                  <a:lnTo>
                    <a:pt x="119" y="2029"/>
                  </a:lnTo>
                  <a:lnTo>
                    <a:pt x="239" y="2267"/>
                  </a:lnTo>
                  <a:lnTo>
                    <a:pt x="398" y="2506"/>
                  </a:lnTo>
                  <a:lnTo>
                    <a:pt x="636" y="2665"/>
                  </a:lnTo>
                  <a:lnTo>
                    <a:pt x="875" y="2784"/>
                  </a:lnTo>
                  <a:lnTo>
                    <a:pt x="1153" y="2903"/>
                  </a:lnTo>
                  <a:lnTo>
                    <a:pt x="1750" y="2903"/>
                  </a:lnTo>
                  <a:lnTo>
                    <a:pt x="1988" y="2784"/>
                  </a:lnTo>
                  <a:lnTo>
                    <a:pt x="2266" y="2665"/>
                  </a:lnTo>
                  <a:lnTo>
                    <a:pt x="2465" y="2506"/>
                  </a:lnTo>
                  <a:lnTo>
                    <a:pt x="2664" y="2267"/>
                  </a:lnTo>
                  <a:lnTo>
                    <a:pt x="2783" y="2029"/>
                  </a:lnTo>
                  <a:lnTo>
                    <a:pt x="2863" y="1750"/>
                  </a:lnTo>
                  <a:lnTo>
                    <a:pt x="2903" y="1472"/>
                  </a:lnTo>
                  <a:lnTo>
                    <a:pt x="2863" y="1154"/>
                  </a:lnTo>
                  <a:lnTo>
                    <a:pt x="2783" y="915"/>
                  </a:lnTo>
                  <a:lnTo>
                    <a:pt x="2664" y="637"/>
                  </a:lnTo>
                  <a:lnTo>
                    <a:pt x="2465" y="438"/>
                  </a:lnTo>
                  <a:lnTo>
                    <a:pt x="2266" y="239"/>
                  </a:lnTo>
                  <a:lnTo>
                    <a:pt x="1988" y="120"/>
                  </a:lnTo>
                  <a:lnTo>
                    <a:pt x="1750" y="41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12;p104">
              <a:extLst>
                <a:ext uri="{FF2B5EF4-FFF2-40B4-BE49-F238E27FC236}">
                  <a16:creationId xmlns:a16="http://schemas.microsoft.com/office/drawing/2014/main" id="{76A78159-E701-B9B7-EB22-0403E1384E96}"/>
                </a:ext>
              </a:extLst>
            </p:cNvPr>
            <p:cNvSpPr/>
            <p:nvPr/>
          </p:nvSpPr>
          <p:spPr>
            <a:xfrm>
              <a:off x="5782550" y="1744725"/>
              <a:ext cx="21900" cy="22900"/>
            </a:xfrm>
            <a:custGeom>
              <a:avLst/>
              <a:gdLst/>
              <a:ahLst/>
              <a:cxnLst/>
              <a:rect l="l" t="t" r="r" b="b"/>
              <a:pathLst>
                <a:path w="876" h="916" extrusionOk="0">
                  <a:moveTo>
                    <a:pt x="438" y="1"/>
                  </a:moveTo>
                  <a:lnTo>
                    <a:pt x="239" y="40"/>
                  </a:lnTo>
                  <a:lnTo>
                    <a:pt x="120" y="160"/>
                  </a:lnTo>
                  <a:lnTo>
                    <a:pt x="0" y="279"/>
                  </a:lnTo>
                  <a:lnTo>
                    <a:pt x="0" y="438"/>
                  </a:lnTo>
                  <a:lnTo>
                    <a:pt x="0" y="637"/>
                  </a:lnTo>
                  <a:lnTo>
                    <a:pt x="120" y="756"/>
                  </a:lnTo>
                  <a:lnTo>
                    <a:pt x="239" y="87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56" y="756"/>
                  </a:lnTo>
                  <a:lnTo>
                    <a:pt x="835" y="637"/>
                  </a:lnTo>
                  <a:lnTo>
                    <a:pt x="875" y="438"/>
                  </a:lnTo>
                  <a:lnTo>
                    <a:pt x="835" y="279"/>
                  </a:lnTo>
                  <a:lnTo>
                    <a:pt x="756" y="16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13;p104">
              <a:extLst>
                <a:ext uri="{FF2B5EF4-FFF2-40B4-BE49-F238E27FC236}">
                  <a16:creationId xmlns:a16="http://schemas.microsoft.com/office/drawing/2014/main" id="{DA4053AA-9555-69DA-3EAF-B8698471449B}"/>
                </a:ext>
              </a:extLst>
            </p:cNvPr>
            <p:cNvSpPr/>
            <p:nvPr/>
          </p:nvSpPr>
          <p:spPr>
            <a:xfrm>
              <a:off x="5534050" y="1735775"/>
              <a:ext cx="72575" cy="72600"/>
            </a:xfrm>
            <a:custGeom>
              <a:avLst/>
              <a:gdLst/>
              <a:ahLst/>
              <a:cxnLst/>
              <a:rect l="l" t="t" r="r" b="b"/>
              <a:pathLst>
                <a:path w="2903" h="2904" extrusionOk="0">
                  <a:moveTo>
                    <a:pt x="1472" y="1"/>
                  </a:moveTo>
                  <a:lnTo>
                    <a:pt x="1154" y="41"/>
                  </a:lnTo>
                  <a:lnTo>
                    <a:pt x="875" y="120"/>
                  </a:lnTo>
                  <a:lnTo>
                    <a:pt x="637" y="239"/>
                  </a:lnTo>
                  <a:lnTo>
                    <a:pt x="438" y="438"/>
                  </a:lnTo>
                  <a:lnTo>
                    <a:pt x="239" y="637"/>
                  </a:lnTo>
                  <a:lnTo>
                    <a:pt x="120" y="915"/>
                  </a:lnTo>
                  <a:lnTo>
                    <a:pt x="40" y="1154"/>
                  </a:lnTo>
                  <a:lnTo>
                    <a:pt x="0" y="1472"/>
                  </a:lnTo>
                  <a:lnTo>
                    <a:pt x="40" y="1750"/>
                  </a:lnTo>
                  <a:lnTo>
                    <a:pt x="120" y="2029"/>
                  </a:lnTo>
                  <a:lnTo>
                    <a:pt x="239" y="2267"/>
                  </a:lnTo>
                  <a:lnTo>
                    <a:pt x="438" y="2506"/>
                  </a:lnTo>
                  <a:lnTo>
                    <a:pt x="637" y="2665"/>
                  </a:lnTo>
                  <a:lnTo>
                    <a:pt x="875" y="2784"/>
                  </a:lnTo>
                  <a:lnTo>
                    <a:pt x="1154" y="2903"/>
                  </a:lnTo>
                  <a:lnTo>
                    <a:pt x="1750" y="2903"/>
                  </a:lnTo>
                  <a:lnTo>
                    <a:pt x="2028" y="2784"/>
                  </a:lnTo>
                  <a:lnTo>
                    <a:pt x="2267" y="2665"/>
                  </a:lnTo>
                  <a:lnTo>
                    <a:pt x="2466" y="2506"/>
                  </a:lnTo>
                  <a:lnTo>
                    <a:pt x="2664" y="2267"/>
                  </a:lnTo>
                  <a:lnTo>
                    <a:pt x="2784" y="2029"/>
                  </a:lnTo>
                  <a:lnTo>
                    <a:pt x="2863" y="1750"/>
                  </a:lnTo>
                  <a:lnTo>
                    <a:pt x="2903" y="1472"/>
                  </a:lnTo>
                  <a:lnTo>
                    <a:pt x="2863" y="1154"/>
                  </a:lnTo>
                  <a:lnTo>
                    <a:pt x="2784" y="915"/>
                  </a:lnTo>
                  <a:lnTo>
                    <a:pt x="2664" y="637"/>
                  </a:lnTo>
                  <a:lnTo>
                    <a:pt x="2466" y="438"/>
                  </a:lnTo>
                  <a:lnTo>
                    <a:pt x="2267" y="239"/>
                  </a:lnTo>
                  <a:lnTo>
                    <a:pt x="2028" y="120"/>
                  </a:lnTo>
                  <a:lnTo>
                    <a:pt x="1750" y="41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14;p104">
              <a:extLst>
                <a:ext uri="{FF2B5EF4-FFF2-40B4-BE49-F238E27FC236}">
                  <a16:creationId xmlns:a16="http://schemas.microsoft.com/office/drawing/2014/main" id="{E9C720D6-41F5-4967-7153-1B9FA52DA57D}"/>
                </a:ext>
              </a:extLst>
            </p:cNvPr>
            <p:cNvSpPr/>
            <p:nvPr/>
          </p:nvSpPr>
          <p:spPr>
            <a:xfrm>
              <a:off x="5574800" y="1744725"/>
              <a:ext cx="21900" cy="22900"/>
            </a:xfrm>
            <a:custGeom>
              <a:avLst/>
              <a:gdLst/>
              <a:ahLst/>
              <a:cxnLst/>
              <a:rect l="l" t="t" r="r" b="b"/>
              <a:pathLst>
                <a:path w="876" h="916" extrusionOk="0">
                  <a:moveTo>
                    <a:pt x="438" y="1"/>
                  </a:moveTo>
                  <a:lnTo>
                    <a:pt x="279" y="40"/>
                  </a:lnTo>
                  <a:lnTo>
                    <a:pt x="120" y="160"/>
                  </a:lnTo>
                  <a:lnTo>
                    <a:pt x="40" y="279"/>
                  </a:lnTo>
                  <a:lnTo>
                    <a:pt x="1" y="438"/>
                  </a:lnTo>
                  <a:lnTo>
                    <a:pt x="40" y="637"/>
                  </a:lnTo>
                  <a:lnTo>
                    <a:pt x="120" y="756"/>
                  </a:lnTo>
                  <a:lnTo>
                    <a:pt x="279" y="87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56" y="756"/>
                  </a:lnTo>
                  <a:lnTo>
                    <a:pt x="836" y="637"/>
                  </a:lnTo>
                  <a:lnTo>
                    <a:pt x="875" y="438"/>
                  </a:lnTo>
                  <a:lnTo>
                    <a:pt x="836" y="279"/>
                  </a:lnTo>
                  <a:lnTo>
                    <a:pt x="756" y="16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15;p104">
              <a:extLst>
                <a:ext uri="{FF2B5EF4-FFF2-40B4-BE49-F238E27FC236}">
                  <a16:creationId xmlns:a16="http://schemas.microsoft.com/office/drawing/2014/main" id="{9BFC6D1F-0BD2-F068-B69B-5E5D18890B43}"/>
                </a:ext>
              </a:extLst>
            </p:cNvPr>
            <p:cNvSpPr/>
            <p:nvPr/>
          </p:nvSpPr>
          <p:spPr>
            <a:xfrm>
              <a:off x="5436650" y="1896800"/>
              <a:ext cx="62625" cy="52725"/>
            </a:xfrm>
            <a:custGeom>
              <a:avLst/>
              <a:gdLst/>
              <a:ahLst/>
              <a:cxnLst/>
              <a:rect l="l" t="t" r="r" b="b"/>
              <a:pathLst>
                <a:path w="2505" h="2109" extrusionOk="0">
                  <a:moveTo>
                    <a:pt x="795" y="1"/>
                  </a:moveTo>
                  <a:lnTo>
                    <a:pt x="557" y="41"/>
                  </a:lnTo>
                  <a:lnTo>
                    <a:pt x="398" y="80"/>
                  </a:lnTo>
                  <a:lnTo>
                    <a:pt x="278" y="160"/>
                  </a:lnTo>
                  <a:lnTo>
                    <a:pt x="159" y="279"/>
                  </a:lnTo>
                  <a:lnTo>
                    <a:pt x="80" y="398"/>
                  </a:lnTo>
                  <a:lnTo>
                    <a:pt x="0" y="557"/>
                  </a:lnTo>
                  <a:lnTo>
                    <a:pt x="0" y="756"/>
                  </a:lnTo>
                  <a:lnTo>
                    <a:pt x="0" y="955"/>
                  </a:lnTo>
                  <a:lnTo>
                    <a:pt x="40" y="1194"/>
                  </a:lnTo>
                  <a:lnTo>
                    <a:pt x="159" y="1432"/>
                  </a:lnTo>
                  <a:lnTo>
                    <a:pt x="278" y="1591"/>
                  </a:lnTo>
                  <a:lnTo>
                    <a:pt x="437" y="1750"/>
                  </a:lnTo>
                  <a:lnTo>
                    <a:pt x="636" y="1869"/>
                  </a:lnTo>
                  <a:lnTo>
                    <a:pt x="875" y="1949"/>
                  </a:lnTo>
                  <a:lnTo>
                    <a:pt x="1074" y="2029"/>
                  </a:lnTo>
                  <a:lnTo>
                    <a:pt x="1551" y="2108"/>
                  </a:lnTo>
                  <a:lnTo>
                    <a:pt x="1829" y="2108"/>
                  </a:lnTo>
                  <a:lnTo>
                    <a:pt x="2028" y="2029"/>
                  </a:lnTo>
                  <a:lnTo>
                    <a:pt x="2227" y="1909"/>
                  </a:lnTo>
                  <a:lnTo>
                    <a:pt x="2386" y="1750"/>
                  </a:lnTo>
                  <a:lnTo>
                    <a:pt x="2465" y="1551"/>
                  </a:lnTo>
                  <a:lnTo>
                    <a:pt x="2505" y="1313"/>
                  </a:lnTo>
                  <a:lnTo>
                    <a:pt x="2465" y="1035"/>
                  </a:lnTo>
                  <a:lnTo>
                    <a:pt x="2346" y="796"/>
                  </a:lnTo>
                  <a:lnTo>
                    <a:pt x="2187" y="597"/>
                  </a:lnTo>
                  <a:lnTo>
                    <a:pt x="2028" y="398"/>
                  </a:lnTo>
                  <a:lnTo>
                    <a:pt x="1789" y="239"/>
                  </a:lnTo>
                  <a:lnTo>
                    <a:pt x="1551" y="120"/>
                  </a:lnTo>
                  <a:lnTo>
                    <a:pt x="1312" y="4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16;p104">
              <a:extLst>
                <a:ext uri="{FF2B5EF4-FFF2-40B4-BE49-F238E27FC236}">
                  <a16:creationId xmlns:a16="http://schemas.microsoft.com/office/drawing/2014/main" id="{F8DAD345-89AB-AAA6-F83C-36A1B5EA4952}"/>
                </a:ext>
              </a:extLst>
            </p:cNvPr>
            <p:cNvSpPr/>
            <p:nvPr/>
          </p:nvSpPr>
          <p:spPr>
            <a:xfrm>
              <a:off x="5395875" y="1862025"/>
              <a:ext cx="55700" cy="62650"/>
            </a:xfrm>
            <a:custGeom>
              <a:avLst/>
              <a:gdLst/>
              <a:ahLst/>
              <a:cxnLst/>
              <a:rect l="l" t="t" r="r" b="b"/>
              <a:pathLst>
                <a:path w="2228" h="2506" extrusionOk="0">
                  <a:moveTo>
                    <a:pt x="876" y="0"/>
                  </a:moveTo>
                  <a:lnTo>
                    <a:pt x="717" y="40"/>
                  </a:lnTo>
                  <a:lnTo>
                    <a:pt x="558" y="80"/>
                  </a:lnTo>
                  <a:lnTo>
                    <a:pt x="399" y="120"/>
                  </a:lnTo>
                  <a:lnTo>
                    <a:pt x="279" y="239"/>
                  </a:lnTo>
                  <a:lnTo>
                    <a:pt x="200" y="398"/>
                  </a:lnTo>
                  <a:lnTo>
                    <a:pt x="80" y="597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41" y="1312"/>
                  </a:lnTo>
                  <a:lnTo>
                    <a:pt x="120" y="1511"/>
                  </a:lnTo>
                  <a:lnTo>
                    <a:pt x="240" y="1710"/>
                  </a:lnTo>
                  <a:lnTo>
                    <a:pt x="399" y="1869"/>
                  </a:lnTo>
                  <a:lnTo>
                    <a:pt x="558" y="2068"/>
                  </a:lnTo>
                  <a:lnTo>
                    <a:pt x="915" y="2346"/>
                  </a:lnTo>
                  <a:lnTo>
                    <a:pt x="1154" y="2465"/>
                  </a:lnTo>
                  <a:lnTo>
                    <a:pt x="1393" y="2505"/>
                  </a:lnTo>
                  <a:lnTo>
                    <a:pt x="1631" y="2465"/>
                  </a:lnTo>
                  <a:lnTo>
                    <a:pt x="1830" y="2386"/>
                  </a:lnTo>
                  <a:lnTo>
                    <a:pt x="1989" y="2267"/>
                  </a:lnTo>
                  <a:lnTo>
                    <a:pt x="2148" y="2068"/>
                  </a:lnTo>
                  <a:lnTo>
                    <a:pt x="2227" y="1829"/>
                  </a:lnTo>
                  <a:lnTo>
                    <a:pt x="2227" y="1551"/>
                  </a:lnTo>
                  <a:lnTo>
                    <a:pt x="2227" y="1312"/>
                  </a:lnTo>
                  <a:lnTo>
                    <a:pt x="2108" y="1034"/>
                  </a:lnTo>
                  <a:lnTo>
                    <a:pt x="1989" y="835"/>
                  </a:lnTo>
                  <a:lnTo>
                    <a:pt x="1830" y="597"/>
                  </a:lnTo>
                  <a:lnTo>
                    <a:pt x="1671" y="398"/>
                  </a:lnTo>
                  <a:lnTo>
                    <a:pt x="1472" y="239"/>
                  </a:lnTo>
                  <a:lnTo>
                    <a:pt x="1233" y="120"/>
                  </a:lnTo>
                  <a:lnTo>
                    <a:pt x="1035" y="40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17;p104">
              <a:extLst>
                <a:ext uri="{FF2B5EF4-FFF2-40B4-BE49-F238E27FC236}">
                  <a16:creationId xmlns:a16="http://schemas.microsoft.com/office/drawing/2014/main" id="{F09BE501-0A9C-279B-C523-69EEDDBFE170}"/>
                </a:ext>
              </a:extLst>
            </p:cNvPr>
            <p:cNvSpPr/>
            <p:nvPr/>
          </p:nvSpPr>
          <p:spPr>
            <a:xfrm>
              <a:off x="5395875" y="1862025"/>
              <a:ext cx="55700" cy="62650"/>
            </a:xfrm>
            <a:custGeom>
              <a:avLst/>
              <a:gdLst/>
              <a:ahLst/>
              <a:cxnLst/>
              <a:rect l="l" t="t" r="r" b="b"/>
              <a:pathLst>
                <a:path w="2228" h="2506" fill="none" extrusionOk="0">
                  <a:moveTo>
                    <a:pt x="1035" y="40"/>
                  </a:moveTo>
                  <a:lnTo>
                    <a:pt x="1035" y="40"/>
                  </a:lnTo>
                  <a:lnTo>
                    <a:pt x="876" y="0"/>
                  </a:lnTo>
                  <a:lnTo>
                    <a:pt x="717" y="40"/>
                  </a:lnTo>
                  <a:lnTo>
                    <a:pt x="558" y="80"/>
                  </a:lnTo>
                  <a:lnTo>
                    <a:pt x="399" y="120"/>
                  </a:lnTo>
                  <a:lnTo>
                    <a:pt x="279" y="239"/>
                  </a:lnTo>
                  <a:lnTo>
                    <a:pt x="200" y="398"/>
                  </a:lnTo>
                  <a:lnTo>
                    <a:pt x="80" y="597"/>
                  </a:lnTo>
                  <a:lnTo>
                    <a:pt x="41" y="835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41" y="1312"/>
                  </a:lnTo>
                  <a:lnTo>
                    <a:pt x="120" y="1511"/>
                  </a:lnTo>
                  <a:lnTo>
                    <a:pt x="240" y="1710"/>
                  </a:lnTo>
                  <a:lnTo>
                    <a:pt x="399" y="1869"/>
                  </a:lnTo>
                  <a:lnTo>
                    <a:pt x="558" y="2068"/>
                  </a:lnTo>
                  <a:lnTo>
                    <a:pt x="915" y="2346"/>
                  </a:lnTo>
                  <a:lnTo>
                    <a:pt x="915" y="2346"/>
                  </a:lnTo>
                  <a:lnTo>
                    <a:pt x="1154" y="2465"/>
                  </a:lnTo>
                  <a:lnTo>
                    <a:pt x="1393" y="2505"/>
                  </a:lnTo>
                  <a:lnTo>
                    <a:pt x="1631" y="2465"/>
                  </a:lnTo>
                  <a:lnTo>
                    <a:pt x="1830" y="2386"/>
                  </a:lnTo>
                  <a:lnTo>
                    <a:pt x="1989" y="2267"/>
                  </a:lnTo>
                  <a:lnTo>
                    <a:pt x="2148" y="2068"/>
                  </a:lnTo>
                  <a:lnTo>
                    <a:pt x="2227" y="1829"/>
                  </a:lnTo>
                  <a:lnTo>
                    <a:pt x="2227" y="1551"/>
                  </a:lnTo>
                  <a:lnTo>
                    <a:pt x="2227" y="1551"/>
                  </a:lnTo>
                  <a:lnTo>
                    <a:pt x="2227" y="1312"/>
                  </a:lnTo>
                  <a:lnTo>
                    <a:pt x="2108" y="1034"/>
                  </a:lnTo>
                  <a:lnTo>
                    <a:pt x="1989" y="835"/>
                  </a:lnTo>
                  <a:lnTo>
                    <a:pt x="1830" y="597"/>
                  </a:lnTo>
                  <a:lnTo>
                    <a:pt x="1671" y="398"/>
                  </a:lnTo>
                  <a:lnTo>
                    <a:pt x="1472" y="239"/>
                  </a:lnTo>
                  <a:lnTo>
                    <a:pt x="1233" y="120"/>
                  </a:lnTo>
                  <a:lnTo>
                    <a:pt x="1035" y="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18;p104">
              <a:extLst>
                <a:ext uri="{FF2B5EF4-FFF2-40B4-BE49-F238E27FC236}">
                  <a16:creationId xmlns:a16="http://schemas.microsoft.com/office/drawing/2014/main" id="{698FDC1B-AB19-640F-2C45-F9CD33606453}"/>
                </a:ext>
              </a:extLst>
            </p:cNvPr>
            <p:cNvSpPr/>
            <p:nvPr/>
          </p:nvSpPr>
          <p:spPr>
            <a:xfrm>
              <a:off x="5194100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extrusionOk="0">
                  <a:moveTo>
                    <a:pt x="6919" y="1"/>
                  </a:moveTo>
                  <a:lnTo>
                    <a:pt x="6800" y="40"/>
                  </a:lnTo>
                  <a:lnTo>
                    <a:pt x="6720" y="80"/>
                  </a:lnTo>
                  <a:lnTo>
                    <a:pt x="6680" y="120"/>
                  </a:lnTo>
                  <a:lnTo>
                    <a:pt x="6641" y="239"/>
                  </a:lnTo>
                  <a:lnTo>
                    <a:pt x="6641" y="478"/>
                  </a:lnTo>
                  <a:lnTo>
                    <a:pt x="6680" y="637"/>
                  </a:lnTo>
                  <a:lnTo>
                    <a:pt x="6760" y="756"/>
                  </a:lnTo>
                  <a:lnTo>
                    <a:pt x="6800" y="875"/>
                  </a:lnTo>
                  <a:lnTo>
                    <a:pt x="6839" y="1034"/>
                  </a:lnTo>
                  <a:lnTo>
                    <a:pt x="6800" y="1233"/>
                  </a:lnTo>
                  <a:lnTo>
                    <a:pt x="6680" y="1432"/>
                  </a:lnTo>
                  <a:lnTo>
                    <a:pt x="6601" y="1631"/>
                  </a:lnTo>
                  <a:lnTo>
                    <a:pt x="6601" y="1710"/>
                  </a:lnTo>
                  <a:lnTo>
                    <a:pt x="6641" y="1830"/>
                  </a:lnTo>
                  <a:lnTo>
                    <a:pt x="6680" y="1909"/>
                  </a:lnTo>
                  <a:lnTo>
                    <a:pt x="6720" y="1989"/>
                  </a:lnTo>
                  <a:lnTo>
                    <a:pt x="6879" y="2148"/>
                  </a:lnTo>
                  <a:lnTo>
                    <a:pt x="7078" y="2267"/>
                  </a:lnTo>
                  <a:lnTo>
                    <a:pt x="7118" y="2346"/>
                  </a:lnTo>
                  <a:lnTo>
                    <a:pt x="7197" y="2466"/>
                  </a:lnTo>
                  <a:lnTo>
                    <a:pt x="7197" y="2625"/>
                  </a:lnTo>
                  <a:lnTo>
                    <a:pt x="7157" y="2784"/>
                  </a:lnTo>
                  <a:lnTo>
                    <a:pt x="7078" y="2943"/>
                  </a:lnTo>
                  <a:lnTo>
                    <a:pt x="6998" y="3102"/>
                  </a:lnTo>
                  <a:lnTo>
                    <a:pt x="6879" y="3261"/>
                  </a:lnTo>
                  <a:lnTo>
                    <a:pt x="6800" y="3420"/>
                  </a:lnTo>
                  <a:lnTo>
                    <a:pt x="6760" y="3579"/>
                  </a:lnTo>
                  <a:lnTo>
                    <a:pt x="6760" y="3778"/>
                  </a:lnTo>
                  <a:lnTo>
                    <a:pt x="6839" y="3897"/>
                  </a:lnTo>
                  <a:lnTo>
                    <a:pt x="6959" y="4016"/>
                  </a:lnTo>
                  <a:lnTo>
                    <a:pt x="7078" y="4136"/>
                  </a:lnTo>
                  <a:lnTo>
                    <a:pt x="7197" y="4255"/>
                  </a:lnTo>
                  <a:lnTo>
                    <a:pt x="7237" y="4374"/>
                  </a:lnTo>
                  <a:lnTo>
                    <a:pt x="7277" y="4493"/>
                  </a:lnTo>
                  <a:lnTo>
                    <a:pt x="7317" y="4613"/>
                  </a:lnTo>
                  <a:lnTo>
                    <a:pt x="7277" y="4772"/>
                  </a:lnTo>
                  <a:lnTo>
                    <a:pt x="7197" y="5010"/>
                  </a:lnTo>
                  <a:lnTo>
                    <a:pt x="7038" y="5249"/>
                  </a:lnTo>
                  <a:lnTo>
                    <a:pt x="6839" y="5368"/>
                  </a:lnTo>
                  <a:lnTo>
                    <a:pt x="6601" y="5487"/>
                  </a:lnTo>
                  <a:lnTo>
                    <a:pt x="6323" y="5567"/>
                  </a:lnTo>
                  <a:lnTo>
                    <a:pt x="6044" y="5607"/>
                  </a:lnTo>
                  <a:lnTo>
                    <a:pt x="5766" y="5646"/>
                  </a:lnTo>
                  <a:lnTo>
                    <a:pt x="5647" y="5607"/>
                  </a:lnTo>
                  <a:lnTo>
                    <a:pt x="5488" y="5527"/>
                  </a:lnTo>
                  <a:lnTo>
                    <a:pt x="5448" y="5448"/>
                  </a:lnTo>
                  <a:lnTo>
                    <a:pt x="5368" y="5368"/>
                  </a:lnTo>
                  <a:lnTo>
                    <a:pt x="5329" y="5169"/>
                  </a:lnTo>
                  <a:lnTo>
                    <a:pt x="5329" y="4971"/>
                  </a:lnTo>
                  <a:lnTo>
                    <a:pt x="5329" y="4732"/>
                  </a:lnTo>
                  <a:lnTo>
                    <a:pt x="5329" y="4493"/>
                  </a:lnTo>
                  <a:lnTo>
                    <a:pt x="5329" y="4295"/>
                  </a:lnTo>
                  <a:lnTo>
                    <a:pt x="5289" y="4096"/>
                  </a:lnTo>
                  <a:lnTo>
                    <a:pt x="5209" y="4016"/>
                  </a:lnTo>
                  <a:lnTo>
                    <a:pt x="5170" y="3937"/>
                  </a:lnTo>
                  <a:lnTo>
                    <a:pt x="5050" y="3857"/>
                  </a:lnTo>
                  <a:lnTo>
                    <a:pt x="4931" y="3818"/>
                  </a:lnTo>
                  <a:lnTo>
                    <a:pt x="4692" y="3738"/>
                  </a:lnTo>
                  <a:lnTo>
                    <a:pt x="4454" y="3659"/>
                  </a:lnTo>
                  <a:lnTo>
                    <a:pt x="4414" y="3579"/>
                  </a:lnTo>
                  <a:lnTo>
                    <a:pt x="4374" y="3500"/>
                  </a:lnTo>
                  <a:lnTo>
                    <a:pt x="4374" y="3380"/>
                  </a:lnTo>
                  <a:lnTo>
                    <a:pt x="4374" y="3301"/>
                  </a:lnTo>
                  <a:lnTo>
                    <a:pt x="4454" y="3142"/>
                  </a:lnTo>
                  <a:lnTo>
                    <a:pt x="4494" y="2983"/>
                  </a:lnTo>
                  <a:lnTo>
                    <a:pt x="4533" y="2824"/>
                  </a:lnTo>
                  <a:lnTo>
                    <a:pt x="4494" y="2665"/>
                  </a:lnTo>
                  <a:lnTo>
                    <a:pt x="4454" y="2506"/>
                  </a:lnTo>
                  <a:lnTo>
                    <a:pt x="4374" y="2346"/>
                  </a:lnTo>
                  <a:lnTo>
                    <a:pt x="4295" y="2227"/>
                  </a:lnTo>
                  <a:lnTo>
                    <a:pt x="4176" y="2108"/>
                  </a:lnTo>
                  <a:lnTo>
                    <a:pt x="4056" y="2028"/>
                  </a:lnTo>
                  <a:lnTo>
                    <a:pt x="3818" y="1909"/>
                  </a:lnTo>
                  <a:lnTo>
                    <a:pt x="3738" y="1869"/>
                  </a:lnTo>
                  <a:lnTo>
                    <a:pt x="3659" y="1750"/>
                  </a:lnTo>
                  <a:lnTo>
                    <a:pt x="3619" y="1631"/>
                  </a:lnTo>
                  <a:lnTo>
                    <a:pt x="3659" y="1512"/>
                  </a:lnTo>
                  <a:lnTo>
                    <a:pt x="3738" y="1233"/>
                  </a:lnTo>
                  <a:lnTo>
                    <a:pt x="3738" y="1074"/>
                  </a:lnTo>
                  <a:lnTo>
                    <a:pt x="3738" y="995"/>
                  </a:lnTo>
                  <a:lnTo>
                    <a:pt x="3698" y="875"/>
                  </a:lnTo>
                  <a:lnTo>
                    <a:pt x="3619" y="836"/>
                  </a:lnTo>
                  <a:lnTo>
                    <a:pt x="3460" y="756"/>
                  </a:lnTo>
                  <a:lnTo>
                    <a:pt x="3301" y="677"/>
                  </a:lnTo>
                  <a:lnTo>
                    <a:pt x="2824" y="875"/>
                  </a:lnTo>
                  <a:lnTo>
                    <a:pt x="2426" y="1154"/>
                  </a:lnTo>
                  <a:lnTo>
                    <a:pt x="2029" y="1432"/>
                  </a:lnTo>
                  <a:lnTo>
                    <a:pt x="1671" y="1750"/>
                  </a:lnTo>
                  <a:lnTo>
                    <a:pt x="1313" y="2108"/>
                  </a:lnTo>
                  <a:lnTo>
                    <a:pt x="1035" y="2506"/>
                  </a:lnTo>
                  <a:lnTo>
                    <a:pt x="756" y="2903"/>
                  </a:lnTo>
                  <a:lnTo>
                    <a:pt x="557" y="3340"/>
                  </a:lnTo>
                  <a:lnTo>
                    <a:pt x="359" y="3778"/>
                  </a:lnTo>
                  <a:lnTo>
                    <a:pt x="200" y="4215"/>
                  </a:lnTo>
                  <a:lnTo>
                    <a:pt x="80" y="4692"/>
                  </a:lnTo>
                  <a:lnTo>
                    <a:pt x="41" y="5209"/>
                  </a:lnTo>
                  <a:lnTo>
                    <a:pt x="1" y="5686"/>
                  </a:lnTo>
                  <a:lnTo>
                    <a:pt x="41" y="6203"/>
                  </a:lnTo>
                  <a:lnTo>
                    <a:pt x="120" y="6720"/>
                  </a:lnTo>
                  <a:lnTo>
                    <a:pt x="239" y="7197"/>
                  </a:lnTo>
                  <a:lnTo>
                    <a:pt x="398" y="7714"/>
                  </a:lnTo>
                  <a:lnTo>
                    <a:pt x="597" y="8151"/>
                  </a:lnTo>
                  <a:lnTo>
                    <a:pt x="836" y="8589"/>
                  </a:lnTo>
                  <a:lnTo>
                    <a:pt x="1114" y="9026"/>
                  </a:lnTo>
                  <a:lnTo>
                    <a:pt x="1392" y="9344"/>
                  </a:lnTo>
                  <a:lnTo>
                    <a:pt x="1671" y="9662"/>
                  </a:lnTo>
                  <a:lnTo>
                    <a:pt x="1949" y="9940"/>
                  </a:lnTo>
                  <a:lnTo>
                    <a:pt x="2267" y="10219"/>
                  </a:lnTo>
                  <a:lnTo>
                    <a:pt x="2625" y="10457"/>
                  </a:lnTo>
                  <a:lnTo>
                    <a:pt x="2983" y="10656"/>
                  </a:lnTo>
                  <a:lnTo>
                    <a:pt x="3341" y="10855"/>
                  </a:lnTo>
                  <a:lnTo>
                    <a:pt x="3698" y="11054"/>
                  </a:lnTo>
                  <a:lnTo>
                    <a:pt x="4096" y="11173"/>
                  </a:lnTo>
                  <a:lnTo>
                    <a:pt x="4494" y="11292"/>
                  </a:lnTo>
                  <a:lnTo>
                    <a:pt x="4891" y="11372"/>
                  </a:lnTo>
                  <a:lnTo>
                    <a:pt x="5289" y="11451"/>
                  </a:lnTo>
                  <a:lnTo>
                    <a:pt x="5726" y="11491"/>
                  </a:lnTo>
                  <a:lnTo>
                    <a:pt x="6124" y="11491"/>
                  </a:lnTo>
                  <a:lnTo>
                    <a:pt x="6561" y="11451"/>
                  </a:lnTo>
                  <a:lnTo>
                    <a:pt x="6959" y="11412"/>
                  </a:lnTo>
                  <a:lnTo>
                    <a:pt x="7515" y="11292"/>
                  </a:lnTo>
                  <a:lnTo>
                    <a:pt x="8072" y="11093"/>
                  </a:lnTo>
                  <a:lnTo>
                    <a:pt x="8629" y="10855"/>
                  </a:lnTo>
                  <a:lnTo>
                    <a:pt x="9145" y="10537"/>
                  </a:lnTo>
                  <a:lnTo>
                    <a:pt x="9583" y="10179"/>
                  </a:lnTo>
                  <a:lnTo>
                    <a:pt x="10020" y="9781"/>
                  </a:lnTo>
                  <a:lnTo>
                    <a:pt x="10418" y="9344"/>
                  </a:lnTo>
                  <a:lnTo>
                    <a:pt x="10776" y="8867"/>
                  </a:lnTo>
                  <a:lnTo>
                    <a:pt x="11173" y="8112"/>
                  </a:lnTo>
                  <a:lnTo>
                    <a:pt x="11451" y="7396"/>
                  </a:lnTo>
                  <a:lnTo>
                    <a:pt x="11571" y="7038"/>
                  </a:lnTo>
                  <a:lnTo>
                    <a:pt x="11650" y="6680"/>
                  </a:lnTo>
                  <a:lnTo>
                    <a:pt x="11730" y="6322"/>
                  </a:lnTo>
                  <a:lnTo>
                    <a:pt x="11730" y="6004"/>
                  </a:lnTo>
                  <a:lnTo>
                    <a:pt x="11770" y="5646"/>
                  </a:lnTo>
                  <a:lnTo>
                    <a:pt x="11730" y="5289"/>
                  </a:lnTo>
                  <a:lnTo>
                    <a:pt x="11690" y="4891"/>
                  </a:lnTo>
                  <a:lnTo>
                    <a:pt x="11611" y="4533"/>
                  </a:lnTo>
                  <a:lnTo>
                    <a:pt x="11372" y="3778"/>
                  </a:lnTo>
                  <a:lnTo>
                    <a:pt x="11054" y="2983"/>
                  </a:lnTo>
                  <a:lnTo>
                    <a:pt x="10776" y="2386"/>
                  </a:lnTo>
                  <a:lnTo>
                    <a:pt x="10418" y="1830"/>
                  </a:lnTo>
                  <a:lnTo>
                    <a:pt x="10020" y="1353"/>
                  </a:lnTo>
                  <a:lnTo>
                    <a:pt x="9782" y="1114"/>
                  </a:lnTo>
                  <a:lnTo>
                    <a:pt x="9543" y="915"/>
                  </a:lnTo>
                  <a:lnTo>
                    <a:pt x="9026" y="557"/>
                  </a:lnTo>
                  <a:lnTo>
                    <a:pt x="8430" y="279"/>
                  </a:lnTo>
                  <a:lnTo>
                    <a:pt x="7794" y="80"/>
                  </a:lnTo>
                  <a:lnTo>
                    <a:pt x="7515" y="40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19;p104">
              <a:extLst>
                <a:ext uri="{FF2B5EF4-FFF2-40B4-BE49-F238E27FC236}">
                  <a16:creationId xmlns:a16="http://schemas.microsoft.com/office/drawing/2014/main" id="{94BFEEF9-D274-5EA1-3FB8-38E425D65C1A}"/>
                </a:ext>
              </a:extLst>
            </p:cNvPr>
            <p:cNvSpPr/>
            <p:nvPr/>
          </p:nvSpPr>
          <p:spPr>
            <a:xfrm>
              <a:off x="5194100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fill="none" extrusionOk="0">
                  <a:moveTo>
                    <a:pt x="239" y="7197"/>
                  </a:moveTo>
                  <a:lnTo>
                    <a:pt x="239" y="7197"/>
                  </a:lnTo>
                  <a:lnTo>
                    <a:pt x="120" y="6720"/>
                  </a:lnTo>
                  <a:lnTo>
                    <a:pt x="41" y="6203"/>
                  </a:lnTo>
                  <a:lnTo>
                    <a:pt x="1" y="5686"/>
                  </a:lnTo>
                  <a:lnTo>
                    <a:pt x="41" y="5209"/>
                  </a:lnTo>
                  <a:lnTo>
                    <a:pt x="80" y="4692"/>
                  </a:lnTo>
                  <a:lnTo>
                    <a:pt x="200" y="4215"/>
                  </a:lnTo>
                  <a:lnTo>
                    <a:pt x="359" y="3778"/>
                  </a:lnTo>
                  <a:lnTo>
                    <a:pt x="557" y="3340"/>
                  </a:lnTo>
                  <a:lnTo>
                    <a:pt x="756" y="2903"/>
                  </a:lnTo>
                  <a:lnTo>
                    <a:pt x="1035" y="2506"/>
                  </a:lnTo>
                  <a:lnTo>
                    <a:pt x="1313" y="2108"/>
                  </a:lnTo>
                  <a:lnTo>
                    <a:pt x="1671" y="1750"/>
                  </a:lnTo>
                  <a:lnTo>
                    <a:pt x="2029" y="1432"/>
                  </a:lnTo>
                  <a:lnTo>
                    <a:pt x="2426" y="1154"/>
                  </a:lnTo>
                  <a:lnTo>
                    <a:pt x="2824" y="875"/>
                  </a:lnTo>
                  <a:lnTo>
                    <a:pt x="3301" y="677"/>
                  </a:lnTo>
                  <a:lnTo>
                    <a:pt x="3301" y="677"/>
                  </a:lnTo>
                  <a:lnTo>
                    <a:pt x="3460" y="756"/>
                  </a:lnTo>
                  <a:lnTo>
                    <a:pt x="3619" y="836"/>
                  </a:lnTo>
                  <a:lnTo>
                    <a:pt x="3698" y="875"/>
                  </a:lnTo>
                  <a:lnTo>
                    <a:pt x="3738" y="995"/>
                  </a:lnTo>
                  <a:lnTo>
                    <a:pt x="3738" y="1074"/>
                  </a:lnTo>
                  <a:lnTo>
                    <a:pt x="3738" y="1233"/>
                  </a:lnTo>
                  <a:lnTo>
                    <a:pt x="3738" y="1233"/>
                  </a:lnTo>
                  <a:lnTo>
                    <a:pt x="3659" y="1512"/>
                  </a:lnTo>
                  <a:lnTo>
                    <a:pt x="3619" y="1631"/>
                  </a:lnTo>
                  <a:lnTo>
                    <a:pt x="3659" y="1750"/>
                  </a:lnTo>
                  <a:lnTo>
                    <a:pt x="3659" y="1750"/>
                  </a:lnTo>
                  <a:lnTo>
                    <a:pt x="3738" y="1869"/>
                  </a:lnTo>
                  <a:lnTo>
                    <a:pt x="3818" y="1909"/>
                  </a:lnTo>
                  <a:lnTo>
                    <a:pt x="4056" y="2028"/>
                  </a:lnTo>
                  <a:lnTo>
                    <a:pt x="4056" y="2028"/>
                  </a:lnTo>
                  <a:lnTo>
                    <a:pt x="4176" y="2108"/>
                  </a:lnTo>
                  <a:lnTo>
                    <a:pt x="4295" y="2227"/>
                  </a:lnTo>
                  <a:lnTo>
                    <a:pt x="4374" y="2346"/>
                  </a:lnTo>
                  <a:lnTo>
                    <a:pt x="4454" y="2506"/>
                  </a:lnTo>
                  <a:lnTo>
                    <a:pt x="4494" y="2665"/>
                  </a:lnTo>
                  <a:lnTo>
                    <a:pt x="4533" y="2824"/>
                  </a:lnTo>
                  <a:lnTo>
                    <a:pt x="4494" y="2983"/>
                  </a:lnTo>
                  <a:lnTo>
                    <a:pt x="4454" y="3142"/>
                  </a:lnTo>
                  <a:lnTo>
                    <a:pt x="4454" y="3142"/>
                  </a:lnTo>
                  <a:lnTo>
                    <a:pt x="4374" y="3301"/>
                  </a:lnTo>
                  <a:lnTo>
                    <a:pt x="4374" y="3380"/>
                  </a:lnTo>
                  <a:lnTo>
                    <a:pt x="4374" y="3500"/>
                  </a:lnTo>
                  <a:lnTo>
                    <a:pt x="4374" y="3500"/>
                  </a:lnTo>
                  <a:lnTo>
                    <a:pt x="4414" y="3579"/>
                  </a:lnTo>
                  <a:lnTo>
                    <a:pt x="4454" y="3659"/>
                  </a:lnTo>
                  <a:lnTo>
                    <a:pt x="4692" y="3738"/>
                  </a:lnTo>
                  <a:lnTo>
                    <a:pt x="4931" y="3818"/>
                  </a:lnTo>
                  <a:lnTo>
                    <a:pt x="5050" y="3857"/>
                  </a:lnTo>
                  <a:lnTo>
                    <a:pt x="5170" y="3937"/>
                  </a:lnTo>
                  <a:lnTo>
                    <a:pt x="5170" y="3937"/>
                  </a:lnTo>
                  <a:lnTo>
                    <a:pt x="5209" y="4016"/>
                  </a:lnTo>
                  <a:lnTo>
                    <a:pt x="5289" y="4096"/>
                  </a:lnTo>
                  <a:lnTo>
                    <a:pt x="5329" y="4295"/>
                  </a:lnTo>
                  <a:lnTo>
                    <a:pt x="5329" y="4493"/>
                  </a:lnTo>
                  <a:lnTo>
                    <a:pt x="5329" y="4732"/>
                  </a:lnTo>
                  <a:lnTo>
                    <a:pt x="5329" y="4971"/>
                  </a:lnTo>
                  <a:lnTo>
                    <a:pt x="5329" y="5169"/>
                  </a:lnTo>
                  <a:lnTo>
                    <a:pt x="5368" y="5368"/>
                  </a:lnTo>
                  <a:lnTo>
                    <a:pt x="5448" y="5448"/>
                  </a:lnTo>
                  <a:lnTo>
                    <a:pt x="5488" y="5527"/>
                  </a:lnTo>
                  <a:lnTo>
                    <a:pt x="5488" y="5527"/>
                  </a:lnTo>
                  <a:lnTo>
                    <a:pt x="5647" y="5607"/>
                  </a:lnTo>
                  <a:lnTo>
                    <a:pt x="5766" y="5646"/>
                  </a:lnTo>
                  <a:lnTo>
                    <a:pt x="6044" y="5607"/>
                  </a:lnTo>
                  <a:lnTo>
                    <a:pt x="6044" y="5607"/>
                  </a:lnTo>
                  <a:lnTo>
                    <a:pt x="6323" y="5567"/>
                  </a:lnTo>
                  <a:lnTo>
                    <a:pt x="6601" y="5487"/>
                  </a:lnTo>
                  <a:lnTo>
                    <a:pt x="6839" y="5368"/>
                  </a:lnTo>
                  <a:lnTo>
                    <a:pt x="7038" y="5249"/>
                  </a:lnTo>
                  <a:lnTo>
                    <a:pt x="7038" y="5249"/>
                  </a:lnTo>
                  <a:lnTo>
                    <a:pt x="7197" y="5010"/>
                  </a:lnTo>
                  <a:lnTo>
                    <a:pt x="7277" y="4772"/>
                  </a:lnTo>
                  <a:lnTo>
                    <a:pt x="7317" y="4613"/>
                  </a:lnTo>
                  <a:lnTo>
                    <a:pt x="7277" y="4493"/>
                  </a:lnTo>
                  <a:lnTo>
                    <a:pt x="7237" y="4374"/>
                  </a:lnTo>
                  <a:lnTo>
                    <a:pt x="7197" y="4255"/>
                  </a:lnTo>
                  <a:lnTo>
                    <a:pt x="7197" y="4255"/>
                  </a:lnTo>
                  <a:lnTo>
                    <a:pt x="7078" y="4136"/>
                  </a:lnTo>
                  <a:lnTo>
                    <a:pt x="6959" y="4016"/>
                  </a:lnTo>
                  <a:lnTo>
                    <a:pt x="6839" y="3897"/>
                  </a:lnTo>
                  <a:lnTo>
                    <a:pt x="6760" y="3778"/>
                  </a:lnTo>
                  <a:lnTo>
                    <a:pt x="6760" y="3778"/>
                  </a:lnTo>
                  <a:lnTo>
                    <a:pt x="6760" y="3579"/>
                  </a:lnTo>
                  <a:lnTo>
                    <a:pt x="6800" y="3420"/>
                  </a:lnTo>
                  <a:lnTo>
                    <a:pt x="6879" y="3261"/>
                  </a:lnTo>
                  <a:lnTo>
                    <a:pt x="6998" y="3102"/>
                  </a:lnTo>
                  <a:lnTo>
                    <a:pt x="7078" y="2943"/>
                  </a:lnTo>
                  <a:lnTo>
                    <a:pt x="7157" y="2784"/>
                  </a:lnTo>
                  <a:lnTo>
                    <a:pt x="7197" y="2625"/>
                  </a:lnTo>
                  <a:lnTo>
                    <a:pt x="7197" y="2466"/>
                  </a:lnTo>
                  <a:lnTo>
                    <a:pt x="7197" y="2466"/>
                  </a:lnTo>
                  <a:lnTo>
                    <a:pt x="7118" y="2346"/>
                  </a:lnTo>
                  <a:lnTo>
                    <a:pt x="7078" y="2267"/>
                  </a:lnTo>
                  <a:lnTo>
                    <a:pt x="6879" y="2148"/>
                  </a:lnTo>
                  <a:lnTo>
                    <a:pt x="6720" y="1989"/>
                  </a:lnTo>
                  <a:lnTo>
                    <a:pt x="6680" y="1909"/>
                  </a:lnTo>
                  <a:lnTo>
                    <a:pt x="6641" y="1830"/>
                  </a:lnTo>
                  <a:lnTo>
                    <a:pt x="6641" y="1830"/>
                  </a:lnTo>
                  <a:lnTo>
                    <a:pt x="6601" y="1710"/>
                  </a:lnTo>
                  <a:lnTo>
                    <a:pt x="6601" y="1631"/>
                  </a:lnTo>
                  <a:lnTo>
                    <a:pt x="6680" y="1432"/>
                  </a:lnTo>
                  <a:lnTo>
                    <a:pt x="6800" y="1233"/>
                  </a:lnTo>
                  <a:lnTo>
                    <a:pt x="6839" y="1034"/>
                  </a:lnTo>
                  <a:lnTo>
                    <a:pt x="6839" y="1034"/>
                  </a:lnTo>
                  <a:lnTo>
                    <a:pt x="6800" y="875"/>
                  </a:lnTo>
                  <a:lnTo>
                    <a:pt x="6760" y="756"/>
                  </a:lnTo>
                  <a:lnTo>
                    <a:pt x="6680" y="637"/>
                  </a:lnTo>
                  <a:lnTo>
                    <a:pt x="6641" y="478"/>
                  </a:lnTo>
                  <a:lnTo>
                    <a:pt x="6641" y="478"/>
                  </a:lnTo>
                  <a:lnTo>
                    <a:pt x="6641" y="239"/>
                  </a:lnTo>
                  <a:lnTo>
                    <a:pt x="6680" y="120"/>
                  </a:lnTo>
                  <a:lnTo>
                    <a:pt x="6720" y="80"/>
                  </a:lnTo>
                  <a:lnTo>
                    <a:pt x="6800" y="40"/>
                  </a:lnTo>
                  <a:lnTo>
                    <a:pt x="6919" y="1"/>
                  </a:lnTo>
                  <a:lnTo>
                    <a:pt x="7237" y="1"/>
                  </a:lnTo>
                  <a:lnTo>
                    <a:pt x="7237" y="1"/>
                  </a:lnTo>
                  <a:lnTo>
                    <a:pt x="7515" y="40"/>
                  </a:lnTo>
                  <a:lnTo>
                    <a:pt x="7794" y="80"/>
                  </a:lnTo>
                  <a:lnTo>
                    <a:pt x="8430" y="279"/>
                  </a:lnTo>
                  <a:lnTo>
                    <a:pt x="9026" y="557"/>
                  </a:lnTo>
                  <a:lnTo>
                    <a:pt x="9543" y="915"/>
                  </a:lnTo>
                  <a:lnTo>
                    <a:pt x="9543" y="915"/>
                  </a:lnTo>
                  <a:lnTo>
                    <a:pt x="9782" y="1114"/>
                  </a:lnTo>
                  <a:lnTo>
                    <a:pt x="10020" y="1353"/>
                  </a:lnTo>
                  <a:lnTo>
                    <a:pt x="10418" y="1830"/>
                  </a:lnTo>
                  <a:lnTo>
                    <a:pt x="10776" y="2386"/>
                  </a:lnTo>
                  <a:lnTo>
                    <a:pt x="11054" y="2983"/>
                  </a:lnTo>
                  <a:lnTo>
                    <a:pt x="11054" y="2983"/>
                  </a:lnTo>
                  <a:lnTo>
                    <a:pt x="11372" y="3778"/>
                  </a:lnTo>
                  <a:lnTo>
                    <a:pt x="11611" y="4533"/>
                  </a:lnTo>
                  <a:lnTo>
                    <a:pt x="11690" y="4891"/>
                  </a:lnTo>
                  <a:lnTo>
                    <a:pt x="11730" y="5289"/>
                  </a:lnTo>
                  <a:lnTo>
                    <a:pt x="11770" y="5646"/>
                  </a:lnTo>
                  <a:lnTo>
                    <a:pt x="11730" y="6004"/>
                  </a:lnTo>
                  <a:lnTo>
                    <a:pt x="11730" y="6322"/>
                  </a:lnTo>
                  <a:lnTo>
                    <a:pt x="11650" y="6680"/>
                  </a:lnTo>
                  <a:lnTo>
                    <a:pt x="11571" y="7038"/>
                  </a:lnTo>
                  <a:lnTo>
                    <a:pt x="11451" y="7396"/>
                  </a:lnTo>
                  <a:lnTo>
                    <a:pt x="11173" y="8112"/>
                  </a:lnTo>
                  <a:lnTo>
                    <a:pt x="10776" y="8867"/>
                  </a:lnTo>
                  <a:lnTo>
                    <a:pt x="10776" y="8867"/>
                  </a:lnTo>
                  <a:lnTo>
                    <a:pt x="10418" y="9344"/>
                  </a:lnTo>
                  <a:lnTo>
                    <a:pt x="10020" y="9781"/>
                  </a:lnTo>
                  <a:lnTo>
                    <a:pt x="9583" y="10179"/>
                  </a:lnTo>
                  <a:lnTo>
                    <a:pt x="9145" y="10537"/>
                  </a:lnTo>
                  <a:lnTo>
                    <a:pt x="8629" y="10855"/>
                  </a:lnTo>
                  <a:lnTo>
                    <a:pt x="8072" y="11093"/>
                  </a:lnTo>
                  <a:lnTo>
                    <a:pt x="7515" y="11292"/>
                  </a:lnTo>
                  <a:lnTo>
                    <a:pt x="6959" y="11412"/>
                  </a:lnTo>
                  <a:lnTo>
                    <a:pt x="6959" y="11412"/>
                  </a:lnTo>
                  <a:lnTo>
                    <a:pt x="6561" y="11451"/>
                  </a:lnTo>
                  <a:lnTo>
                    <a:pt x="6124" y="11491"/>
                  </a:lnTo>
                  <a:lnTo>
                    <a:pt x="5726" y="11491"/>
                  </a:lnTo>
                  <a:lnTo>
                    <a:pt x="5289" y="11451"/>
                  </a:lnTo>
                  <a:lnTo>
                    <a:pt x="4891" y="11372"/>
                  </a:lnTo>
                  <a:lnTo>
                    <a:pt x="4494" y="11292"/>
                  </a:lnTo>
                  <a:lnTo>
                    <a:pt x="4096" y="11173"/>
                  </a:lnTo>
                  <a:lnTo>
                    <a:pt x="3698" y="11054"/>
                  </a:lnTo>
                  <a:lnTo>
                    <a:pt x="3341" y="10855"/>
                  </a:lnTo>
                  <a:lnTo>
                    <a:pt x="2983" y="10656"/>
                  </a:lnTo>
                  <a:lnTo>
                    <a:pt x="2625" y="10457"/>
                  </a:lnTo>
                  <a:lnTo>
                    <a:pt x="2267" y="10219"/>
                  </a:lnTo>
                  <a:lnTo>
                    <a:pt x="1949" y="9940"/>
                  </a:lnTo>
                  <a:lnTo>
                    <a:pt x="1671" y="9662"/>
                  </a:lnTo>
                  <a:lnTo>
                    <a:pt x="1392" y="9344"/>
                  </a:lnTo>
                  <a:lnTo>
                    <a:pt x="1114" y="9026"/>
                  </a:lnTo>
                  <a:lnTo>
                    <a:pt x="1114" y="9026"/>
                  </a:lnTo>
                  <a:lnTo>
                    <a:pt x="836" y="8589"/>
                  </a:lnTo>
                  <a:lnTo>
                    <a:pt x="597" y="8151"/>
                  </a:lnTo>
                  <a:lnTo>
                    <a:pt x="398" y="7714"/>
                  </a:lnTo>
                  <a:lnTo>
                    <a:pt x="239" y="7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0;p104">
              <a:extLst>
                <a:ext uri="{FF2B5EF4-FFF2-40B4-BE49-F238E27FC236}">
                  <a16:creationId xmlns:a16="http://schemas.microsoft.com/office/drawing/2014/main" id="{EDA58A54-0E30-81AC-195B-6738B7A1C0EC}"/>
                </a:ext>
              </a:extLst>
            </p:cNvPr>
            <p:cNvSpPr/>
            <p:nvPr/>
          </p:nvSpPr>
          <p:spPr>
            <a:xfrm>
              <a:off x="5849150" y="1896800"/>
              <a:ext cx="62650" cy="52725"/>
            </a:xfrm>
            <a:custGeom>
              <a:avLst/>
              <a:gdLst/>
              <a:ahLst/>
              <a:cxnLst/>
              <a:rect l="l" t="t" r="r" b="b"/>
              <a:pathLst>
                <a:path w="2506" h="2109" extrusionOk="0">
                  <a:moveTo>
                    <a:pt x="1432" y="1"/>
                  </a:moveTo>
                  <a:lnTo>
                    <a:pt x="1193" y="41"/>
                  </a:lnTo>
                  <a:lnTo>
                    <a:pt x="954" y="120"/>
                  </a:lnTo>
                  <a:lnTo>
                    <a:pt x="716" y="239"/>
                  </a:lnTo>
                  <a:lnTo>
                    <a:pt x="477" y="398"/>
                  </a:lnTo>
                  <a:lnTo>
                    <a:pt x="279" y="597"/>
                  </a:lnTo>
                  <a:lnTo>
                    <a:pt x="159" y="796"/>
                  </a:lnTo>
                  <a:lnTo>
                    <a:pt x="40" y="1035"/>
                  </a:lnTo>
                  <a:lnTo>
                    <a:pt x="0" y="1313"/>
                  </a:lnTo>
                  <a:lnTo>
                    <a:pt x="40" y="1551"/>
                  </a:lnTo>
                  <a:lnTo>
                    <a:pt x="119" y="1750"/>
                  </a:lnTo>
                  <a:lnTo>
                    <a:pt x="279" y="1909"/>
                  </a:lnTo>
                  <a:lnTo>
                    <a:pt x="438" y="2029"/>
                  </a:lnTo>
                  <a:lnTo>
                    <a:pt x="676" y="2108"/>
                  </a:lnTo>
                  <a:lnTo>
                    <a:pt x="954" y="2108"/>
                  </a:lnTo>
                  <a:lnTo>
                    <a:pt x="1392" y="2029"/>
                  </a:lnTo>
                  <a:lnTo>
                    <a:pt x="1630" y="1949"/>
                  </a:lnTo>
                  <a:lnTo>
                    <a:pt x="1829" y="1869"/>
                  </a:lnTo>
                  <a:lnTo>
                    <a:pt x="2028" y="1750"/>
                  </a:lnTo>
                  <a:lnTo>
                    <a:pt x="2227" y="1591"/>
                  </a:lnTo>
                  <a:lnTo>
                    <a:pt x="2346" y="1432"/>
                  </a:lnTo>
                  <a:lnTo>
                    <a:pt x="2426" y="1194"/>
                  </a:lnTo>
                  <a:lnTo>
                    <a:pt x="2505" y="955"/>
                  </a:lnTo>
                  <a:lnTo>
                    <a:pt x="2505" y="756"/>
                  </a:lnTo>
                  <a:lnTo>
                    <a:pt x="2465" y="557"/>
                  </a:lnTo>
                  <a:lnTo>
                    <a:pt x="2426" y="398"/>
                  </a:lnTo>
                  <a:lnTo>
                    <a:pt x="2346" y="279"/>
                  </a:lnTo>
                  <a:lnTo>
                    <a:pt x="2227" y="160"/>
                  </a:lnTo>
                  <a:lnTo>
                    <a:pt x="2068" y="80"/>
                  </a:lnTo>
                  <a:lnTo>
                    <a:pt x="1909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21;p104">
              <a:extLst>
                <a:ext uri="{FF2B5EF4-FFF2-40B4-BE49-F238E27FC236}">
                  <a16:creationId xmlns:a16="http://schemas.microsoft.com/office/drawing/2014/main" id="{1B2DD8C9-2772-F9B6-FB25-57CCA32706E8}"/>
                </a:ext>
              </a:extLst>
            </p:cNvPr>
            <p:cNvSpPr/>
            <p:nvPr/>
          </p:nvSpPr>
          <p:spPr>
            <a:xfrm>
              <a:off x="5849150" y="1896800"/>
              <a:ext cx="62650" cy="52725"/>
            </a:xfrm>
            <a:custGeom>
              <a:avLst/>
              <a:gdLst/>
              <a:ahLst/>
              <a:cxnLst/>
              <a:rect l="l" t="t" r="r" b="b"/>
              <a:pathLst>
                <a:path w="2506" h="2109" fill="none" extrusionOk="0">
                  <a:moveTo>
                    <a:pt x="1909" y="41"/>
                  </a:moveTo>
                  <a:lnTo>
                    <a:pt x="1909" y="41"/>
                  </a:lnTo>
                  <a:lnTo>
                    <a:pt x="2068" y="80"/>
                  </a:lnTo>
                  <a:lnTo>
                    <a:pt x="2227" y="160"/>
                  </a:lnTo>
                  <a:lnTo>
                    <a:pt x="2346" y="279"/>
                  </a:lnTo>
                  <a:lnTo>
                    <a:pt x="2426" y="398"/>
                  </a:lnTo>
                  <a:lnTo>
                    <a:pt x="2465" y="557"/>
                  </a:lnTo>
                  <a:lnTo>
                    <a:pt x="2505" y="756"/>
                  </a:lnTo>
                  <a:lnTo>
                    <a:pt x="2505" y="955"/>
                  </a:lnTo>
                  <a:lnTo>
                    <a:pt x="2426" y="1194"/>
                  </a:lnTo>
                  <a:lnTo>
                    <a:pt x="2426" y="1194"/>
                  </a:lnTo>
                  <a:lnTo>
                    <a:pt x="2346" y="1432"/>
                  </a:lnTo>
                  <a:lnTo>
                    <a:pt x="2227" y="1591"/>
                  </a:lnTo>
                  <a:lnTo>
                    <a:pt x="2028" y="1750"/>
                  </a:lnTo>
                  <a:lnTo>
                    <a:pt x="1829" y="1869"/>
                  </a:lnTo>
                  <a:lnTo>
                    <a:pt x="1630" y="1949"/>
                  </a:lnTo>
                  <a:lnTo>
                    <a:pt x="1392" y="2029"/>
                  </a:lnTo>
                  <a:lnTo>
                    <a:pt x="954" y="2108"/>
                  </a:lnTo>
                  <a:lnTo>
                    <a:pt x="954" y="2108"/>
                  </a:lnTo>
                  <a:lnTo>
                    <a:pt x="676" y="2108"/>
                  </a:lnTo>
                  <a:lnTo>
                    <a:pt x="438" y="2029"/>
                  </a:lnTo>
                  <a:lnTo>
                    <a:pt x="279" y="1909"/>
                  </a:lnTo>
                  <a:lnTo>
                    <a:pt x="119" y="1750"/>
                  </a:lnTo>
                  <a:lnTo>
                    <a:pt x="40" y="1551"/>
                  </a:lnTo>
                  <a:lnTo>
                    <a:pt x="0" y="1313"/>
                  </a:lnTo>
                  <a:lnTo>
                    <a:pt x="40" y="1035"/>
                  </a:lnTo>
                  <a:lnTo>
                    <a:pt x="159" y="796"/>
                  </a:lnTo>
                  <a:lnTo>
                    <a:pt x="159" y="796"/>
                  </a:lnTo>
                  <a:lnTo>
                    <a:pt x="279" y="597"/>
                  </a:lnTo>
                  <a:lnTo>
                    <a:pt x="477" y="398"/>
                  </a:lnTo>
                  <a:lnTo>
                    <a:pt x="716" y="239"/>
                  </a:lnTo>
                  <a:lnTo>
                    <a:pt x="954" y="120"/>
                  </a:lnTo>
                  <a:lnTo>
                    <a:pt x="1193" y="41"/>
                  </a:lnTo>
                  <a:lnTo>
                    <a:pt x="1432" y="1"/>
                  </a:lnTo>
                  <a:lnTo>
                    <a:pt x="1710" y="1"/>
                  </a:lnTo>
                  <a:lnTo>
                    <a:pt x="1909" y="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22;p104">
              <a:extLst>
                <a:ext uri="{FF2B5EF4-FFF2-40B4-BE49-F238E27FC236}">
                  <a16:creationId xmlns:a16="http://schemas.microsoft.com/office/drawing/2014/main" id="{802C947D-1C92-F54B-BF7C-6E3CCD4BF98C}"/>
                </a:ext>
              </a:extLst>
            </p:cNvPr>
            <p:cNvSpPr/>
            <p:nvPr/>
          </p:nvSpPr>
          <p:spPr>
            <a:xfrm>
              <a:off x="5895850" y="1862025"/>
              <a:ext cx="56700" cy="62650"/>
            </a:xfrm>
            <a:custGeom>
              <a:avLst/>
              <a:gdLst/>
              <a:ahLst/>
              <a:cxnLst/>
              <a:rect l="l" t="t" r="r" b="b"/>
              <a:pathLst>
                <a:path w="2268" h="2506" extrusionOk="0">
                  <a:moveTo>
                    <a:pt x="1392" y="0"/>
                  </a:moveTo>
                  <a:lnTo>
                    <a:pt x="1233" y="40"/>
                  </a:lnTo>
                  <a:lnTo>
                    <a:pt x="1035" y="120"/>
                  </a:lnTo>
                  <a:lnTo>
                    <a:pt x="796" y="239"/>
                  </a:lnTo>
                  <a:lnTo>
                    <a:pt x="597" y="398"/>
                  </a:lnTo>
                  <a:lnTo>
                    <a:pt x="398" y="597"/>
                  </a:lnTo>
                  <a:lnTo>
                    <a:pt x="239" y="835"/>
                  </a:lnTo>
                  <a:lnTo>
                    <a:pt x="120" y="1034"/>
                  </a:lnTo>
                  <a:lnTo>
                    <a:pt x="41" y="1312"/>
                  </a:lnTo>
                  <a:lnTo>
                    <a:pt x="1" y="1551"/>
                  </a:lnTo>
                  <a:lnTo>
                    <a:pt x="41" y="1829"/>
                  </a:lnTo>
                  <a:lnTo>
                    <a:pt x="120" y="2068"/>
                  </a:lnTo>
                  <a:lnTo>
                    <a:pt x="239" y="2267"/>
                  </a:lnTo>
                  <a:lnTo>
                    <a:pt x="438" y="2386"/>
                  </a:lnTo>
                  <a:lnTo>
                    <a:pt x="637" y="2465"/>
                  </a:lnTo>
                  <a:lnTo>
                    <a:pt x="876" y="2505"/>
                  </a:lnTo>
                  <a:lnTo>
                    <a:pt x="1114" y="2465"/>
                  </a:lnTo>
                  <a:lnTo>
                    <a:pt x="1353" y="2346"/>
                  </a:lnTo>
                  <a:lnTo>
                    <a:pt x="1711" y="2068"/>
                  </a:lnTo>
                  <a:lnTo>
                    <a:pt x="1870" y="1869"/>
                  </a:lnTo>
                  <a:lnTo>
                    <a:pt x="2029" y="1710"/>
                  </a:lnTo>
                  <a:lnTo>
                    <a:pt x="2148" y="1511"/>
                  </a:lnTo>
                  <a:lnTo>
                    <a:pt x="2227" y="1312"/>
                  </a:lnTo>
                  <a:lnTo>
                    <a:pt x="2267" y="1074"/>
                  </a:lnTo>
                  <a:lnTo>
                    <a:pt x="2227" y="835"/>
                  </a:lnTo>
                  <a:lnTo>
                    <a:pt x="2188" y="597"/>
                  </a:lnTo>
                  <a:lnTo>
                    <a:pt x="2068" y="398"/>
                  </a:lnTo>
                  <a:lnTo>
                    <a:pt x="1949" y="239"/>
                  </a:lnTo>
                  <a:lnTo>
                    <a:pt x="1830" y="120"/>
                  </a:lnTo>
                  <a:lnTo>
                    <a:pt x="1711" y="80"/>
                  </a:lnTo>
                  <a:lnTo>
                    <a:pt x="1551" y="4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23;p104">
              <a:extLst>
                <a:ext uri="{FF2B5EF4-FFF2-40B4-BE49-F238E27FC236}">
                  <a16:creationId xmlns:a16="http://schemas.microsoft.com/office/drawing/2014/main" id="{D458999C-ABDA-A17C-8888-6F42B1609F79}"/>
                </a:ext>
              </a:extLst>
            </p:cNvPr>
            <p:cNvSpPr/>
            <p:nvPr/>
          </p:nvSpPr>
          <p:spPr>
            <a:xfrm>
              <a:off x="5895850" y="1862025"/>
              <a:ext cx="56700" cy="62650"/>
            </a:xfrm>
            <a:custGeom>
              <a:avLst/>
              <a:gdLst/>
              <a:ahLst/>
              <a:cxnLst/>
              <a:rect l="l" t="t" r="r" b="b"/>
              <a:pathLst>
                <a:path w="2268" h="2506" fill="none" extrusionOk="0">
                  <a:moveTo>
                    <a:pt x="1233" y="40"/>
                  </a:moveTo>
                  <a:lnTo>
                    <a:pt x="1233" y="40"/>
                  </a:lnTo>
                  <a:lnTo>
                    <a:pt x="1392" y="0"/>
                  </a:lnTo>
                  <a:lnTo>
                    <a:pt x="1551" y="40"/>
                  </a:lnTo>
                  <a:lnTo>
                    <a:pt x="1711" y="80"/>
                  </a:lnTo>
                  <a:lnTo>
                    <a:pt x="1830" y="120"/>
                  </a:lnTo>
                  <a:lnTo>
                    <a:pt x="1949" y="239"/>
                  </a:lnTo>
                  <a:lnTo>
                    <a:pt x="2068" y="398"/>
                  </a:lnTo>
                  <a:lnTo>
                    <a:pt x="2188" y="597"/>
                  </a:lnTo>
                  <a:lnTo>
                    <a:pt x="2227" y="835"/>
                  </a:lnTo>
                  <a:lnTo>
                    <a:pt x="2227" y="835"/>
                  </a:lnTo>
                  <a:lnTo>
                    <a:pt x="2267" y="1074"/>
                  </a:lnTo>
                  <a:lnTo>
                    <a:pt x="2227" y="1312"/>
                  </a:lnTo>
                  <a:lnTo>
                    <a:pt x="2148" y="1511"/>
                  </a:lnTo>
                  <a:lnTo>
                    <a:pt x="2029" y="1710"/>
                  </a:lnTo>
                  <a:lnTo>
                    <a:pt x="1870" y="1869"/>
                  </a:lnTo>
                  <a:lnTo>
                    <a:pt x="1711" y="2068"/>
                  </a:lnTo>
                  <a:lnTo>
                    <a:pt x="1353" y="2346"/>
                  </a:lnTo>
                  <a:lnTo>
                    <a:pt x="1353" y="2346"/>
                  </a:lnTo>
                  <a:lnTo>
                    <a:pt x="1114" y="2465"/>
                  </a:lnTo>
                  <a:lnTo>
                    <a:pt x="876" y="2505"/>
                  </a:lnTo>
                  <a:lnTo>
                    <a:pt x="637" y="2465"/>
                  </a:lnTo>
                  <a:lnTo>
                    <a:pt x="438" y="2386"/>
                  </a:lnTo>
                  <a:lnTo>
                    <a:pt x="239" y="2267"/>
                  </a:lnTo>
                  <a:lnTo>
                    <a:pt x="120" y="2068"/>
                  </a:lnTo>
                  <a:lnTo>
                    <a:pt x="41" y="1829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41" y="1312"/>
                  </a:lnTo>
                  <a:lnTo>
                    <a:pt x="120" y="1034"/>
                  </a:lnTo>
                  <a:lnTo>
                    <a:pt x="239" y="835"/>
                  </a:lnTo>
                  <a:lnTo>
                    <a:pt x="398" y="597"/>
                  </a:lnTo>
                  <a:lnTo>
                    <a:pt x="597" y="398"/>
                  </a:lnTo>
                  <a:lnTo>
                    <a:pt x="796" y="239"/>
                  </a:lnTo>
                  <a:lnTo>
                    <a:pt x="1035" y="120"/>
                  </a:lnTo>
                  <a:lnTo>
                    <a:pt x="1233" y="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24;p104">
              <a:extLst>
                <a:ext uri="{FF2B5EF4-FFF2-40B4-BE49-F238E27FC236}">
                  <a16:creationId xmlns:a16="http://schemas.microsoft.com/office/drawing/2014/main" id="{2EDCBC6B-6AD9-AFCE-BB58-9691D387ECEE}"/>
                </a:ext>
              </a:extLst>
            </p:cNvPr>
            <p:cNvSpPr/>
            <p:nvPr/>
          </p:nvSpPr>
          <p:spPr>
            <a:xfrm>
              <a:off x="5860075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extrusionOk="0">
                  <a:moveTo>
                    <a:pt x="4533" y="1"/>
                  </a:moveTo>
                  <a:lnTo>
                    <a:pt x="4255" y="40"/>
                  </a:lnTo>
                  <a:lnTo>
                    <a:pt x="3976" y="80"/>
                  </a:lnTo>
                  <a:lnTo>
                    <a:pt x="3340" y="279"/>
                  </a:lnTo>
                  <a:lnTo>
                    <a:pt x="2744" y="557"/>
                  </a:lnTo>
                  <a:lnTo>
                    <a:pt x="2227" y="915"/>
                  </a:lnTo>
                  <a:lnTo>
                    <a:pt x="1989" y="1114"/>
                  </a:lnTo>
                  <a:lnTo>
                    <a:pt x="1750" y="1353"/>
                  </a:lnTo>
                  <a:lnTo>
                    <a:pt x="1352" y="1830"/>
                  </a:lnTo>
                  <a:lnTo>
                    <a:pt x="995" y="2386"/>
                  </a:lnTo>
                  <a:lnTo>
                    <a:pt x="676" y="2983"/>
                  </a:lnTo>
                  <a:lnTo>
                    <a:pt x="358" y="3778"/>
                  </a:lnTo>
                  <a:lnTo>
                    <a:pt x="160" y="4533"/>
                  </a:lnTo>
                  <a:lnTo>
                    <a:pt x="80" y="4891"/>
                  </a:lnTo>
                  <a:lnTo>
                    <a:pt x="40" y="5289"/>
                  </a:lnTo>
                  <a:lnTo>
                    <a:pt x="1" y="5646"/>
                  </a:lnTo>
                  <a:lnTo>
                    <a:pt x="1" y="6004"/>
                  </a:lnTo>
                  <a:lnTo>
                    <a:pt x="40" y="6322"/>
                  </a:lnTo>
                  <a:lnTo>
                    <a:pt x="120" y="6680"/>
                  </a:lnTo>
                  <a:lnTo>
                    <a:pt x="199" y="7038"/>
                  </a:lnTo>
                  <a:lnTo>
                    <a:pt x="279" y="7396"/>
                  </a:lnTo>
                  <a:lnTo>
                    <a:pt x="597" y="8112"/>
                  </a:lnTo>
                  <a:lnTo>
                    <a:pt x="995" y="8867"/>
                  </a:lnTo>
                  <a:lnTo>
                    <a:pt x="1352" y="9344"/>
                  </a:lnTo>
                  <a:lnTo>
                    <a:pt x="1750" y="9781"/>
                  </a:lnTo>
                  <a:lnTo>
                    <a:pt x="2148" y="10179"/>
                  </a:lnTo>
                  <a:lnTo>
                    <a:pt x="2625" y="10537"/>
                  </a:lnTo>
                  <a:lnTo>
                    <a:pt x="3142" y="10855"/>
                  </a:lnTo>
                  <a:lnTo>
                    <a:pt x="3658" y="11093"/>
                  </a:lnTo>
                  <a:lnTo>
                    <a:pt x="4215" y="11292"/>
                  </a:lnTo>
                  <a:lnTo>
                    <a:pt x="4811" y="11412"/>
                  </a:lnTo>
                  <a:lnTo>
                    <a:pt x="5209" y="11451"/>
                  </a:lnTo>
                  <a:lnTo>
                    <a:pt x="5646" y="11491"/>
                  </a:lnTo>
                  <a:lnTo>
                    <a:pt x="6044" y="11491"/>
                  </a:lnTo>
                  <a:lnTo>
                    <a:pt x="6442" y="11451"/>
                  </a:lnTo>
                  <a:lnTo>
                    <a:pt x="6879" y="11372"/>
                  </a:lnTo>
                  <a:lnTo>
                    <a:pt x="7276" y="11292"/>
                  </a:lnTo>
                  <a:lnTo>
                    <a:pt x="7674" y="11173"/>
                  </a:lnTo>
                  <a:lnTo>
                    <a:pt x="8032" y="11054"/>
                  </a:lnTo>
                  <a:lnTo>
                    <a:pt x="8430" y="10855"/>
                  </a:lnTo>
                  <a:lnTo>
                    <a:pt x="8787" y="10656"/>
                  </a:lnTo>
                  <a:lnTo>
                    <a:pt x="9145" y="10457"/>
                  </a:lnTo>
                  <a:lnTo>
                    <a:pt x="9463" y="10219"/>
                  </a:lnTo>
                  <a:lnTo>
                    <a:pt x="9781" y="9940"/>
                  </a:lnTo>
                  <a:lnTo>
                    <a:pt x="10099" y="9662"/>
                  </a:lnTo>
                  <a:lnTo>
                    <a:pt x="10378" y="9344"/>
                  </a:lnTo>
                  <a:lnTo>
                    <a:pt x="10656" y="9026"/>
                  </a:lnTo>
                  <a:lnTo>
                    <a:pt x="10934" y="8589"/>
                  </a:lnTo>
                  <a:lnTo>
                    <a:pt x="11173" y="8151"/>
                  </a:lnTo>
                  <a:lnTo>
                    <a:pt x="11372" y="7714"/>
                  </a:lnTo>
                  <a:lnTo>
                    <a:pt x="11531" y="7197"/>
                  </a:lnTo>
                  <a:lnTo>
                    <a:pt x="11650" y="6720"/>
                  </a:lnTo>
                  <a:lnTo>
                    <a:pt x="11730" y="6203"/>
                  </a:lnTo>
                  <a:lnTo>
                    <a:pt x="11769" y="5686"/>
                  </a:lnTo>
                  <a:lnTo>
                    <a:pt x="11730" y="5209"/>
                  </a:lnTo>
                  <a:lnTo>
                    <a:pt x="11650" y="4692"/>
                  </a:lnTo>
                  <a:lnTo>
                    <a:pt x="11570" y="4215"/>
                  </a:lnTo>
                  <a:lnTo>
                    <a:pt x="11411" y="3778"/>
                  </a:lnTo>
                  <a:lnTo>
                    <a:pt x="11213" y="3340"/>
                  </a:lnTo>
                  <a:lnTo>
                    <a:pt x="11014" y="2903"/>
                  </a:lnTo>
                  <a:lnTo>
                    <a:pt x="10736" y="2506"/>
                  </a:lnTo>
                  <a:lnTo>
                    <a:pt x="10457" y="2108"/>
                  </a:lnTo>
                  <a:lnTo>
                    <a:pt x="10099" y="1750"/>
                  </a:lnTo>
                  <a:lnTo>
                    <a:pt x="9742" y="1432"/>
                  </a:lnTo>
                  <a:lnTo>
                    <a:pt x="9344" y="1154"/>
                  </a:lnTo>
                  <a:lnTo>
                    <a:pt x="8946" y="875"/>
                  </a:lnTo>
                  <a:lnTo>
                    <a:pt x="8469" y="677"/>
                  </a:lnTo>
                  <a:lnTo>
                    <a:pt x="8310" y="756"/>
                  </a:lnTo>
                  <a:lnTo>
                    <a:pt x="8111" y="836"/>
                  </a:lnTo>
                  <a:lnTo>
                    <a:pt x="8072" y="875"/>
                  </a:lnTo>
                  <a:lnTo>
                    <a:pt x="8032" y="995"/>
                  </a:lnTo>
                  <a:lnTo>
                    <a:pt x="7992" y="1074"/>
                  </a:lnTo>
                  <a:lnTo>
                    <a:pt x="8032" y="1233"/>
                  </a:lnTo>
                  <a:lnTo>
                    <a:pt x="8111" y="1512"/>
                  </a:lnTo>
                  <a:lnTo>
                    <a:pt x="8151" y="1631"/>
                  </a:lnTo>
                  <a:lnTo>
                    <a:pt x="8111" y="1750"/>
                  </a:lnTo>
                  <a:lnTo>
                    <a:pt x="8032" y="1869"/>
                  </a:lnTo>
                  <a:lnTo>
                    <a:pt x="7952" y="1909"/>
                  </a:lnTo>
                  <a:lnTo>
                    <a:pt x="7714" y="2028"/>
                  </a:lnTo>
                  <a:lnTo>
                    <a:pt x="7595" y="2108"/>
                  </a:lnTo>
                  <a:lnTo>
                    <a:pt x="7475" y="2227"/>
                  </a:lnTo>
                  <a:lnTo>
                    <a:pt x="7356" y="2346"/>
                  </a:lnTo>
                  <a:lnTo>
                    <a:pt x="7316" y="2506"/>
                  </a:lnTo>
                  <a:lnTo>
                    <a:pt x="7276" y="2665"/>
                  </a:lnTo>
                  <a:lnTo>
                    <a:pt x="7237" y="2824"/>
                  </a:lnTo>
                  <a:lnTo>
                    <a:pt x="7237" y="2983"/>
                  </a:lnTo>
                  <a:lnTo>
                    <a:pt x="7316" y="3142"/>
                  </a:lnTo>
                  <a:lnTo>
                    <a:pt x="7356" y="3301"/>
                  </a:lnTo>
                  <a:lnTo>
                    <a:pt x="7396" y="3380"/>
                  </a:lnTo>
                  <a:lnTo>
                    <a:pt x="7396" y="3500"/>
                  </a:lnTo>
                  <a:lnTo>
                    <a:pt x="7356" y="3579"/>
                  </a:lnTo>
                  <a:lnTo>
                    <a:pt x="7276" y="3659"/>
                  </a:lnTo>
                  <a:lnTo>
                    <a:pt x="7078" y="3738"/>
                  </a:lnTo>
                  <a:lnTo>
                    <a:pt x="6839" y="3818"/>
                  </a:lnTo>
                  <a:lnTo>
                    <a:pt x="6720" y="3857"/>
                  </a:lnTo>
                  <a:lnTo>
                    <a:pt x="6601" y="3937"/>
                  </a:lnTo>
                  <a:lnTo>
                    <a:pt x="6521" y="4016"/>
                  </a:lnTo>
                  <a:lnTo>
                    <a:pt x="6481" y="4096"/>
                  </a:lnTo>
                  <a:lnTo>
                    <a:pt x="6442" y="4295"/>
                  </a:lnTo>
                  <a:lnTo>
                    <a:pt x="6402" y="4493"/>
                  </a:lnTo>
                  <a:lnTo>
                    <a:pt x="6442" y="4732"/>
                  </a:lnTo>
                  <a:lnTo>
                    <a:pt x="6442" y="4971"/>
                  </a:lnTo>
                  <a:lnTo>
                    <a:pt x="6442" y="5169"/>
                  </a:lnTo>
                  <a:lnTo>
                    <a:pt x="6402" y="5368"/>
                  </a:lnTo>
                  <a:lnTo>
                    <a:pt x="6322" y="5448"/>
                  </a:lnTo>
                  <a:lnTo>
                    <a:pt x="6243" y="5527"/>
                  </a:lnTo>
                  <a:lnTo>
                    <a:pt x="6123" y="5607"/>
                  </a:lnTo>
                  <a:lnTo>
                    <a:pt x="6004" y="5646"/>
                  </a:lnTo>
                  <a:lnTo>
                    <a:pt x="5686" y="5607"/>
                  </a:lnTo>
                  <a:lnTo>
                    <a:pt x="5448" y="5567"/>
                  </a:lnTo>
                  <a:lnTo>
                    <a:pt x="5169" y="5487"/>
                  </a:lnTo>
                  <a:lnTo>
                    <a:pt x="4931" y="5368"/>
                  </a:lnTo>
                  <a:lnTo>
                    <a:pt x="4732" y="5249"/>
                  </a:lnTo>
                  <a:lnTo>
                    <a:pt x="4573" y="5010"/>
                  </a:lnTo>
                  <a:lnTo>
                    <a:pt x="4454" y="4772"/>
                  </a:lnTo>
                  <a:lnTo>
                    <a:pt x="4454" y="4613"/>
                  </a:lnTo>
                  <a:lnTo>
                    <a:pt x="4454" y="4493"/>
                  </a:lnTo>
                  <a:lnTo>
                    <a:pt x="4493" y="4374"/>
                  </a:lnTo>
                  <a:lnTo>
                    <a:pt x="4573" y="4255"/>
                  </a:lnTo>
                  <a:lnTo>
                    <a:pt x="4692" y="4136"/>
                  </a:lnTo>
                  <a:lnTo>
                    <a:pt x="4811" y="4016"/>
                  </a:lnTo>
                  <a:lnTo>
                    <a:pt x="4891" y="3897"/>
                  </a:lnTo>
                  <a:lnTo>
                    <a:pt x="4970" y="3778"/>
                  </a:lnTo>
                  <a:lnTo>
                    <a:pt x="5010" y="3579"/>
                  </a:lnTo>
                  <a:lnTo>
                    <a:pt x="4970" y="3420"/>
                  </a:lnTo>
                  <a:lnTo>
                    <a:pt x="4891" y="3261"/>
                  </a:lnTo>
                  <a:lnTo>
                    <a:pt x="4772" y="3102"/>
                  </a:lnTo>
                  <a:lnTo>
                    <a:pt x="4652" y="2943"/>
                  </a:lnTo>
                  <a:lnTo>
                    <a:pt x="4573" y="2784"/>
                  </a:lnTo>
                  <a:lnTo>
                    <a:pt x="4533" y="2625"/>
                  </a:lnTo>
                  <a:lnTo>
                    <a:pt x="4573" y="2466"/>
                  </a:lnTo>
                  <a:lnTo>
                    <a:pt x="4613" y="2346"/>
                  </a:lnTo>
                  <a:lnTo>
                    <a:pt x="4692" y="2267"/>
                  </a:lnTo>
                  <a:lnTo>
                    <a:pt x="4851" y="2148"/>
                  </a:lnTo>
                  <a:lnTo>
                    <a:pt x="5050" y="1989"/>
                  </a:lnTo>
                  <a:lnTo>
                    <a:pt x="5090" y="1909"/>
                  </a:lnTo>
                  <a:lnTo>
                    <a:pt x="5129" y="1830"/>
                  </a:lnTo>
                  <a:lnTo>
                    <a:pt x="5169" y="1710"/>
                  </a:lnTo>
                  <a:lnTo>
                    <a:pt x="5169" y="1631"/>
                  </a:lnTo>
                  <a:lnTo>
                    <a:pt x="5090" y="1432"/>
                  </a:lnTo>
                  <a:lnTo>
                    <a:pt x="4970" y="1233"/>
                  </a:lnTo>
                  <a:lnTo>
                    <a:pt x="4931" y="1034"/>
                  </a:lnTo>
                  <a:lnTo>
                    <a:pt x="4970" y="875"/>
                  </a:lnTo>
                  <a:lnTo>
                    <a:pt x="5010" y="756"/>
                  </a:lnTo>
                  <a:lnTo>
                    <a:pt x="5090" y="637"/>
                  </a:lnTo>
                  <a:lnTo>
                    <a:pt x="5129" y="478"/>
                  </a:lnTo>
                  <a:lnTo>
                    <a:pt x="5129" y="239"/>
                  </a:lnTo>
                  <a:lnTo>
                    <a:pt x="5090" y="120"/>
                  </a:lnTo>
                  <a:lnTo>
                    <a:pt x="5050" y="80"/>
                  </a:lnTo>
                  <a:lnTo>
                    <a:pt x="4931" y="4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25;p104">
              <a:extLst>
                <a:ext uri="{FF2B5EF4-FFF2-40B4-BE49-F238E27FC236}">
                  <a16:creationId xmlns:a16="http://schemas.microsoft.com/office/drawing/2014/main" id="{F5E7361F-5B8C-104D-4C35-578025183982}"/>
                </a:ext>
              </a:extLst>
            </p:cNvPr>
            <p:cNvSpPr/>
            <p:nvPr/>
          </p:nvSpPr>
          <p:spPr>
            <a:xfrm>
              <a:off x="5860075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fill="none" extrusionOk="0">
                  <a:moveTo>
                    <a:pt x="11531" y="7197"/>
                  </a:moveTo>
                  <a:lnTo>
                    <a:pt x="11531" y="7197"/>
                  </a:lnTo>
                  <a:lnTo>
                    <a:pt x="11650" y="6720"/>
                  </a:lnTo>
                  <a:lnTo>
                    <a:pt x="11730" y="6203"/>
                  </a:lnTo>
                  <a:lnTo>
                    <a:pt x="11769" y="5686"/>
                  </a:lnTo>
                  <a:lnTo>
                    <a:pt x="11730" y="5209"/>
                  </a:lnTo>
                  <a:lnTo>
                    <a:pt x="11650" y="4692"/>
                  </a:lnTo>
                  <a:lnTo>
                    <a:pt x="11570" y="4215"/>
                  </a:lnTo>
                  <a:lnTo>
                    <a:pt x="11411" y="3778"/>
                  </a:lnTo>
                  <a:lnTo>
                    <a:pt x="11213" y="3340"/>
                  </a:lnTo>
                  <a:lnTo>
                    <a:pt x="11014" y="2903"/>
                  </a:lnTo>
                  <a:lnTo>
                    <a:pt x="10736" y="2506"/>
                  </a:lnTo>
                  <a:lnTo>
                    <a:pt x="10457" y="2108"/>
                  </a:lnTo>
                  <a:lnTo>
                    <a:pt x="10099" y="1750"/>
                  </a:lnTo>
                  <a:lnTo>
                    <a:pt x="9742" y="1432"/>
                  </a:lnTo>
                  <a:lnTo>
                    <a:pt x="9344" y="1154"/>
                  </a:lnTo>
                  <a:lnTo>
                    <a:pt x="8946" y="875"/>
                  </a:lnTo>
                  <a:lnTo>
                    <a:pt x="8469" y="677"/>
                  </a:lnTo>
                  <a:lnTo>
                    <a:pt x="8469" y="677"/>
                  </a:lnTo>
                  <a:lnTo>
                    <a:pt x="8310" y="756"/>
                  </a:lnTo>
                  <a:lnTo>
                    <a:pt x="8111" y="836"/>
                  </a:lnTo>
                  <a:lnTo>
                    <a:pt x="8072" y="875"/>
                  </a:lnTo>
                  <a:lnTo>
                    <a:pt x="8032" y="995"/>
                  </a:lnTo>
                  <a:lnTo>
                    <a:pt x="7992" y="1074"/>
                  </a:lnTo>
                  <a:lnTo>
                    <a:pt x="8032" y="1233"/>
                  </a:lnTo>
                  <a:lnTo>
                    <a:pt x="8032" y="1233"/>
                  </a:lnTo>
                  <a:lnTo>
                    <a:pt x="8111" y="1512"/>
                  </a:lnTo>
                  <a:lnTo>
                    <a:pt x="8151" y="1631"/>
                  </a:lnTo>
                  <a:lnTo>
                    <a:pt x="8111" y="1750"/>
                  </a:lnTo>
                  <a:lnTo>
                    <a:pt x="8111" y="1750"/>
                  </a:lnTo>
                  <a:lnTo>
                    <a:pt x="8032" y="1869"/>
                  </a:lnTo>
                  <a:lnTo>
                    <a:pt x="7952" y="1909"/>
                  </a:lnTo>
                  <a:lnTo>
                    <a:pt x="7714" y="2028"/>
                  </a:lnTo>
                  <a:lnTo>
                    <a:pt x="7714" y="2028"/>
                  </a:lnTo>
                  <a:lnTo>
                    <a:pt x="7595" y="2108"/>
                  </a:lnTo>
                  <a:lnTo>
                    <a:pt x="7475" y="2227"/>
                  </a:lnTo>
                  <a:lnTo>
                    <a:pt x="7356" y="2346"/>
                  </a:lnTo>
                  <a:lnTo>
                    <a:pt x="7316" y="2506"/>
                  </a:lnTo>
                  <a:lnTo>
                    <a:pt x="7276" y="2665"/>
                  </a:lnTo>
                  <a:lnTo>
                    <a:pt x="7237" y="2824"/>
                  </a:lnTo>
                  <a:lnTo>
                    <a:pt x="7237" y="2983"/>
                  </a:lnTo>
                  <a:lnTo>
                    <a:pt x="7316" y="3142"/>
                  </a:lnTo>
                  <a:lnTo>
                    <a:pt x="7316" y="3142"/>
                  </a:lnTo>
                  <a:lnTo>
                    <a:pt x="7356" y="3301"/>
                  </a:lnTo>
                  <a:lnTo>
                    <a:pt x="7396" y="3380"/>
                  </a:lnTo>
                  <a:lnTo>
                    <a:pt x="7396" y="3500"/>
                  </a:lnTo>
                  <a:lnTo>
                    <a:pt x="7396" y="3500"/>
                  </a:lnTo>
                  <a:lnTo>
                    <a:pt x="7356" y="3579"/>
                  </a:lnTo>
                  <a:lnTo>
                    <a:pt x="7276" y="3659"/>
                  </a:lnTo>
                  <a:lnTo>
                    <a:pt x="7078" y="3738"/>
                  </a:lnTo>
                  <a:lnTo>
                    <a:pt x="6839" y="3818"/>
                  </a:lnTo>
                  <a:lnTo>
                    <a:pt x="6720" y="3857"/>
                  </a:lnTo>
                  <a:lnTo>
                    <a:pt x="6601" y="3937"/>
                  </a:lnTo>
                  <a:lnTo>
                    <a:pt x="6601" y="3937"/>
                  </a:lnTo>
                  <a:lnTo>
                    <a:pt x="6521" y="4016"/>
                  </a:lnTo>
                  <a:lnTo>
                    <a:pt x="6481" y="4096"/>
                  </a:lnTo>
                  <a:lnTo>
                    <a:pt x="6442" y="4295"/>
                  </a:lnTo>
                  <a:lnTo>
                    <a:pt x="6402" y="4493"/>
                  </a:lnTo>
                  <a:lnTo>
                    <a:pt x="6442" y="4732"/>
                  </a:lnTo>
                  <a:lnTo>
                    <a:pt x="6442" y="4971"/>
                  </a:lnTo>
                  <a:lnTo>
                    <a:pt x="6442" y="5169"/>
                  </a:lnTo>
                  <a:lnTo>
                    <a:pt x="6402" y="5368"/>
                  </a:lnTo>
                  <a:lnTo>
                    <a:pt x="6322" y="5448"/>
                  </a:lnTo>
                  <a:lnTo>
                    <a:pt x="6243" y="5527"/>
                  </a:lnTo>
                  <a:lnTo>
                    <a:pt x="6243" y="5527"/>
                  </a:lnTo>
                  <a:lnTo>
                    <a:pt x="6123" y="5607"/>
                  </a:lnTo>
                  <a:lnTo>
                    <a:pt x="6004" y="5646"/>
                  </a:lnTo>
                  <a:lnTo>
                    <a:pt x="5686" y="5607"/>
                  </a:lnTo>
                  <a:lnTo>
                    <a:pt x="5686" y="5607"/>
                  </a:lnTo>
                  <a:lnTo>
                    <a:pt x="5448" y="5567"/>
                  </a:lnTo>
                  <a:lnTo>
                    <a:pt x="5169" y="5487"/>
                  </a:lnTo>
                  <a:lnTo>
                    <a:pt x="4931" y="5368"/>
                  </a:lnTo>
                  <a:lnTo>
                    <a:pt x="4732" y="5249"/>
                  </a:lnTo>
                  <a:lnTo>
                    <a:pt x="4732" y="5249"/>
                  </a:lnTo>
                  <a:lnTo>
                    <a:pt x="4573" y="5010"/>
                  </a:lnTo>
                  <a:lnTo>
                    <a:pt x="4454" y="4772"/>
                  </a:lnTo>
                  <a:lnTo>
                    <a:pt x="4454" y="4613"/>
                  </a:lnTo>
                  <a:lnTo>
                    <a:pt x="4454" y="4493"/>
                  </a:lnTo>
                  <a:lnTo>
                    <a:pt x="4493" y="4374"/>
                  </a:lnTo>
                  <a:lnTo>
                    <a:pt x="4573" y="4255"/>
                  </a:lnTo>
                  <a:lnTo>
                    <a:pt x="4573" y="4255"/>
                  </a:lnTo>
                  <a:lnTo>
                    <a:pt x="4692" y="4136"/>
                  </a:lnTo>
                  <a:lnTo>
                    <a:pt x="4811" y="4016"/>
                  </a:lnTo>
                  <a:lnTo>
                    <a:pt x="4891" y="3897"/>
                  </a:lnTo>
                  <a:lnTo>
                    <a:pt x="4970" y="3778"/>
                  </a:lnTo>
                  <a:lnTo>
                    <a:pt x="4970" y="3778"/>
                  </a:lnTo>
                  <a:lnTo>
                    <a:pt x="5010" y="3579"/>
                  </a:lnTo>
                  <a:lnTo>
                    <a:pt x="4970" y="3420"/>
                  </a:lnTo>
                  <a:lnTo>
                    <a:pt x="4891" y="3261"/>
                  </a:lnTo>
                  <a:lnTo>
                    <a:pt x="4772" y="3102"/>
                  </a:lnTo>
                  <a:lnTo>
                    <a:pt x="4652" y="2943"/>
                  </a:lnTo>
                  <a:lnTo>
                    <a:pt x="4573" y="2784"/>
                  </a:lnTo>
                  <a:lnTo>
                    <a:pt x="4533" y="2625"/>
                  </a:lnTo>
                  <a:lnTo>
                    <a:pt x="4573" y="2466"/>
                  </a:lnTo>
                  <a:lnTo>
                    <a:pt x="4573" y="2466"/>
                  </a:lnTo>
                  <a:lnTo>
                    <a:pt x="4613" y="2346"/>
                  </a:lnTo>
                  <a:lnTo>
                    <a:pt x="4692" y="2267"/>
                  </a:lnTo>
                  <a:lnTo>
                    <a:pt x="4851" y="2148"/>
                  </a:lnTo>
                  <a:lnTo>
                    <a:pt x="5050" y="1989"/>
                  </a:lnTo>
                  <a:lnTo>
                    <a:pt x="5090" y="1909"/>
                  </a:lnTo>
                  <a:lnTo>
                    <a:pt x="5129" y="1830"/>
                  </a:lnTo>
                  <a:lnTo>
                    <a:pt x="5129" y="1830"/>
                  </a:lnTo>
                  <a:lnTo>
                    <a:pt x="5169" y="1710"/>
                  </a:lnTo>
                  <a:lnTo>
                    <a:pt x="5169" y="1631"/>
                  </a:lnTo>
                  <a:lnTo>
                    <a:pt x="5090" y="1432"/>
                  </a:lnTo>
                  <a:lnTo>
                    <a:pt x="4970" y="1233"/>
                  </a:lnTo>
                  <a:lnTo>
                    <a:pt x="4931" y="1034"/>
                  </a:lnTo>
                  <a:lnTo>
                    <a:pt x="4931" y="1034"/>
                  </a:lnTo>
                  <a:lnTo>
                    <a:pt x="4970" y="875"/>
                  </a:lnTo>
                  <a:lnTo>
                    <a:pt x="5010" y="756"/>
                  </a:lnTo>
                  <a:lnTo>
                    <a:pt x="5090" y="637"/>
                  </a:lnTo>
                  <a:lnTo>
                    <a:pt x="5129" y="478"/>
                  </a:lnTo>
                  <a:lnTo>
                    <a:pt x="5129" y="478"/>
                  </a:lnTo>
                  <a:lnTo>
                    <a:pt x="5129" y="239"/>
                  </a:lnTo>
                  <a:lnTo>
                    <a:pt x="5090" y="120"/>
                  </a:lnTo>
                  <a:lnTo>
                    <a:pt x="5050" y="80"/>
                  </a:lnTo>
                  <a:lnTo>
                    <a:pt x="4931" y="40"/>
                  </a:lnTo>
                  <a:lnTo>
                    <a:pt x="4851" y="1"/>
                  </a:lnTo>
                  <a:lnTo>
                    <a:pt x="4533" y="1"/>
                  </a:lnTo>
                  <a:lnTo>
                    <a:pt x="4533" y="1"/>
                  </a:lnTo>
                  <a:lnTo>
                    <a:pt x="4255" y="40"/>
                  </a:lnTo>
                  <a:lnTo>
                    <a:pt x="3976" y="80"/>
                  </a:lnTo>
                  <a:lnTo>
                    <a:pt x="3340" y="279"/>
                  </a:lnTo>
                  <a:lnTo>
                    <a:pt x="2744" y="557"/>
                  </a:lnTo>
                  <a:lnTo>
                    <a:pt x="2227" y="915"/>
                  </a:lnTo>
                  <a:lnTo>
                    <a:pt x="2227" y="915"/>
                  </a:lnTo>
                  <a:lnTo>
                    <a:pt x="1989" y="1114"/>
                  </a:lnTo>
                  <a:lnTo>
                    <a:pt x="1750" y="1353"/>
                  </a:lnTo>
                  <a:lnTo>
                    <a:pt x="1352" y="1830"/>
                  </a:lnTo>
                  <a:lnTo>
                    <a:pt x="995" y="2386"/>
                  </a:lnTo>
                  <a:lnTo>
                    <a:pt x="676" y="2983"/>
                  </a:lnTo>
                  <a:lnTo>
                    <a:pt x="676" y="2983"/>
                  </a:lnTo>
                  <a:lnTo>
                    <a:pt x="358" y="3778"/>
                  </a:lnTo>
                  <a:lnTo>
                    <a:pt x="160" y="4533"/>
                  </a:lnTo>
                  <a:lnTo>
                    <a:pt x="80" y="4891"/>
                  </a:lnTo>
                  <a:lnTo>
                    <a:pt x="40" y="5289"/>
                  </a:lnTo>
                  <a:lnTo>
                    <a:pt x="1" y="5646"/>
                  </a:lnTo>
                  <a:lnTo>
                    <a:pt x="1" y="6004"/>
                  </a:lnTo>
                  <a:lnTo>
                    <a:pt x="40" y="6322"/>
                  </a:lnTo>
                  <a:lnTo>
                    <a:pt x="120" y="6680"/>
                  </a:lnTo>
                  <a:lnTo>
                    <a:pt x="199" y="7038"/>
                  </a:lnTo>
                  <a:lnTo>
                    <a:pt x="279" y="7396"/>
                  </a:lnTo>
                  <a:lnTo>
                    <a:pt x="597" y="8112"/>
                  </a:lnTo>
                  <a:lnTo>
                    <a:pt x="995" y="8867"/>
                  </a:lnTo>
                  <a:lnTo>
                    <a:pt x="995" y="8867"/>
                  </a:lnTo>
                  <a:lnTo>
                    <a:pt x="1352" y="9344"/>
                  </a:lnTo>
                  <a:lnTo>
                    <a:pt x="1750" y="9781"/>
                  </a:lnTo>
                  <a:lnTo>
                    <a:pt x="2148" y="10179"/>
                  </a:lnTo>
                  <a:lnTo>
                    <a:pt x="2625" y="10537"/>
                  </a:lnTo>
                  <a:lnTo>
                    <a:pt x="3142" y="10855"/>
                  </a:lnTo>
                  <a:lnTo>
                    <a:pt x="3658" y="11093"/>
                  </a:lnTo>
                  <a:lnTo>
                    <a:pt x="4215" y="11292"/>
                  </a:lnTo>
                  <a:lnTo>
                    <a:pt x="4811" y="11412"/>
                  </a:lnTo>
                  <a:lnTo>
                    <a:pt x="4811" y="11412"/>
                  </a:lnTo>
                  <a:lnTo>
                    <a:pt x="5209" y="11451"/>
                  </a:lnTo>
                  <a:lnTo>
                    <a:pt x="5646" y="11491"/>
                  </a:lnTo>
                  <a:lnTo>
                    <a:pt x="6044" y="11491"/>
                  </a:lnTo>
                  <a:lnTo>
                    <a:pt x="6442" y="11451"/>
                  </a:lnTo>
                  <a:lnTo>
                    <a:pt x="6879" y="11372"/>
                  </a:lnTo>
                  <a:lnTo>
                    <a:pt x="7276" y="11292"/>
                  </a:lnTo>
                  <a:lnTo>
                    <a:pt x="7674" y="11173"/>
                  </a:lnTo>
                  <a:lnTo>
                    <a:pt x="8032" y="11054"/>
                  </a:lnTo>
                  <a:lnTo>
                    <a:pt x="8430" y="10855"/>
                  </a:lnTo>
                  <a:lnTo>
                    <a:pt x="8787" y="10656"/>
                  </a:lnTo>
                  <a:lnTo>
                    <a:pt x="9145" y="10457"/>
                  </a:lnTo>
                  <a:lnTo>
                    <a:pt x="9463" y="10219"/>
                  </a:lnTo>
                  <a:lnTo>
                    <a:pt x="9781" y="9940"/>
                  </a:lnTo>
                  <a:lnTo>
                    <a:pt x="10099" y="9662"/>
                  </a:lnTo>
                  <a:lnTo>
                    <a:pt x="10378" y="9344"/>
                  </a:lnTo>
                  <a:lnTo>
                    <a:pt x="10656" y="9026"/>
                  </a:lnTo>
                  <a:lnTo>
                    <a:pt x="10656" y="9026"/>
                  </a:lnTo>
                  <a:lnTo>
                    <a:pt x="10934" y="8589"/>
                  </a:lnTo>
                  <a:lnTo>
                    <a:pt x="11173" y="8151"/>
                  </a:lnTo>
                  <a:lnTo>
                    <a:pt x="11372" y="7714"/>
                  </a:lnTo>
                  <a:lnTo>
                    <a:pt x="11531" y="7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26;p104">
              <a:extLst>
                <a:ext uri="{FF2B5EF4-FFF2-40B4-BE49-F238E27FC236}">
                  <a16:creationId xmlns:a16="http://schemas.microsoft.com/office/drawing/2014/main" id="{5EA264FB-B5C3-CCB0-3557-8232FBD2B815}"/>
                </a:ext>
              </a:extLst>
            </p:cNvPr>
            <p:cNvSpPr/>
            <p:nvPr/>
          </p:nvSpPr>
          <p:spPr>
            <a:xfrm>
              <a:off x="5848150" y="2006150"/>
              <a:ext cx="159050" cy="93450"/>
            </a:xfrm>
            <a:custGeom>
              <a:avLst/>
              <a:gdLst/>
              <a:ahLst/>
              <a:cxnLst/>
              <a:rect l="l" t="t" r="r" b="b"/>
              <a:pathLst>
                <a:path w="6362" h="3738" extrusionOk="0">
                  <a:moveTo>
                    <a:pt x="1829" y="0"/>
                  </a:moveTo>
                  <a:lnTo>
                    <a:pt x="1392" y="40"/>
                  </a:lnTo>
                  <a:lnTo>
                    <a:pt x="1034" y="40"/>
                  </a:lnTo>
                  <a:lnTo>
                    <a:pt x="478" y="159"/>
                  </a:lnTo>
                  <a:lnTo>
                    <a:pt x="239" y="199"/>
                  </a:lnTo>
                  <a:lnTo>
                    <a:pt x="120" y="239"/>
                  </a:lnTo>
                  <a:lnTo>
                    <a:pt x="40" y="358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80" y="676"/>
                  </a:lnTo>
                  <a:lnTo>
                    <a:pt x="159" y="756"/>
                  </a:lnTo>
                  <a:lnTo>
                    <a:pt x="279" y="795"/>
                  </a:lnTo>
                  <a:lnTo>
                    <a:pt x="398" y="795"/>
                  </a:lnTo>
                  <a:lnTo>
                    <a:pt x="597" y="756"/>
                  </a:lnTo>
                  <a:lnTo>
                    <a:pt x="1114" y="676"/>
                  </a:lnTo>
                  <a:lnTo>
                    <a:pt x="1432" y="636"/>
                  </a:lnTo>
                  <a:lnTo>
                    <a:pt x="2267" y="636"/>
                  </a:lnTo>
                  <a:lnTo>
                    <a:pt x="2704" y="676"/>
                  </a:lnTo>
                  <a:lnTo>
                    <a:pt x="3261" y="835"/>
                  </a:lnTo>
                  <a:lnTo>
                    <a:pt x="3778" y="994"/>
                  </a:lnTo>
                  <a:lnTo>
                    <a:pt x="4255" y="1273"/>
                  </a:lnTo>
                  <a:lnTo>
                    <a:pt x="4652" y="1591"/>
                  </a:lnTo>
                  <a:lnTo>
                    <a:pt x="5010" y="1988"/>
                  </a:lnTo>
                  <a:lnTo>
                    <a:pt x="5328" y="2426"/>
                  </a:lnTo>
                  <a:lnTo>
                    <a:pt x="5567" y="2942"/>
                  </a:lnTo>
                  <a:lnTo>
                    <a:pt x="5766" y="3539"/>
                  </a:lnTo>
                  <a:lnTo>
                    <a:pt x="5805" y="3618"/>
                  </a:lnTo>
                  <a:lnTo>
                    <a:pt x="5885" y="3698"/>
                  </a:lnTo>
                  <a:lnTo>
                    <a:pt x="5964" y="3738"/>
                  </a:lnTo>
                  <a:lnTo>
                    <a:pt x="6123" y="3738"/>
                  </a:lnTo>
                  <a:lnTo>
                    <a:pt x="6243" y="3698"/>
                  </a:lnTo>
                  <a:lnTo>
                    <a:pt x="6322" y="3618"/>
                  </a:lnTo>
                  <a:lnTo>
                    <a:pt x="6362" y="3499"/>
                  </a:lnTo>
                  <a:lnTo>
                    <a:pt x="6362" y="3380"/>
                  </a:lnTo>
                  <a:lnTo>
                    <a:pt x="6203" y="2942"/>
                  </a:lnTo>
                  <a:lnTo>
                    <a:pt x="6044" y="2585"/>
                  </a:lnTo>
                  <a:lnTo>
                    <a:pt x="5885" y="2227"/>
                  </a:lnTo>
                  <a:lnTo>
                    <a:pt x="5686" y="1909"/>
                  </a:lnTo>
                  <a:lnTo>
                    <a:pt x="5487" y="1630"/>
                  </a:lnTo>
                  <a:lnTo>
                    <a:pt x="5249" y="1352"/>
                  </a:lnTo>
                  <a:lnTo>
                    <a:pt x="5050" y="1114"/>
                  </a:lnTo>
                  <a:lnTo>
                    <a:pt x="4811" y="915"/>
                  </a:lnTo>
                  <a:lnTo>
                    <a:pt x="4294" y="597"/>
                  </a:lnTo>
                  <a:lnTo>
                    <a:pt x="3778" y="358"/>
                  </a:lnTo>
                  <a:lnTo>
                    <a:pt x="3261" y="199"/>
                  </a:lnTo>
                  <a:lnTo>
                    <a:pt x="2784" y="80"/>
                  </a:lnTo>
                  <a:lnTo>
                    <a:pt x="2306" y="4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27;p104">
              <a:extLst>
                <a:ext uri="{FF2B5EF4-FFF2-40B4-BE49-F238E27FC236}">
                  <a16:creationId xmlns:a16="http://schemas.microsoft.com/office/drawing/2014/main" id="{A0AF72B8-0E9A-4335-4626-C3C432F39917}"/>
                </a:ext>
              </a:extLst>
            </p:cNvPr>
            <p:cNvSpPr/>
            <p:nvPr/>
          </p:nvSpPr>
          <p:spPr>
            <a:xfrm>
              <a:off x="5848150" y="2006150"/>
              <a:ext cx="159050" cy="93450"/>
            </a:xfrm>
            <a:custGeom>
              <a:avLst/>
              <a:gdLst/>
              <a:ahLst/>
              <a:cxnLst/>
              <a:rect l="l" t="t" r="r" b="b"/>
              <a:pathLst>
                <a:path w="6362" h="3738" fill="none" extrusionOk="0">
                  <a:moveTo>
                    <a:pt x="6044" y="3738"/>
                  </a:moveTo>
                  <a:lnTo>
                    <a:pt x="6044" y="3738"/>
                  </a:lnTo>
                  <a:lnTo>
                    <a:pt x="5964" y="3738"/>
                  </a:lnTo>
                  <a:lnTo>
                    <a:pt x="5885" y="3698"/>
                  </a:lnTo>
                  <a:lnTo>
                    <a:pt x="5805" y="3618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2"/>
                  </a:lnTo>
                  <a:lnTo>
                    <a:pt x="5328" y="2426"/>
                  </a:lnTo>
                  <a:lnTo>
                    <a:pt x="5010" y="1988"/>
                  </a:lnTo>
                  <a:lnTo>
                    <a:pt x="4652" y="1591"/>
                  </a:lnTo>
                  <a:lnTo>
                    <a:pt x="4255" y="1273"/>
                  </a:lnTo>
                  <a:lnTo>
                    <a:pt x="3778" y="994"/>
                  </a:lnTo>
                  <a:lnTo>
                    <a:pt x="3261" y="835"/>
                  </a:lnTo>
                  <a:lnTo>
                    <a:pt x="2704" y="676"/>
                  </a:lnTo>
                  <a:lnTo>
                    <a:pt x="2704" y="676"/>
                  </a:lnTo>
                  <a:lnTo>
                    <a:pt x="2267" y="636"/>
                  </a:lnTo>
                  <a:lnTo>
                    <a:pt x="1829" y="636"/>
                  </a:lnTo>
                  <a:lnTo>
                    <a:pt x="1432" y="636"/>
                  </a:lnTo>
                  <a:lnTo>
                    <a:pt x="1114" y="676"/>
                  </a:lnTo>
                  <a:lnTo>
                    <a:pt x="597" y="756"/>
                  </a:lnTo>
                  <a:lnTo>
                    <a:pt x="398" y="795"/>
                  </a:lnTo>
                  <a:lnTo>
                    <a:pt x="398" y="795"/>
                  </a:lnTo>
                  <a:lnTo>
                    <a:pt x="279" y="795"/>
                  </a:lnTo>
                  <a:lnTo>
                    <a:pt x="159" y="756"/>
                  </a:lnTo>
                  <a:lnTo>
                    <a:pt x="80" y="676"/>
                  </a:lnTo>
                  <a:lnTo>
                    <a:pt x="40" y="59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358"/>
                  </a:lnTo>
                  <a:lnTo>
                    <a:pt x="120" y="23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478" y="159"/>
                  </a:lnTo>
                  <a:lnTo>
                    <a:pt x="1034" y="40"/>
                  </a:lnTo>
                  <a:lnTo>
                    <a:pt x="1392" y="40"/>
                  </a:lnTo>
                  <a:lnTo>
                    <a:pt x="1829" y="0"/>
                  </a:lnTo>
                  <a:lnTo>
                    <a:pt x="2306" y="40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261" y="199"/>
                  </a:lnTo>
                  <a:lnTo>
                    <a:pt x="3778" y="358"/>
                  </a:lnTo>
                  <a:lnTo>
                    <a:pt x="4294" y="597"/>
                  </a:lnTo>
                  <a:lnTo>
                    <a:pt x="4811" y="915"/>
                  </a:lnTo>
                  <a:lnTo>
                    <a:pt x="5050" y="1114"/>
                  </a:lnTo>
                  <a:lnTo>
                    <a:pt x="5249" y="1352"/>
                  </a:lnTo>
                  <a:lnTo>
                    <a:pt x="5487" y="1630"/>
                  </a:lnTo>
                  <a:lnTo>
                    <a:pt x="5686" y="1909"/>
                  </a:lnTo>
                  <a:lnTo>
                    <a:pt x="5885" y="2227"/>
                  </a:lnTo>
                  <a:lnTo>
                    <a:pt x="6044" y="2585"/>
                  </a:lnTo>
                  <a:lnTo>
                    <a:pt x="6203" y="2942"/>
                  </a:lnTo>
                  <a:lnTo>
                    <a:pt x="6362" y="3380"/>
                  </a:lnTo>
                  <a:lnTo>
                    <a:pt x="6362" y="3380"/>
                  </a:lnTo>
                  <a:lnTo>
                    <a:pt x="6362" y="3499"/>
                  </a:lnTo>
                  <a:lnTo>
                    <a:pt x="6322" y="3618"/>
                  </a:lnTo>
                  <a:lnTo>
                    <a:pt x="6243" y="3698"/>
                  </a:lnTo>
                  <a:lnTo>
                    <a:pt x="6123" y="3738"/>
                  </a:lnTo>
                  <a:lnTo>
                    <a:pt x="6123" y="3738"/>
                  </a:lnTo>
                  <a:lnTo>
                    <a:pt x="6044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3028;p104">
              <a:extLst>
                <a:ext uri="{FF2B5EF4-FFF2-40B4-BE49-F238E27FC236}">
                  <a16:creationId xmlns:a16="http://schemas.microsoft.com/office/drawing/2014/main" id="{482990D3-A383-B370-7F4C-259293C556DE}"/>
                </a:ext>
              </a:extLst>
            </p:cNvPr>
            <p:cNvSpPr/>
            <p:nvPr/>
          </p:nvSpPr>
          <p:spPr>
            <a:xfrm>
              <a:off x="5813350" y="2051875"/>
              <a:ext cx="159075" cy="93450"/>
            </a:xfrm>
            <a:custGeom>
              <a:avLst/>
              <a:gdLst/>
              <a:ahLst/>
              <a:cxnLst/>
              <a:rect l="l" t="t" r="r" b="b"/>
              <a:pathLst>
                <a:path w="6363" h="3738" extrusionOk="0">
                  <a:moveTo>
                    <a:pt x="1392" y="0"/>
                  </a:moveTo>
                  <a:lnTo>
                    <a:pt x="1035" y="40"/>
                  </a:lnTo>
                  <a:lnTo>
                    <a:pt x="478" y="120"/>
                  </a:lnTo>
                  <a:lnTo>
                    <a:pt x="239" y="199"/>
                  </a:lnTo>
                  <a:lnTo>
                    <a:pt x="120" y="239"/>
                  </a:lnTo>
                  <a:lnTo>
                    <a:pt x="41" y="318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80" y="676"/>
                  </a:lnTo>
                  <a:lnTo>
                    <a:pt x="160" y="756"/>
                  </a:lnTo>
                  <a:lnTo>
                    <a:pt x="279" y="795"/>
                  </a:lnTo>
                  <a:lnTo>
                    <a:pt x="398" y="795"/>
                  </a:lnTo>
                  <a:lnTo>
                    <a:pt x="597" y="716"/>
                  </a:lnTo>
                  <a:lnTo>
                    <a:pt x="1114" y="636"/>
                  </a:lnTo>
                  <a:lnTo>
                    <a:pt x="1472" y="636"/>
                  </a:lnTo>
                  <a:lnTo>
                    <a:pt x="1830" y="597"/>
                  </a:lnTo>
                  <a:lnTo>
                    <a:pt x="2267" y="636"/>
                  </a:lnTo>
                  <a:lnTo>
                    <a:pt x="2704" y="676"/>
                  </a:lnTo>
                  <a:lnTo>
                    <a:pt x="3261" y="795"/>
                  </a:lnTo>
                  <a:lnTo>
                    <a:pt x="3778" y="994"/>
                  </a:lnTo>
                  <a:lnTo>
                    <a:pt x="4255" y="1273"/>
                  </a:lnTo>
                  <a:lnTo>
                    <a:pt x="4653" y="1591"/>
                  </a:lnTo>
                  <a:lnTo>
                    <a:pt x="5011" y="1988"/>
                  </a:lnTo>
                  <a:lnTo>
                    <a:pt x="5329" y="2426"/>
                  </a:lnTo>
                  <a:lnTo>
                    <a:pt x="5567" y="2942"/>
                  </a:lnTo>
                  <a:lnTo>
                    <a:pt x="5766" y="3539"/>
                  </a:lnTo>
                  <a:lnTo>
                    <a:pt x="5806" y="3618"/>
                  </a:lnTo>
                  <a:lnTo>
                    <a:pt x="5885" y="3698"/>
                  </a:lnTo>
                  <a:lnTo>
                    <a:pt x="5965" y="3738"/>
                  </a:lnTo>
                  <a:lnTo>
                    <a:pt x="6124" y="3738"/>
                  </a:lnTo>
                  <a:lnTo>
                    <a:pt x="6243" y="3658"/>
                  </a:lnTo>
                  <a:lnTo>
                    <a:pt x="6323" y="3579"/>
                  </a:lnTo>
                  <a:lnTo>
                    <a:pt x="6362" y="3459"/>
                  </a:lnTo>
                  <a:lnTo>
                    <a:pt x="6362" y="3340"/>
                  </a:lnTo>
                  <a:lnTo>
                    <a:pt x="6203" y="2942"/>
                  </a:lnTo>
                  <a:lnTo>
                    <a:pt x="6044" y="2545"/>
                  </a:lnTo>
                  <a:lnTo>
                    <a:pt x="5885" y="2187"/>
                  </a:lnTo>
                  <a:lnTo>
                    <a:pt x="5686" y="1869"/>
                  </a:lnTo>
                  <a:lnTo>
                    <a:pt x="5488" y="1591"/>
                  </a:lnTo>
                  <a:lnTo>
                    <a:pt x="5289" y="1352"/>
                  </a:lnTo>
                  <a:lnTo>
                    <a:pt x="5050" y="1113"/>
                  </a:lnTo>
                  <a:lnTo>
                    <a:pt x="4812" y="915"/>
                  </a:lnTo>
                  <a:lnTo>
                    <a:pt x="4295" y="597"/>
                  </a:lnTo>
                  <a:lnTo>
                    <a:pt x="3778" y="358"/>
                  </a:lnTo>
                  <a:lnTo>
                    <a:pt x="3301" y="199"/>
                  </a:lnTo>
                  <a:lnTo>
                    <a:pt x="2784" y="80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3029;p104">
              <a:extLst>
                <a:ext uri="{FF2B5EF4-FFF2-40B4-BE49-F238E27FC236}">
                  <a16:creationId xmlns:a16="http://schemas.microsoft.com/office/drawing/2014/main" id="{B7CD1074-4607-910F-2019-A672A6269D10}"/>
                </a:ext>
              </a:extLst>
            </p:cNvPr>
            <p:cNvSpPr/>
            <p:nvPr/>
          </p:nvSpPr>
          <p:spPr>
            <a:xfrm>
              <a:off x="5813350" y="2051875"/>
              <a:ext cx="159075" cy="93450"/>
            </a:xfrm>
            <a:custGeom>
              <a:avLst/>
              <a:gdLst/>
              <a:ahLst/>
              <a:cxnLst/>
              <a:rect l="l" t="t" r="r" b="b"/>
              <a:pathLst>
                <a:path w="6363" h="3738" fill="none" extrusionOk="0">
                  <a:moveTo>
                    <a:pt x="6044" y="3738"/>
                  </a:moveTo>
                  <a:lnTo>
                    <a:pt x="6044" y="3738"/>
                  </a:lnTo>
                  <a:lnTo>
                    <a:pt x="5965" y="3738"/>
                  </a:lnTo>
                  <a:lnTo>
                    <a:pt x="5885" y="3698"/>
                  </a:lnTo>
                  <a:lnTo>
                    <a:pt x="5806" y="3618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2"/>
                  </a:lnTo>
                  <a:lnTo>
                    <a:pt x="5329" y="2426"/>
                  </a:lnTo>
                  <a:lnTo>
                    <a:pt x="5011" y="1988"/>
                  </a:lnTo>
                  <a:lnTo>
                    <a:pt x="4653" y="1591"/>
                  </a:lnTo>
                  <a:lnTo>
                    <a:pt x="4255" y="1273"/>
                  </a:lnTo>
                  <a:lnTo>
                    <a:pt x="3778" y="994"/>
                  </a:lnTo>
                  <a:lnTo>
                    <a:pt x="3261" y="795"/>
                  </a:lnTo>
                  <a:lnTo>
                    <a:pt x="2704" y="676"/>
                  </a:lnTo>
                  <a:lnTo>
                    <a:pt x="2704" y="676"/>
                  </a:lnTo>
                  <a:lnTo>
                    <a:pt x="2267" y="636"/>
                  </a:lnTo>
                  <a:lnTo>
                    <a:pt x="1830" y="597"/>
                  </a:lnTo>
                  <a:lnTo>
                    <a:pt x="1472" y="636"/>
                  </a:lnTo>
                  <a:lnTo>
                    <a:pt x="1114" y="636"/>
                  </a:lnTo>
                  <a:lnTo>
                    <a:pt x="597" y="716"/>
                  </a:lnTo>
                  <a:lnTo>
                    <a:pt x="398" y="795"/>
                  </a:lnTo>
                  <a:lnTo>
                    <a:pt x="398" y="795"/>
                  </a:lnTo>
                  <a:lnTo>
                    <a:pt x="279" y="795"/>
                  </a:lnTo>
                  <a:lnTo>
                    <a:pt x="160" y="756"/>
                  </a:lnTo>
                  <a:lnTo>
                    <a:pt x="80" y="676"/>
                  </a:lnTo>
                  <a:lnTo>
                    <a:pt x="41" y="557"/>
                  </a:lnTo>
                  <a:lnTo>
                    <a:pt x="41" y="557"/>
                  </a:lnTo>
                  <a:lnTo>
                    <a:pt x="1" y="438"/>
                  </a:lnTo>
                  <a:lnTo>
                    <a:pt x="41" y="318"/>
                  </a:lnTo>
                  <a:lnTo>
                    <a:pt x="120" y="23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478" y="120"/>
                  </a:lnTo>
                  <a:lnTo>
                    <a:pt x="1035" y="40"/>
                  </a:lnTo>
                  <a:lnTo>
                    <a:pt x="1392" y="0"/>
                  </a:lnTo>
                  <a:lnTo>
                    <a:pt x="1830" y="0"/>
                  </a:lnTo>
                  <a:lnTo>
                    <a:pt x="2307" y="0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301" y="199"/>
                  </a:lnTo>
                  <a:lnTo>
                    <a:pt x="3778" y="358"/>
                  </a:lnTo>
                  <a:lnTo>
                    <a:pt x="4295" y="597"/>
                  </a:lnTo>
                  <a:lnTo>
                    <a:pt x="4812" y="915"/>
                  </a:lnTo>
                  <a:lnTo>
                    <a:pt x="5050" y="1113"/>
                  </a:lnTo>
                  <a:lnTo>
                    <a:pt x="5289" y="1352"/>
                  </a:lnTo>
                  <a:lnTo>
                    <a:pt x="5488" y="1591"/>
                  </a:lnTo>
                  <a:lnTo>
                    <a:pt x="5686" y="1869"/>
                  </a:lnTo>
                  <a:lnTo>
                    <a:pt x="5885" y="2187"/>
                  </a:lnTo>
                  <a:lnTo>
                    <a:pt x="6044" y="2545"/>
                  </a:lnTo>
                  <a:lnTo>
                    <a:pt x="6203" y="2942"/>
                  </a:lnTo>
                  <a:lnTo>
                    <a:pt x="6362" y="3340"/>
                  </a:lnTo>
                  <a:lnTo>
                    <a:pt x="6362" y="3340"/>
                  </a:lnTo>
                  <a:lnTo>
                    <a:pt x="6362" y="3459"/>
                  </a:lnTo>
                  <a:lnTo>
                    <a:pt x="6323" y="3579"/>
                  </a:lnTo>
                  <a:lnTo>
                    <a:pt x="6243" y="3658"/>
                  </a:lnTo>
                  <a:lnTo>
                    <a:pt x="6124" y="3738"/>
                  </a:lnTo>
                  <a:lnTo>
                    <a:pt x="6124" y="3738"/>
                  </a:lnTo>
                  <a:lnTo>
                    <a:pt x="6044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3030;p104">
              <a:extLst>
                <a:ext uri="{FF2B5EF4-FFF2-40B4-BE49-F238E27FC236}">
                  <a16:creationId xmlns:a16="http://schemas.microsoft.com/office/drawing/2014/main" id="{76115D25-86DE-7EE6-FFC5-EB0E73E91803}"/>
                </a:ext>
              </a:extLst>
            </p:cNvPr>
            <p:cNvSpPr/>
            <p:nvPr/>
          </p:nvSpPr>
          <p:spPr>
            <a:xfrm>
              <a:off x="57765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extrusionOk="0">
                  <a:moveTo>
                    <a:pt x="1830" y="1"/>
                  </a:moveTo>
                  <a:lnTo>
                    <a:pt x="1392" y="41"/>
                  </a:lnTo>
                  <a:lnTo>
                    <a:pt x="1034" y="80"/>
                  </a:lnTo>
                  <a:lnTo>
                    <a:pt x="438" y="160"/>
                  </a:lnTo>
                  <a:lnTo>
                    <a:pt x="239" y="200"/>
                  </a:lnTo>
                  <a:lnTo>
                    <a:pt x="120" y="279"/>
                  </a:lnTo>
                  <a:lnTo>
                    <a:pt x="41" y="359"/>
                  </a:lnTo>
                  <a:lnTo>
                    <a:pt x="1" y="478"/>
                  </a:lnTo>
                  <a:lnTo>
                    <a:pt x="1" y="597"/>
                  </a:lnTo>
                  <a:lnTo>
                    <a:pt x="80" y="677"/>
                  </a:lnTo>
                  <a:lnTo>
                    <a:pt x="160" y="756"/>
                  </a:lnTo>
                  <a:lnTo>
                    <a:pt x="279" y="796"/>
                  </a:lnTo>
                  <a:lnTo>
                    <a:pt x="398" y="796"/>
                  </a:lnTo>
                  <a:lnTo>
                    <a:pt x="597" y="756"/>
                  </a:lnTo>
                  <a:lnTo>
                    <a:pt x="1114" y="677"/>
                  </a:lnTo>
                  <a:lnTo>
                    <a:pt x="1432" y="637"/>
                  </a:lnTo>
                  <a:lnTo>
                    <a:pt x="2267" y="637"/>
                  </a:lnTo>
                  <a:lnTo>
                    <a:pt x="2704" y="677"/>
                  </a:lnTo>
                  <a:lnTo>
                    <a:pt x="3261" y="836"/>
                  </a:lnTo>
                  <a:lnTo>
                    <a:pt x="3778" y="1035"/>
                  </a:lnTo>
                  <a:lnTo>
                    <a:pt x="4255" y="1273"/>
                  </a:lnTo>
                  <a:lnTo>
                    <a:pt x="4653" y="1591"/>
                  </a:lnTo>
                  <a:lnTo>
                    <a:pt x="5010" y="1989"/>
                  </a:lnTo>
                  <a:lnTo>
                    <a:pt x="5329" y="2426"/>
                  </a:lnTo>
                  <a:lnTo>
                    <a:pt x="5567" y="2943"/>
                  </a:lnTo>
                  <a:lnTo>
                    <a:pt x="5766" y="3539"/>
                  </a:lnTo>
                  <a:lnTo>
                    <a:pt x="5806" y="3619"/>
                  </a:lnTo>
                  <a:lnTo>
                    <a:pt x="5845" y="3698"/>
                  </a:lnTo>
                  <a:lnTo>
                    <a:pt x="5965" y="3738"/>
                  </a:lnTo>
                  <a:lnTo>
                    <a:pt x="6044" y="3778"/>
                  </a:lnTo>
                  <a:lnTo>
                    <a:pt x="6124" y="3738"/>
                  </a:lnTo>
                  <a:lnTo>
                    <a:pt x="6243" y="3698"/>
                  </a:lnTo>
                  <a:lnTo>
                    <a:pt x="6322" y="3619"/>
                  </a:lnTo>
                  <a:lnTo>
                    <a:pt x="6362" y="3500"/>
                  </a:lnTo>
                  <a:lnTo>
                    <a:pt x="6322" y="3380"/>
                  </a:lnTo>
                  <a:lnTo>
                    <a:pt x="6203" y="2943"/>
                  </a:lnTo>
                  <a:lnTo>
                    <a:pt x="6044" y="2585"/>
                  </a:lnTo>
                  <a:lnTo>
                    <a:pt x="5885" y="2227"/>
                  </a:lnTo>
                  <a:lnTo>
                    <a:pt x="5686" y="1909"/>
                  </a:lnTo>
                  <a:lnTo>
                    <a:pt x="5488" y="1631"/>
                  </a:lnTo>
                  <a:lnTo>
                    <a:pt x="5249" y="1353"/>
                  </a:lnTo>
                  <a:lnTo>
                    <a:pt x="5010" y="1154"/>
                  </a:lnTo>
                  <a:lnTo>
                    <a:pt x="4772" y="955"/>
                  </a:lnTo>
                  <a:lnTo>
                    <a:pt x="4295" y="597"/>
                  </a:lnTo>
                  <a:lnTo>
                    <a:pt x="3778" y="359"/>
                  </a:lnTo>
                  <a:lnTo>
                    <a:pt x="3261" y="200"/>
                  </a:lnTo>
                  <a:lnTo>
                    <a:pt x="2784" y="80"/>
                  </a:lnTo>
                  <a:lnTo>
                    <a:pt x="2307" y="41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3031;p104">
              <a:extLst>
                <a:ext uri="{FF2B5EF4-FFF2-40B4-BE49-F238E27FC236}">
                  <a16:creationId xmlns:a16="http://schemas.microsoft.com/office/drawing/2014/main" id="{665334F3-DC76-B5FD-88B9-861801E660E2}"/>
                </a:ext>
              </a:extLst>
            </p:cNvPr>
            <p:cNvSpPr/>
            <p:nvPr/>
          </p:nvSpPr>
          <p:spPr>
            <a:xfrm>
              <a:off x="57765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fill="none" extrusionOk="0">
                  <a:moveTo>
                    <a:pt x="6044" y="3778"/>
                  </a:moveTo>
                  <a:lnTo>
                    <a:pt x="6044" y="3778"/>
                  </a:lnTo>
                  <a:lnTo>
                    <a:pt x="5965" y="3738"/>
                  </a:lnTo>
                  <a:lnTo>
                    <a:pt x="5845" y="3698"/>
                  </a:lnTo>
                  <a:lnTo>
                    <a:pt x="5806" y="3619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3"/>
                  </a:lnTo>
                  <a:lnTo>
                    <a:pt x="5329" y="2426"/>
                  </a:lnTo>
                  <a:lnTo>
                    <a:pt x="5010" y="1989"/>
                  </a:lnTo>
                  <a:lnTo>
                    <a:pt x="4653" y="1591"/>
                  </a:lnTo>
                  <a:lnTo>
                    <a:pt x="4255" y="1273"/>
                  </a:lnTo>
                  <a:lnTo>
                    <a:pt x="3778" y="1035"/>
                  </a:lnTo>
                  <a:lnTo>
                    <a:pt x="3261" y="836"/>
                  </a:lnTo>
                  <a:lnTo>
                    <a:pt x="2704" y="677"/>
                  </a:lnTo>
                  <a:lnTo>
                    <a:pt x="2704" y="677"/>
                  </a:lnTo>
                  <a:lnTo>
                    <a:pt x="2267" y="637"/>
                  </a:lnTo>
                  <a:lnTo>
                    <a:pt x="1830" y="637"/>
                  </a:lnTo>
                  <a:lnTo>
                    <a:pt x="1432" y="637"/>
                  </a:lnTo>
                  <a:lnTo>
                    <a:pt x="1114" y="677"/>
                  </a:lnTo>
                  <a:lnTo>
                    <a:pt x="597" y="756"/>
                  </a:lnTo>
                  <a:lnTo>
                    <a:pt x="398" y="796"/>
                  </a:lnTo>
                  <a:lnTo>
                    <a:pt x="398" y="796"/>
                  </a:lnTo>
                  <a:lnTo>
                    <a:pt x="279" y="796"/>
                  </a:lnTo>
                  <a:lnTo>
                    <a:pt x="160" y="756"/>
                  </a:lnTo>
                  <a:lnTo>
                    <a:pt x="80" y="677"/>
                  </a:lnTo>
                  <a:lnTo>
                    <a:pt x="1" y="597"/>
                  </a:lnTo>
                  <a:lnTo>
                    <a:pt x="1" y="597"/>
                  </a:lnTo>
                  <a:lnTo>
                    <a:pt x="1" y="478"/>
                  </a:lnTo>
                  <a:lnTo>
                    <a:pt x="41" y="359"/>
                  </a:lnTo>
                  <a:lnTo>
                    <a:pt x="120" y="279"/>
                  </a:lnTo>
                  <a:lnTo>
                    <a:pt x="239" y="200"/>
                  </a:lnTo>
                  <a:lnTo>
                    <a:pt x="239" y="200"/>
                  </a:lnTo>
                  <a:lnTo>
                    <a:pt x="438" y="160"/>
                  </a:lnTo>
                  <a:lnTo>
                    <a:pt x="1034" y="80"/>
                  </a:lnTo>
                  <a:lnTo>
                    <a:pt x="1392" y="41"/>
                  </a:lnTo>
                  <a:lnTo>
                    <a:pt x="1830" y="1"/>
                  </a:lnTo>
                  <a:lnTo>
                    <a:pt x="2307" y="41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261" y="200"/>
                  </a:lnTo>
                  <a:lnTo>
                    <a:pt x="3778" y="359"/>
                  </a:lnTo>
                  <a:lnTo>
                    <a:pt x="4295" y="597"/>
                  </a:lnTo>
                  <a:lnTo>
                    <a:pt x="4772" y="955"/>
                  </a:lnTo>
                  <a:lnTo>
                    <a:pt x="5010" y="1154"/>
                  </a:lnTo>
                  <a:lnTo>
                    <a:pt x="5249" y="1353"/>
                  </a:lnTo>
                  <a:lnTo>
                    <a:pt x="5488" y="1631"/>
                  </a:lnTo>
                  <a:lnTo>
                    <a:pt x="5686" y="1909"/>
                  </a:lnTo>
                  <a:lnTo>
                    <a:pt x="5885" y="2227"/>
                  </a:lnTo>
                  <a:lnTo>
                    <a:pt x="6044" y="2585"/>
                  </a:lnTo>
                  <a:lnTo>
                    <a:pt x="6203" y="2943"/>
                  </a:lnTo>
                  <a:lnTo>
                    <a:pt x="6322" y="3380"/>
                  </a:lnTo>
                  <a:lnTo>
                    <a:pt x="6322" y="3380"/>
                  </a:lnTo>
                  <a:lnTo>
                    <a:pt x="6362" y="3500"/>
                  </a:lnTo>
                  <a:lnTo>
                    <a:pt x="6322" y="3619"/>
                  </a:lnTo>
                  <a:lnTo>
                    <a:pt x="6243" y="3698"/>
                  </a:lnTo>
                  <a:lnTo>
                    <a:pt x="6124" y="3738"/>
                  </a:lnTo>
                  <a:lnTo>
                    <a:pt x="6124" y="3738"/>
                  </a:lnTo>
                  <a:lnTo>
                    <a:pt x="6044" y="3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3032;p104">
              <a:extLst>
                <a:ext uri="{FF2B5EF4-FFF2-40B4-BE49-F238E27FC236}">
                  <a16:creationId xmlns:a16="http://schemas.microsoft.com/office/drawing/2014/main" id="{450F21CF-C1DC-8348-537C-1946D8121EC7}"/>
                </a:ext>
              </a:extLst>
            </p:cNvPr>
            <p:cNvSpPr/>
            <p:nvPr/>
          </p:nvSpPr>
          <p:spPr>
            <a:xfrm>
              <a:off x="5341225" y="2006150"/>
              <a:ext cx="158050" cy="93450"/>
            </a:xfrm>
            <a:custGeom>
              <a:avLst/>
              <a:gdLst/>
              <a:ahLst/>
              <a:cxnLst/>
              <a:rect l="l" t="t" r="r" b="b"/>
              <a:pathLst>
                <a:path w="6322" h="3738" extrusionOk="0">
                  <a:moveTo>
                    <a:pt x="4533" y="0"/>
                  </a:moveTo>
                  <a:lnTo>
                    <a:pt x="4056" y="40"/>
                  </a:lnTo>
                  <a:lnTo>
                    <a:pt x="3579" y="80"/>
                  </a:lnTo>
                  <a:lnTo>
                    <a:pt x="3062" y="199"/>
                  </a:lnTo>
                  <a:lnTo>
                    <a:pt x="2585" y="358"/>
                  </a:lnTo>
                  <a:lnTo>
                    <a:pt x="2068" y="597"/>
                  </a:lnTo>
                  <a:lnTo>
                    <a:pt x="1551" y="915"/>
                  </a:lnTo>
                  <a:lnTo>
                    <a:pt x="1312" y="1114"/>
                  </a:lnTo>
                  <a:lnTo>
                    <a:pt x="1074" y="1352"/>
                  </a:lnTo>
                  <a:lnTo>
                    <a:pt x="875" y="1630"/>
                  </a:lnTo>
                  <a:lnTo>
                    <a:pt x="676" y="1909"/>
                  </a:lnTo>
                  <a:lnTo>
                    <a:pt x="477" y="2227"/>
                  </a:lnTo>
                  <a:lnTo>
                    <a:pt x="279" y="2585"/>
                  </a:lnTo>
                  <a:lnTo>
                    <a:pt x="159" y="2942"/>
                  </a:lnTo>
                  <a:lnTo>
                    <a:pt x="0" y="3380"/>
                  </a:lnTo>
                  <a:lnTo>
                    <a:pt x="0" y="3499"/>
                  </a:lnTo>
                  <a:lnTo>
                    <a:pt x="40" y="3618"/>
                  </a:lnTo>
                  <a:lnTo>
                    <a:pt x="119" y="3698"/>
                  </a:lnTo>
                  <a:lnTo>
                    <a:pt x="199" y="3738"/>
                  </a:lnTo>
                  <a:lnTo>
                    <a:pt x="398" y="3738"/>
                  </a:lnTo>
                  <a:lnTo>
                    <a:pt x="477" y="3698"/>
                  </a:lnTo>
                  <a:lnTo>
                    <a:pt x="557" y="3618"/>
                  </a:lnTo>
                  <a:lnTo>
                    <a:pt x="597" y="3539"/>
                  </a:lnTo>
                  <a:lnTo>
                    <a:pt x="795" y="2942"/>
                  </a:lnTo>
                  <a:lnTo>
                    <a:pt x="1034" y="2426"/>
                  </a:lnTo>
                  <a:lnTo>
                    <a:pt x="1352" y="1988"/>
                  </a:lnTo>
                  <a:lnTo>
                    <a:pt x="1710" y="1591"/>
                  </a:lnTo>
                  <a:lnTo>
                    <a:pt x="2107" y="1273"/>
                  </a:lnTo>
                  <a:lnTo>
                    <a:pt x="2585" y="1034"/>
                  </a:lnTo>
                  <a:lnTo>
                    <a:pt x="3062" y="835"/>
                  </a:lnTo>
                  <a:lnTo>
                    <a:pt x="3658" y="676"/>
                  </a:lnTo>
                  <a:lnTo>
                    <a:pt x="4095" y="636"/>
                  </a:lnTo>
                  <a:lnTo>
                    <a:pt x="4891" y="636"/>
                  </a:lnTo>
                  <a:lnTo>
                    <a:pt x="5248" y="676"/>
                  </a:lnTo>
                  <a:lnTo>
                    <a:pt x="5765" y="756"/>
                  </a:lnTo>
                  <a:lnTo>
                    <a:pt x="5964" y="795"/>
                  </a:lnTo>
                  <a:lnTo>
                    <a:pt x="6083" y="795"/>
                  </a:lnTo>
                  <a:lnTo>
                    <a:pt x="6203" y="756"/>
                  </a:lnTo>
                  <a:lnTo>
                    <a:pt x="6282" y="676"/>
                  </a:lnTo>
                  <a:lnTo>
                    <a:pt x="6322" y="597"/>
                  </a:lnTo>
                  <a:lnTo>
                    <a:pt x="6322" y="438"/>
                  </a:lnTo>
                  <a:lnTo>
                    <a:pt x="6322" y="358"/>
                  </a:lnTo>
                  <a:lnTo>
                    <a:pt x="6242" y="239"/>
                  </a:lnTo>
                  <a:lnTo>
                    <a:pt x="6123" y="199"/>
                  </a:lnTo>
                  <a:lnTo>
                    <a:pt x="5885" y="159"/>
                  </a:lnTo>
                  <a:lnTo>
                    <a:pt x="5328" y="40"/>
                  </a:lnTo>
                  <a:lnTo>
                    <a:pt x="4930" y="40"/>
                  </a:lnTo>
                  <a:lnTo>
                    <a:pt x="4533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3033;p104">
              <a:extLst>
                <a:ext uri="{FF2B5EF4-FFF2-40B4-BE49-F238E27FC236}">
                  <a16:creationId xmlns:a16="http://schemas.microsoft.com/office/drawing/2014/main" id="{1D72B1BF-E8A3-A501-7E65-EF572018B41C}"/>
                </a:ext>
              </a:extLst>
            </p:cNvPr>
            <p:cNvSpPr/>
            <p:nvPr/>
          </p:nvSpPr>
          <p:spPr>
            <a:xfrm>
              <a:off x="5376000" y="2051875"/>
              <a:ext cx="158075" cy="93450"/>
            </a:xfrm>
            <a:custGeom>
              <a:avLst/>
              <a:gdLst/>
              <a:ahLst/>
              <a:cxnLst/>
              <a:rect l="l" t="t" r="r" b="b"/>
              <a:pathLst>
                <a:path w="6323" h="3738" extrusionOk="0">
                  <a:moveTo>
                    <a:pt x="4056" y="0"/>
                  </a:moveTo>
                  <a:lnTo>
                    <a:pt x="3579" y="80"/>
                  </a:lnTo>
                  <a:lnTo>
                    <a:pt x="3062" y="199"/>
                  </a:lnTo>
                  <a:lnTo>
                    <a:pt x="2545" y="358"/>
                  </a:lnTo>
                  <a:lnTo>
                    <a:pt x="2068" y="597"/>
                  </a:lnTo>
                  <a:lnTo>
                    <a:pt x="1551" y="915"/>
                  </a:lnTo>
                  <a:lnTo>
                    <a:pt x="1313" y="1113"/>
                  </a:lnTo>
                  <a:lnTo>
                    <a:pt x="1074" y="1352"/>
                  </a:lnTo>
                  <a:lnTo>
                    <a:pt x="875" y="1591"/>
                  </a:lnTo>
                  <a:lnTo>
                    <a:pt x="677" y="1869"/>
                  </a:lnTo>
                  <a:lnTo>
                    <a:pt x="478" y="2187"/>
                  </a:lnTo>
                  <a:lnTo>
                    <a:pt x="279" y="2545"/>
                  </a:lnTo>
                  <a:lnTo>
                    <a:pt x="120" y="2942"/>
                  </a:lnTo>
                  <a:lnTo>
                    <a:pt x="1" y="3340"/>
                  </a:lnTo>
                  <a:lnTo>
                    <a:pt x="1" y="3459"/>
                  </a:lnTo>
                  <a:lnTo>
                    <a:pt x="41" y="3579"/>
                  </a:lnTo>
                  <a:lnTo>
                    <a:pt x="120" y="3658"/>
                  </a:lnTo>
                  <a:lnTo>
                    <a:pt x="200" y="3738"/>
                  </a:lnTo>
                  <a:lnTo>
                    <a:pt x="398" y="3738"/>
                  </a:lnTo>
                  <a:lnTo>
                    <a:pt x="478" y="3698"/>
                  </a:lnTo>
                  <a:lnTo>
                    <a:pt x="557" y="3618"/>
                  </a:lnTo>
                  <a:lnTo>
                    <a:pt x="597" y="3539"/>
                  </a:lnTo>
                  <a:lnTo>
                    <a:pt x="796" y="2942"/>
                  </a:lnTo>
                  <a:lnTo>
                    <a:pt x="1035" y="2426"/>
                  </a:lnTo>
                  <a:lnTo>
                    <a:pt x="1353" y="1988"/>
                  </a:lnTo>
                  <a:lnTo>
                    <a:pt x="1710" y="1591"/>
                  </a:lnTo>
                  <a:lnTo>
                    <a:pt x="2108" y="1273"/>
                  </a:lnTo>
                  <a:lnTo>
                    <a:pt x="2545" y="994"/>
                  </a:lnTo>
                  <a:lnTo>
                    <a:pt x="3062" y="795"/>
                  </a:lnTo>
                  <a:lnTo>
                    <a:pt x="3659" y="676"/>
                  </a:lnTo>
                  <a:lnTo>
                    <a:pt x="4096" y="636"/>
                  </a:lnTo>
                  <a:lnTo>
                    <a:pt x="4494" y="597"/>
                  </a:lnTo>
                  <a:lnTo>
                    <a:pt x="4891" y="636"/>
                  </a:lnTo>
                  <a:lnTo>
                    <a:pt x="5249" y="636"/>
                  </a:lnTo>
                  <a:lnTo>
                    <a:pt x="5766" y="716"/>
                  </a:lnTo>
                  <a:lnTo>
                    <a:pt x="5965" y="795"/>
                  </a:lnTo>
                  <a:lnTo>
                    <a:pt x="6084" y="795"/>
                  </a:lnTo>
                  <a:lnTo>
                    <a:pt x="6203" y="756"/>
                  </a:lnTo>
                  <a:lnTo>
                    <a:pt x="6283" y="676"/>
                  </a:lnTo>
                  <a:lnTo>
                    <a:pt x="6322" y="557"/>
                  </a:lnTo>
                  <a:lnTo>
                    <a:pt x="6322" y="438"/>
                  </a:lnTo>
                  <a:lnTo>
                    <a:pt x="6283" y="318"/>
                  </a:lnTo>
                  <a:lnTo>
                    <a:pt x="6243" y="239"/>
                  </a:lnTo>
                  <a:lnTo>
                    <a:pt x="6124" y="199"/>
                  </a:lnTo>
                  <a:lnTo>
                    <a:pt x="5885" y="120"/>
                  </a:lnTo>
                  <a:lnTo>
                    <a:pt x="5329" y="4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3034;p104">
              <a:extLst>
                <a:ext uri="{FF2B5EF4-FFF2-40B4-BE49-F238E27FC236}">
                  <a16:creationId xmlns:a16="http://schemas.microsoft.com/office/drawing/2014/main" id="{4D1B2994-4868-907E-0259-F2F6A3302DBB}"/>
                </a:ext>
              </a:extLst>
            </p:cNvPr>
            <p:cNvSpPr/>
            <p:nvPr/>
          </p:nvSpPr>
          <p:spPr>
            <a:xfrm>
              <a:off x="5376000" y="2051875"/>
              <a:ext cx="158075" cy="93450"/>
            </a:xfrm>
            <a:custGeom>
              <a:avLst/>
              <a:gdLst/>
              <a:ahLst/>
              <a:cxnLst/>
              <a:rect l="l" t="t" r="r" b="b"/>
              <a:pathLst>
                <a:path w="6323" h="3738" fill="none" extrusionOk="0">
                  <a:moveTo>
                    <a:pt x="279" y="3738"/>
                  </a:moveTo>
                  <a:lnTo>
                    <a:pt x="279" y="3738"/>
                  </a:lnTo>
                  <a:lnTo>
                    <a:pt x="200" y="3738"/>
                  </a:lnTo>
                  <a:lnTo>
                    <a:pt x="200" y="3738"/>
                  </a:lnTo>
                  <a:lnTo>
                    <a:pt x="120" y="3658"/>
                  </a:lnTo>
                  <a:lnTo>
                    <a:pt x="41" y="3579"/>
                  </a:lnTo>
                  <a:lnTo>
                    <a:pt x="1" y="3459"/>
                  </a:lnTo>
                  <a:lnTo>
                    <a:pt x="1" y="3340"/>
                  </a:lnTo>
                  <a:lnTo>
                    <a:pt x="1" y="3340"/>
                  </a:lnTo>
                  <a:lnTo>
                    <a:pt x="120" y="2942"/>
                  </a:lnTo>
                  <a:lnTo>
                    <a:pt x="279" y="2545"/>
                  </a:lnTo>
                  <a:lnTo>
                    <a:pt x="478" y="2187"/>
                  </a:lnTo>
                  <a:lnTo>
                    <a:pt x="677" y="1869"/>
                  </a:lnTo>
                  <a:lnTo>
                    <a:pt x="875" y="1591"/>
                  </a:lnTo>
                  <a:lnTo>
                    <a:pt x="1074" y="1352"/>
                  </a:lnTo>
                  <a:lnTo>
                    <a:pt x="1313" y="1113"/>
                  </a:lnTo>
                  <a:lnTo>
                    <a:pt x="1551" y="915"/>
                  </a:lnTo>
                  <a:lnTo>
                    <a:pt x="2068" y="597"/>
                  </a:lnTo>
                  <a:lnTo>
                    <a:pt x="2545" y="358"/>
                  </a:lnTo>
                  <a:lnTo>
                    <a:pt x="3062" y="199"/>
                  </a:lnTo>
                  <a:lnTo>
                    <a:pt x="3579" y="80"/>
                  </a:lnTo>
                  <a:lnTo>
                    <a:pt x="3579" y="80"/>
                  </a:lnTo>
                  <a:lnTo>
                    <a:pt x="4056" y="0"/>
                  </a:lnTo>
                  <a:lnTo>
                    <a:pt x="4533" y="0"/>
                  </a:lnTo>
                  <a:lnTo>
                    <a:pt x="4931" y="0"/>
                  </a:lnTo>
                  <a:lnTo>
                    <a:pt x="5329" y="40"/>
                  </a:lnTo>
                  <a:lnTo>
                    <a:pt x="5885" y="120"/>
                  </a:lnTo>
                  <a:lnTo>
                    <a:pt x="6124" y="199"/>
                  </a:lnTo>
                  <a:lnTo>
                    <a:pt x="6124" y="199"/>
                  </a:lnTo>
                  <a:lnTo>
                    <a:pt x="6243" y="239"/>
                  </a:lnTo>
                  <a:lnTo>
                    <a:pt x="6283" y="318"/>
                  </a:lnTo>
                  <a:lnTo>
                    <a:pt x="6322" y="438"/>
                  </a:lnTo>
                  <a:lnTo>
                    <a:pt x="6322" y="557"/>
                  </a:lnTo>
                  <a:lnTo>
                    <a:pt x="6322" y="557"/>
                  </a:lnTo>
                  <a:lnTo>
                    <a:pt x="6283" y="676"/>
                  </a:lnTo>
                  <a:lnTo>
                    <a:pt x="6203" y="756"/>
                  </a:lnTo>
                  <a:lnTo>
                    <a:pt x="6084" y="795"/>
                  </a:lnTo>
                  <a:lnTo>
                    <a:pt x="5965" y="795"/>
                  </a:lnTo>
                  <a:lnTo>
                    <a:pt x="5965" y="795"/>
                  </a:lnTo>
                  <a:lnTo>
                    <a:pt x="5766" y="716"/>
                  </a:lnTo>
                  <a:lnTo>
                    <a:pt x="5249" y="636"/>
                  </a:lnTo>
                  <a:lnTo>
                    <a:pt x="4891" y="636"/>
                  </a:lnTo>
                  <a:lnTo>
                    <a:pt x="4494" y="597"/>
                  </a:lnTo>
                  <a:lnTo>
                    <a:pt x="4096" y="636"/>
                  </a:lnTo>
                  <a:lnTo>
                    <a:pt x="3659" y="676"/>
                  </a:lnTo>
                  <a:lnTo>
                    <a:pt x="3659" y="676"/>
                  </a:lnTo>
                  <a:lnTo>
                    <a:pt x="3062" y="795"/>
                  </a:lnTo>
                  <a:lnTo>
                    <a:pt x="2545" y="994"/>
                  </a:lnTo>
                  <a:lnTo>
                    <a:pt x="2108" y="1273"/>
                  </a:lnTo>
                  <a:lnTo>
                    <a:pt x="1710" y="1591"/>
                  </a:lnTo>
                  <a:lnTo>
                    <a:pt x="1353" y="1988"/>
                  </a:lnTo>
                  <a:lnTo>
                    <a:pt x="1035" y="2426"/>
                  </a:lnTo>
                  <a:lnTo>
                    <a:pt x="796" y="2942"/>
                  </a:lnTo>
                  <a:lnTo>
                    <a:pt x="597" y="3539"/>
                  </a:lnTo>
                  <a:lnTo>
                    <a:pt x="597" y="3539"/>
                  </a:lnTo>
                  <a:lnTo>
                    <a:pt x="557" y="3618"/>
                  </a:lnTo>
                  <a:lnTo>
                    <a:pt x="478" y="3698"/>
                  </a:lnTo>
                  <a:lnTo>
                    <a:pt x="398" y="3738"/>
                  </a:lnTo>
                  <a:lnTo>
                    <a:pt x="279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3035;p104">
              <a:extLst>
                <a:ext uri="{FF2B5EF4-FFF2-40B4-BE49-F238E27FC236}">
                  <a16:creationId xmlns:a16="http://schemas.microsoft.com/office/drawing/2014/main" id="{B3E31BBE-D8AB-7300-45D3-81AA5CBDF139}"/>
                </a:ext>
              </a:extLst>
            </p:cNvPr>
            <p:cNvSpPr/>
            <p:nvPr/>
          </p:nvSpPr>
          <p:spPr>
            <a:xfrm>
              <a:off x="54127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extrusionOk="0">
                  <a:moveTo>
                    <a:pt x="4533" y="1"/>
                  </a:moveTo>
                  <a:lnTo>
                    <a:pt x="4056" y="41"/>
                  </a:lnTo>
                  <a:lnTo>
                    <a:pt x="3579" y="80"/>
                  </a:lnTo>
                  <a:lnTo>
                    <a:pt x="3102" y="200"/>
                  </a:lnTo>
                  <a:lnTo>
                    <a:pt x="2585" y="359"/>
                  </a:lnTo>
                  <a:lnTo>
                    <a:pt x="2068" y="597"/>
                  </a:lnTo>
                  <a:lnTo>
                    <a:pt x="1551" y="955"/>
                  </a:lnTo>
                  <a:lnTo>
                    <a:pt x="1313" y="1154"/>
                  </a:lnTo>
                  <a:lnTo>
                    <a:pt x="1114" y="1353"/>
                  </a:lnTo>
                  <a:lnTo>
                    <a:pt x="876" y="1631"/>
                  </a:lnTo>
                  <a:lnTo>
                    <a:pt x="677" y="1909"/>
                  </a:lnTo>
                  <a:lnTo>
                    <a:pt x="478" y="2227"/>
                  </a:lnTo>
                  <a:lnTo>
                    <a:pt x="319" y="2585"/>
                  </a:lnTo>
                  <a:lnTo>
                    <a:pt x="160" y="2943"/>
                  </a:lnTo>
                  <a:lnTo>
                    <a:pt x="1" y="3380"/>
                  </a:lnTo>
                  <a:lnTo>
                    <a:pt x="1" y="3500"/>
                  </a:lnTo>
                  <a:lnTo>
                    <a:pt x="41" y="3619"/>
                  </a:lnTo>
                  <a:lnTo>
                    <a:pt x="120" y="3698"/>
                  </a:lnTo>
                  <a:lnTo>
                    <a:pt x="239" y="3738"/>
                  </a:lnTo>
                  <a:lnTo>
                    <a:pt x="319" y="3778"/>
                  </a:lnTo>
                  <a:lnTo>
                    <a:pt x="398" y="3738"/>
                  </a:lnTo>
                  <a:lnTo>
                    <a:pt x="478" y="3698"/>
                  </a:lnTo>
                  <a:lnTo>
                    <a:pt x="557" y="3619"/>
                  </a:lnTo>
                  <a:lnTo>
                    <a:pt x="597" y="3539"/>
                  </a:lnTo>
                  <a:lnTo>
                    <a:pt x="796" y="2943"/>
                  </a:lnTo>
                  <a:lnTo>
                    <a:pt x="1035" y="2426"/>
                  </a:lnTo>
                  <a:lnTo>
                    <a:pt x="1353" y="1989"/>
                  </a:lnTo>
                  <a:lnTo>
                    <a:pt x="1711" y="1591"/>
                  </a:lnTo>
                  <a:lnTo>
                    <a:pt x="2108" y="1273"/>
                  </a:lnTo>
                  <a:lnTo>
                    <a:pt x="2585" y="1035"/>
                  </a:lnTo>
                  <a:lnTo>
                    <a:pt x="3102" y="836"/>
                  </a:lnTo>
                  <a:lnTo>
                    <a:pt x="3659" y="677"/>
                  </a:lnTo>
                  <a:lnTo>
                    <a:pt x="4096" y="637"/>
                  </a:lnTo>
                  <a:lnTo>
                    <a:pt x="4931" y="637"/>
                  </a:lnTo>
                  <a:lnTo>
                    <a:pt x="5249" y="677"/>
                  </a:lnTo>
                  <a:lnTo>
                    <a:pt x="5766" y="756"/>
                  </a:lnTo>
                  <a:lnTo>
                    <a:pt x="5965" y="796"/>
                  </a:lnTo>
                  <a:lnTo>
                    <a:pt x="6084" y="796"/>
                  </a:lnTo>
                  <a:lnTo>
                    <a:pt x="6203" y="756"/>
                  </a:lnTo>
                  <a:lnTo>
                    <a:pt x="6283" y="677"/>
                  </a:lnTo>
                  <a:lnTo>
                    <a:pt x="6323" y="597"/>
                  </a:lnTo>
                  <a:lnTo>
                    <a:pt x="6362" y="478"/>
                  </a:lnTo>
                  <a:lnTo>
                    <a:pt x="6323" y="359"/>
                  </a:lnTo>
                  <a:lnTo>
                    <a:pt x="6243" y="279"/>
                  </a:lnTo>
                  <a:lnTo>
                    <a:pt x="6124" y="200"/>
                  </a:lnTo>
                  <a:lnTo>
                    <a:pt x="5885" y="160"/>
                  </a:lnTo>
                  <a:lnTo>
                    <a:pt x="5329" y="80"/>
                  </a:lnTo>
                  <a:lnTo>
                    <a:pt x="4971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3036;p104">
              <a:extLst>
                <a:ext uri="{FF2B5EF4-FFF2-40B4-BE49-F238E27FC236}">
                  <a16:creationId xmlns:a16="http://schemas.microsoft.com/office/drawing/2014/main" id="{BB5E6204-C58A-77DD-65EC-0A9F994BA43B}"/>
                </a:ext>
              </a:extLst>
            </p:cNvPr>
            <p:cNvSpPr/>
            <p:nvPr/>
          </p:nvSpPr>
          <p:spPr>
            <a:xfrm>
              <a:off x="54127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fill="none" extrusionOk="0">
                  <a:moveTo>
                    <a:pt x="319" y="3778"/>
                  </a:moveTo>
                  <a:lnTo>
                    <a:pt x="319" y="3778"/>
                  </a:lnTo>
                  <a:lnTo>
                    <a:pt x="239" y="3738"/>
                  </a:lnTo>
                  <a:lnTo>
                    <a:pt x="239" y="3738"/>
                  </a:lnTo>
                  <a:lnTo>
                    <a:pt x="120" y="3698"/>
                  </a:lnTo>
                  <a:lnTo>
                    <a:pt x="41" y="3619"/>
                  </a:lnTo>
                  <a:lnTo>
                    <a:pt x="1" y="3500"/>
                  </a:lnTo>
                  <a:lnTo>
                    <a:pt x="1" y="3380"/>
                  </a:lnTo>
                  <a:lnTo>
                    <a:pt x="1" y="3380"/>
                  </a:lnTo>
                  <a:lnTo>
                    <a:pt x="160" y="2943"/>
                  </a:lnTo>
                  <a:lnTo>
                    <a:pt x="319" y="2585"/>
                  </a:lnTo>
                  <a:lnTo>
                    <a:pt x="478" y="2227"/>
                  </a:lnTo>
                  <a:lnTo>
                    <a:pt x="677" y="1909"/>
                  </a:lnTo>
                  <a:lnTo>
                    <a:pt x="876" y="1631"/>
                  </a:lnTo>
                  <a:lnTo>
                    <a:pt x="1114" y="1353"/>
                  </a:lnTo>
                  <a:lnTo>
                    <a:pt x="1313" y="1154"/>
                  </a:lnTo>
                  <a:lnTo>
                    <a:pt x="1551" y="955"/>
                  </a:lnTo>
                  <a:lnTo>
                    <a:pt x="2068" y="597"/>
                  </a:lnTo>
                  <a:lnTo>
                    <a:pt x="2585" y="359"/>
                  </a:lnTo>
                  <a:lnTo>
                    <a:pt x="3102" y="200"/>
                  </a:lnTo>
                  <a:lnTo>
                    <a:pt x="3579" y="80"/>
                  </a:lnTo>
                  <a:lnTo>
                    <a:pt x="3579" y="80"/>
                  </a:lnTo>
                  <a:lnTo>
                    <a:pt x="4056" y="41"/>
                  </a:lnTo>
                  <a:lnTo>
                    <a:pt x="4533" y="1"/>
                  </a:lnTo>
                  <a:lnTo>
                    <a:pt x="4971" y="41"/>
                  </a:lnTo>
                  <a:lnTo>
                    <a:pt x="5329" y="80"/>
                  </a:lnTo>
                  <a:lnTo>
                    <a:pt x="5885" y="160"/>
                  </a:lnTo>
                  <a:lnTo>
                    <a:pt x="6124" y="200"/>
                  </a:lnTo>
                  <a:lnTo>
                    <a:pt x="6124" y="200"/>
                  </a:lnTo>
                  <a:lnTo>
                    <a:pt x="6243" y="279"/>
                  </a:lnTo>
                  <a:lnTo>
                    <a:pt x="6323" y="359"/>
                  </a:lnTo>
                  <a:lnTo>
                    <a:pt x="6362" y="478"/>
                  </a:lnTo>
                  <a:lnTo>
                    <a:pt x="6323" y="597"/>
                  </a:lnTo>
                  <a:lnTo>
                    <a:pt x="6323" y="597"/>
                  </a:lnTo>
                  <a:lnTo>
                    <a:pt x="6283" y="677"/>
                  </a:lnTo>
                  <a:lnTo>
                    <a:pt x="6203" y="756"/>
                  </a:lnTo>
                  <a:lnTo>
                    <a:pt x="6084" y="796"/>
                  </a:lnTo>
                  <a:lnTo>
                    <a:pt x="5965" y="796"/>
                  </a:lnTo>
                  <a:lnTo>
                    <a:pt x="5965" y="796"/>
                  </a:lnTo>
                  <a:lnTo>
                    <a:pt x="5766" y="756"/>
                  </a:lnTo>
                  <a:lnTo>
                    <a:pt x="5249" y="677"/>
                  </a:lnTo>
                  <a:lnTo>
                    <a:pt x="4931" y="637"/>
                  </a:lnTo>
                  <a:lnTo>
                    <a:pt x="4533" y="637"/>
                  </a:lnTo>
                  <a:lnTo>
                    <a:pt x="4096" y="637"/>
                  </a:lnTo>
                  <a:lnTo>
                    <a:pt x="3659" y="677"/>
                  </a:lnTo>
                  <a:lnTo>
                    <a:pt x="3659" y="677"/>
                  </a:lnTo>
                  <a:lnTo>
                    <a:pt x="3102" y="836"/>
                  </a:lnTo>
                  <a:lnTo>
                    <a:pt x="2585" y="1035"/>
                  </a:lnTo>
                  <a:lnTo>
                    <a:pt x="2108" y="1273"/>
                  </a:lnTo>
                  <a:lnTo>
                    <a:pt x="1711" y="1591"/>
                  </a:lnTo>
                  <a:lnTo>
                    <a:pt x="1353" y="1989"/>
                  </a:lnTo>
                  <a:lnTo>
                    <a:pt x="1035" y="2426"/>
                  </a:lnTo>
                  <a:lnTo>
                    <a:pt x="796" y="2943"/>
                  </a:lnTo>
                  <a:lnTo>
                    <a:pt x="597" y="3539"/>
                  </a:lnTo>
                  <a:lnTo>
                    <a:pt x="597" y="3539"/>
                  </a:lnTo>
                  <a:lnTo>
                    <a:pt x="557" y="3619"/>
                  </a:lnTo>
                  <a:lnTo>
                    <a:pt x="478" y="3698"/>
                  </a:lnTo>
                  <a:lnTo>
                    <a:pt x="398" y="3738"/>
                  </a:lnTo>
                  <a:lnTo>
                    <a:pt x="319" y="3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3037;p104">
              <a:extLst>
                <a:ext uri="{FF2B5EF4-FFF2-40B4-BE49-F238E27FC236}">
                  <a16:creationId xmlns:a16="http://schemas.microsoft.com/office/drawing/2014/main" id="{DC6F61A5-4A12-1E2B-B057-C4A0F1B049BB}"/>
                </a:ext>
              </a:extLst>
            </p:cNvPr>
            <p:cNvSpPr/>
            <p:nvPr/>
          </p:nvSpPr>
          <p:spPr>
            <a:xfrm>
              <a:off x="5447575" y="1831200"/>
              <a:ext cx="453275" cy="301200"/>
            </a:xfrm>
            <a:custGeom>
              <a:avLst/>
              <a:gdLst/>
              <a:ahLst/>
              <a:cxnLst/>
              <a:rect l="l" t="t" r="r" b="b"/>
              <a:pathLst>
                <a:path w="18131" h="12048" extrusionOk="0">
                  <a:moveTo>
                    <a:pt x="9066" y="1"/>
                  </a:moveTo>
                  <a:lnTo>
                    <a:pt x="8310" y="40"/>
                  </a:lnTo>
                  <a:lnTo>
                    <a:pt x="7555" y="80"/>
                  </a:lnTo>
                  <a:lnTo>
                    <a:pt x="6799" y="200"/>
                  </a:lnTo>
                  <a:lnTo>
                    <a:pt x="6044" y="359"/>
                  </a:lnTo>
                  <a:lnTo>
                    <a:pt x="5328" y="557"/>
                  </a:lnTo>
                  <a:lnTo>
                    <a:pt x="4652" y="796"/>
                  </a:lnTo>
                  <a:lnTo>
                    <a:pt x="4016" y="1074"/>
                  </a:lnTo>
                  <a:lnTo>
                    <a:pt x="3380" y="1392"/>
                  </a:lnTo>
                  <a:lnTo>
                    <a:pt x="2784" y="1750"/>
                  </a:lnTo>
                  <a:lnTo>
                    <a:pt x="2227" y="2187"/>
                  </a:lnTo>
                  <a:lnTo>
                    <a:pt x="1750" y="2625"/>
                  </a:lnTo>
                  <a:lnTo>
                    <a:pt x="1312" y="3142"/>
                  </a:lnTo>
                  <a:lnTo>
                    <a:pt x="955" y="3698"/>
                  </a:lnTo>
                  <a:lnTo>
                    <a:pt x="637" y="4255"/>
                  </a:lnTo>
                  <a:lnTo>
                    <a:pt x="358" y="4891"/>
                  </a:lnTo>
                  <a:lnTo>
                    <a:pt x="199" y="5567"/>
                  </a:lnTo>
                  <a:lnTo>
                    <a:pt x="80" y="6442"/>
                  </a:lnTo>
                  <a:lnTo>
                    <a:pt x="0" y="7197"/>
                  </a:lnTo>
                  <a:lnTo>
                    <a:pt x="0" y="7913"/>
                  </a:lnTo>
                  <a:lnTo>
                    <a:pt x="80" y="8549"/>
                  </a:lnTo>
                  <a:lnTo>
                    <a:pt x="159" y="8867"/>
                  </a:lnTo>
                  <a:lnTo>
                    <a:pt x="279" y="9145"/>
                  </a:lnTo>
                  <a:lnTo>
                    <a:pt x="398" y="9424"/>
                  </a:lnTo>
                  <a:lnTo>
                    <a:pt x="517" y="9702"/>
                  </a:lnTo>
                  <a:lnTo>
                    <a:pt x="676" y="9940"/>
                  </a:lnTo>
                  <a:lnTo>
                    <a:pt x="875" y="10139"/>
                  </a:lnTo>
                  <a:lnTo>
                    <a:pt x="1074" y="10378"/>
                  </a:lnTo>
                  <a:lnTo>
                    <a:pt x="1312" y="10577"/>
                  </a:lnTo>
                  <a:lnTo>
                    <a:pt x="1591" y="10775"/>
                  </a:lnTo>
                  <a:lnTo>
                    <a:pt x="1869" y="10934"/>
                  </a:lnTo>
                  <a:lnTo>
                    <a:pt x="2545" y="11253"/>
                  </a:lnTo>
                  <a:lnTo>
                    <a:pt x="3300" y="11491"/>
                  </a:lnTo>
                  <a:lnTo>
                    <a:pt x="4215" y="11690"/>
                  </a:lnTo>
                  <a:lnTo>
                    <a:pt x="5209" y="11849"/>
                  </a:lnTo>
                  <a:lnTo>
                    <a:pt x="6362" y="11968"/>
                  </a:lnTo>
                  <a:lnTo>
                    <a:pt x="7634" y="12008"/>
                  </a:lnTo>
                  <a:lnTo>
                    <a:pt x="9066" y="12048"/>
                  </a:lnTo>
                  <a:lnTo>
                    <a:pt x="10457" y="12008"/>
                  </a:lnTo>
                  <a:lnTo>
                    <a:pt x="11769" y="11968"/>
                  </a:lnTo>
                  <a:lnTo>
                    <a:pt x="12882" y="11849"/>
                  </a:lnTo>
                  <a:lnTo>
                    <a:pt x="13916" y="11690"/>
                  </a:lnTo>
                  <a:lnTo>
                    <a:pt x="14791" y="11491"/>
                  </a:lnTo>
                  <a:lnTo>
                    <a:pt x="15586" y="11253"/>
                  </a:lnTo>
                  <a:lnTo>
                    <a:pt x="16222" y="10934"/>
                  </a:lnTo>
                  <a:lnTo>
                    <a:pt x="16540" y="10775"/>
                  </a:lnTo>
                  <a:lnTo>
                    <a:pt x="16779" y="10577"/>
                  </a:lnTo>
                  <a:lnTo>
                    <a:pt x="17017" y="10378"/>
                  </a:lnTo>
                  <a:lnTo>
                    <a:pt x="17256" y="10139"/>
                  </a:lnTo>
                  <a:lnTo>
                    <a:pt x="17415" y="9940"/>
                  </a:lnTo>
                  <a:lnTo>
                    <a:pt x="17614" y="9702"/>
                  </a:lnTo>
                  <a:lnTo>
                    <a:pt x="17733" y="9424"/>
                  </a:lnTo>
                  <a:lnTo>
                    <a:pt x="17852" y="9145"/>
                  </a:lnTo>
                  <a:lnTo>
                    <a:pt x="17932" y="8867"/>
                  </a:lnTo>
                  <a:lnTo>
                    <a:pt x="18011" y="8549"/>
                  </a:lnTo>
                  <a:lnTo>
                    <a:pt x="18131" y="7913"/>
                  </a:lnTo>
                  <a:lnTo>
                    <a:pt x="18131" y="7197"/>
                  </a:lnTo>
                  <a:lnTo>
                    <a:pt x="18051" y="6442"/>
                  </a:lnTo>
                  <a:lnTo>
                    <a:pt x="17932" y="5567"/>
                  </a:lnTo>
                  <a:lnTo>
                    <a:pt x="17733" y="4891"/>
                  </a:lnTo>
                  <a:lnTo>
                    <a:pt x="17495" y="4255"/>
                  </a:lnTo>
                  <a:lnTo>
                    <a:pt x="17176" y="3698"/>
                  </a:lnTo>
                  <a:lnTo>
                    <a:pt x="16819" y="3142"/>
                  </a:lnTo>
                  <a:lnTo>
                    <a:pt x="16381" y="2625"/>
                  </a:lnTo>
                  <a:lnTo>
                    <a:pt x="15864" y="2187"/>
                  </a:lnTo>
                  <a:lnTo>
                    <a:pt x="15348" y="1790"/>
                  </a:lnTo>
                  <a:lnTo>
                    <a:pt x="14751" y="1392"/>
                  </a:lnTo>
                  <a:lnTo>
                    <a:pt x="14115" y="1074"/>
                  </a:lnTo>
                  <a:lnTo>
                    <a:pt x="13479" y="796"/>
                  </a:lnTo>
                  <a:lnTo>
                    <a:pt x="12763" y="557"/>
                  </a:lnTo>
                  <a:lnTo>
                    <a:pt x="12047" y="359"/>
                  </a:lnTo>
                  <a:lnTo>
                    <a:pt x="11332" y="200"/>
                  </a:lnTo>
                  <a:lnTo>
                    <a:pt x="10576" y="80"/>
                  </a:lnTo>
                  <a:lnTo>
                    <a:pt x="9821" y="40"/>
                  </a:lnTo>
                  <a:lnTo>
                    <a:pt x="9066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3038;p104">
              <a:extLst>
                <a:ext uri="{FF2B5EF4-FFF2-40B4-BE49-F238E27FC236}">
                  <a16:creationId xmlns:a16="http://schemas.microsoft.com/office/drawing/2014/main" id="{7FB437AE-0755-EB30-5F37-024366C759B3}"/>
                </a:ext>
              </a:extLst>
            </p:cNvPr>
            <p:cNvSpPr/>
            <p:nvPr/>
          </p:nvSpPr>
          <p:spPr>
            <a:xfrm>
              <a:off x="5447575" y="1831200"/>
              <a:ext cx="453275" cy="301200"/>
            </a:xfrm>
            <a:custGeom>
              <a:avLst/>
              <a:gdLst/>
              <a:ahLst/>
              <a:cxnLst/>
              <a:rect l="l" t="t" r="r" b="b"/>
              <a:pathLst>
                <a:path w="18131" h="12048" fill="none" extrusionOk="0">
                  <a:moveTo>
                    <a:pt x="17932" y="5567"/>
                  </a:moveTo>
                  <a:lnTo>
                    <a:pt x="17932" y="5567"/>
                  </a:lnTo>
                  <a:lnTo>
                    <a:pt x="17733" y="4891"/>
                  </a:lnTo>
                  <a:lnTo>
                    <a:pt x="17495" y="4255"/>
                  </a:lnTo>
                  <a:lnTo>
                    <a:pt x="17176" y="3698"/>
                  </a:lnTo>
                  <a:lnTo>
                    <a:pt x="16819" y="3142"/>
                  </a:lnTo>
                  <a:lnTo>
                    <a:pt x="16381" y="2625"/>
                  </a:lnTo>
                  <a:lnTo>
                    <a:pt x="15864" y="2187"/>
                  </a:lnTo>
                  <a:lnTo>
                    <a:pt x="15348" y="1790"/>
                  </a:lnTo>
                  <a:lnTo>
                    <a:pt x="14751" y="1392"/>
                  </a:lnTo>
                  <a:lnTo>
                    <a:pt x="14115" y="1074"/>
                  </a:lnTo>
                  <a:lnTo>
                    <a:pt x="13479" y="796"/>
                  </a:lnTo>
                  <a:lnTo>
                    <a:pt x="12763" y="557"/>
                  </a:lnTo>
                  <a:lnTo>
                    <a:pt x="12047" y="359"/>
                  </a:lnTo>
                  <a:lnTo>
                    <a:pt x="11332" y="200"/>
                  </a:lnTo>
                  <a:lnTo>
                    <a:pt x="10576" y="80"/>
                  </a:lnTo>
                  <a:lnTo>
                    <a:pt x="9821" y="40"/>
                  </a:lnTo>
                  <a:lnTo>
                    <a:pt x="9066" y="1"/>
                  </a:lnTo>
                  <a:lnTo>
                    <a:pt x="8310" y="40"/>
                  </a:lnTo>
                  <a:lnTo>
                    <a:pt x="7555" y="80"/>
                  </a:lnTo>
                  <a:lnTo>
                    <a:pt x="6799" y="200"/>
                  </a:lnTo>
                  <a:lnTo>
                    <a:pt x="6044" y="359"/>
                  </a:lnTo>
                  <a:lnTo>
                    <a:pt x="5328" y="557"/>
                  </a:lnTo>
                  <a:lnTo>
                    <a:pt x="4652" y="796"/>
                  </a:lnTo>
                  <a:lnTo>
                    <a:pt x="4016" y="1074"/>
                  </a:lnTo>
                  <a:lnTo>
                    <a:pt x="3380" y="1392"/>
                  </a:lnTo>
                  <a:lnTo>
                    <a:pt x="2784" y="1750"/>
                  </a:lnTo>
                  <a:lnTo>
                    <a:pt x="2227" y="2187"/>
                  </a:lnTo>
                  <a:lnTo>
                    <a:pt x="1750" y="2625"/>
                  </a:lnTo>
                  <a:lnTo>
                    <a:pt x="1312" y="3142"/>
                  </a:lnTo>
                  <a:lnTo>
                    <a:pt x="955" y="3698"/>
                  </a:lnTo>
                  <a:lnTo>
                    <a:pt x="637" y="4255"/>
                  </a:lnTo>
                  <a:lnTo>
                    <a:pt x="358" y="4891"/>
                  </a:lnTo>
                  <a:lnTo>
                    <a:pt x="199" y="5567"/>
                  </a:lnTo>
                  <a:lnTo>
                    <a:pt x="199" y="5567"/>
                  </a:lnTo>
                  <a:lnTo>
                    <a:pt x="80" y="6442"/>
                  </a:lnTo>
                  <a:lnTo>
                    <a:pt x="0" y="7197"/>
                  </a:lnTo>
                  <a:lnTo>
                    <a:pt x="0" y="7913"/>
                  </a:lnTo>
                  <a:lnTo>
                    <a:pt x="80" y="8549"/>
                  </a:lnTo>
                  <a:lnTo>
                    <a:pt x="159" y="8867"/>
                  </a:lnTo>
                  <a:lnTo>
                    <a:pt x="279" y="9145"/>
                  </a:lnTo>
                  <a:lnTo>
                    <a:pt x="398" y="9424"/>
                  </a:lnTo>
                  <a:lnTo>
                    <a:pt x="517" y="9702"/>
                  </a:lnTo>
                  <a:lnTo>
                    <a:pt x="676" y="9940"/>
                  </a:lnTo>
                  <a:lnTo>
                    <a:pt x="875" y="10139"/>
                  </a:lnTo>
                  <a:lnTo>
                    <a:pt x="1074" y="10378"/>
                  </a:lnTo>
                  <a:lnTo>
                    <a:pt x="1312" y="10577"/>
                  </a:lnTo>
                  <a:lnTo>
                    <a:pt x="1591" y="10775"/>
                  </a:lnTo>
                  <a:lnTo>
                    <a:pt x="1869" y="10934"/>
                  </a:lnTo>
                  <a:lnTo>
                    <a:pt x="2545" y="11253"/>
                  </a:lnTo>
                  <a:lnTo>
                    <a:pt x="3300" y="11491"/>
                  </a:lnTo>
                  <a:lnTo>
                    <a:pt x="4215" y="11690"/>
                  </a:lnTo>
                  <a:lnTo>
                    <a:pt x="5209" y="11849"/>
                  </a:lnTo>
                  <a:lnTo>
                    <a:pt x="6362" y="11968"/>
                  </a:lnTo>
                  <a:lnTo>
                    <a:pt x="7634" y="12008"/>
                  </a:lnTo>
                  <a:lnTo>
                    <a:pt x="9066" y="12048"/>
                  </a:lnTo>
                  <a:lnTo>
                    <a:pt x="9066" y="12048"/>
                  </a:lnTo>
                  <a:lnTo>
                    <a:pt x="10457" y="12008"/>
                  </a:lnTo>
                  <a:lnTo>
                    <a:pt x="11769" y="11968"/>
                  </a:lnTo>
                  <a:lnTo>
                    <a:pt x="12882" y="11849"/>
                  </a:lnTo>
                  <a:lnTo>
                    <a:pt x="13916" y="11690"/>
                  </a:lnTo>
                  <a:lnTo>
                    <a:pt x="14791" y="11491"/>
                  </a:lnTo>
                  <a:lnTo>
                    <a:pt x="15586" y="11253"/>
                  </a:lnTo>
                  <a:lnTo>
                    <a:pt x="16222" y="10934"/>
                  </a:lnTo>
                  <a:lnTo>
                    <a:pt x="16540" y="10775"/>
                  </a:lnTo>
                  <a:lnTo>
                    <a:pt x="16779" y="10577"/>
                  </a:lnTo>
                  <a:lnTo>
                    <a:pt x="17017" y="10378"/>
                  </a:lnTo>
                  <a:lnTo>
                    <a:pt x="17256" y="10139"/>
                  </a:lnTo>
                  <a:lnTo>
                    <a:pt x="17415" y="9940"/>
                  </a:lnTo>
                  <a:lnTo>
                    <a:pt x="17614" y="9702"/>
                  </a:lnTo>
                  <a:lnTo>
                    <a:pt x="17733" y="9424"/>
                  </a:lnTo>
                  <a:lnTo>
                    <a:pt x="17852" y="9145"/>
                  </a:lnTo>
                  <a:lnTo>
                    <a:pt x="17932" y="8867"/>
                  </a:lnTo>
                  <a:lnTo>
                    <a:pt x="18011" y="8549"/>
                  </a:lnTo>
                  <a:lnTo>
                    <a:pt x="18131" y="7913"/>
                  </a:lnTo>
                  <a:lnTo>
                    <a:pt x="18131" y="7197"/>
                  </a:lnTo>
                  <a:lnTo>
                    <a:pt x="18051" y="6442"/>
                  </a:lnTo>
                  <a:lnTo>
                    <a:pt x="17932" y="55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3039;p104">
              <a:extLst>
                <a:ext uri="{FF2B5EF4-FFF2-40B4-BE49-F238E27FC236}">
                  <a16:creationId xmlns:a16="http://schemas.microsoft.com/office/drawing/2014/main" id="{004E3EF2-E6A4-FF62-33DF-4BAF451BAF5E}"/>
                </a:ext>
              </a:extLst>
            </p:cNvPr>
            <p:cNvSpPr/>
            <p:nvPr/>
          </p:nvSpPr>
          <p:spPr>
            <a:xfrm>
              <a:off x="5666250" y="1969375"/>
              <a:ext cx="229625" cy="163025"/>
            </a:xfrm>
            <a:custGeom>
              <a:avLst/>
              <a:gdLst/>
              <a:ahLst/>
              <a:cxnLst/>
              <a:rect l="l" t="t" r="r" b="b"/>
              <a:pathLst>
                <a:path w="9185" h="6521" extrusionOk="0">
                  <a:moveTo>
                    <a:pt x="279" y="6521"/>
                  </a:moveTo>
                  <a:lnTo>
                    <a:pt x="279" y="6521"/>
                  </a:lnTo>
                  <a:lnTo>
                    <a:pt x="279" y="6521"/>
                  </a:lnTo>
                  <a:lnTo>
                    <a:pt x="279" y="6521"/>
                  </a:lnTo>
                  <a:lnTo>
                    <a:pt x="279" y="6521"/>
                  </a:lnTo>
                  <a:close/>
                  <a:moveTo>
                    <a:pt x="239" y="6521"/>
                  </a:moveTo>
                  <a:lnTo>
                    <a:pt x="239" y="6521"/>
                  </a:lnTo>
                  <a:lnTo>
                    <a:pt x="279" y="6521"/>
                  </a:lnTo>
                  <a:lnTo>
                    <a:pt x="279" y="6521"/>
                  </a:lnTo>
                  <a:lnTo>
                    <a:pt x="239" y="6521"/>
                  </a:lnTo>
                  <a:close/>
                  <a:moveTo>
                    <a:pt x="199" y="6521"/>
                  </a:moveTo>
                  <a:lnTo>
                    <a:pt x="199" y="6521"/>
                  </a:lnTo>
                  <a:lnTo>
                    <a:pt x="199" y="6521"/>
                  </a:lnTo>
                  <a:lnTo>
                    <a:pt x="199" y="6521"/>
                  </a:lnTo>
                  <a:lnTo>
                    <a:pt x="199" y="6521"/>
                  </a:lnTo>
                  <a:close/>
                  <a:moveTo>
                    <a:pt x="160" y="6521"/>
                  </a:moveTo>
                  <a:lnTo>
                    <a:pt x="160" y="6521"/>
                  </a:lnTo>
                  <a:lnTo>
                    <a:pt x="160" y="6521"/>
                  </a:lnTo>
                  <a:lnTo>
                    <a:pt x="160" y="6521"/>
                  </a:lnTo>
                  <a:lnTo>
                    <a:pt x="160" y="6521"/>
                  </a:lnTo>
                  <a:close/>
                  <a:moveTo>
                    <a:pt x="120" y="6521"/>
                  </a:move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close/>
                  <a:moveTo>
                    <a:pt x="120" y="6521"/>
                  </a:move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close/>
                  <a:moveTo>
                    <a:pt x="80" y="6521"/>
                  </a:moveTo>
                  <a:lnTo>
                    <a:pt x="80" y="6521"/>
                  </a:lnTo>
                  <a:lnTo>
                    <a:pt x="80" y="6521"/>
                  </a:lnTo>
                  <a:lnTo>
                    <a:pt x="80" y="6521"/>
                  </a:lnTo>
                  <a:lnTo>
                    <a:pt x="80" y="6521"/>
                  </a:lnTo>
                  <a:close/>
                  <a:moveTo>
                    <a:pt x="40" y="6521"/>
                  </a:moveTo>
                  <a:lnTo>
                    <a:pt x="40" y="6521"/>
                  </a:lnTo>
                  <a:lnTo>
                    <a:pt x="40" y="6521"/>
                  </a:lnTo>
                  <a:lnTo>
                    <a:pt x="40" y="6521"/>
                  </a:lnTo>
                  <a:lnTo>
                    <a:pt x="40" y="6521"/>
                  </a:lnTo>
                  <a:close/>
                  <a:moveTo>
                    <a:pt x="0" y="6521"/>
                  </a:moveTo>
                  <a:lnTo>
                    <a:pt x="0" y="6521"/>
                  </a:lnTo>
                  <a:lnTo>
                    <a:pt x="0" y="6521"/>
                  </a:lnTo>
                  <a:lnTo>
                    <a:pt x="0" y="6521"/>
                  </a:lnTo>
                  <a:close/>
                  <a:moveTo>
                    <a:pt x="9185" y="40"/>
                  </a:moveTo>
                  <a:lnTo>
                    <a:pt x="9185" y="40"/>
                  </a:lnTo>
                  <a:lnTo>
                    <a:pt x="9185" y="40"/>
                  </a:lnTo>
                  <a:lnTo>
                    <a:pt x="9185" y="40"/>
                  </a:lnTo>
                  <a:lnTo>
                    <a:pt x="9185" y="40"/>
                  </a:lnTo>
                  <a:close/>
                  <a:moveTo>
                    <a:pt x="9145" y="0"/>
                  </a:move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close/>
                  <a:moveTo>
                    <a:pt x="9145" y="0"/>
                  </a:move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close/>
                </a:path>
              </a:pathLst>
            </a:custGeom>
            <a:solidFill>
              <a:srgbClr val="FDD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3040;p104">
              <a:extLst>
                <a:ext uri="{FF2B5EF4-FFF2-40B4-BE49-F238E27FC236}">
                  <a16:creationId xmlns:a16="http://schemas.microsoft.com/office/drawing/2014/main" id="{7A2A7E9C-3551-3CD1-A2A0-F95C1B765DB6}"/>
                </a:ext>
              </a:extLst>
            </p:cNvPr>
            <p:cNvSpPr/>
            <p:nvPr/>
          </p:nvSpPr>
          <p:spPr>
            <a:xfrm>
              <a:off x="567320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3041;p104">
              <a:extLst>
                <a:ext uri="{FF2B5EF4-FFF2-40B4-BE49-F238E27FC236}">
                  <a16:creationId xmlns:a16="http://schemas.microsoft.com/office/drawing/2014/main" id="{84BADAB1-4A8C-FF83-1874-76CC9CF70743}"/>
                </a:ext>
              </a:extLst>
            </p:cNvPr>
            <p:cNvSpPr/>
            <p:nvPr/>
          </p:nvSpPr>
          <p:spPr>
            <a:xfrm>
              <a:off x="5672225" y="2132375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3042;p104">
              <a:extLst>
                <a:ext uri="{FF2B5EF4-FFF2-40B4-BE49-F238E27FC236}">
                  <a16:creationId xmlns:a16="http://schemas.microsoft.com/office/drawing/2014/main" id="{5E87FA99-6716-C36C-A1E2-6F674F3DAB83}"/>
                </a:ext>
              </a:extLst>
            </p:cNvPr>
            <p:cNvSpPr/>
            <p:nvPr/>
          </p:nvSpPr>
          <p:spPr>
            <a:xfrm>
              <a:off x="5671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3043;p104">
              <a:extLst>
                <a:ext uri="{FF2B5EF4-FFF2-40B4-BE49-F238E27FC236}">
                  <a16:creationId xmlns:a16="http://schemas.microsoft.com/office/drawing/2014/main" id="{7202CB5D-8FB9-B23C-632A-69504D661F9F}"/>
                </a:ext>
              </a:extLst>
            </p:cNvPr>
            <p:cNvSpPr/>
            <p:nvPr/>
          </p:nvSpPr>
          <p:spPr>
            <a:xfrm>
              <a:off x="5670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3044;p104">
              <a:extLst>
                <a:ext uri="{FF2B5EF4-FFF2-40B4-BE49-F238E27FC236}">
                  <a16:creationId xmlns:a16="http://schemas.microsoft.com/office/drawing/2014/main" id="{BC2E939F-E17B-A8B6-36FC-AF0C5AA66F7B}"/>
                </a:ext>
              </a:extLst>
            </p:cNvPr>
            <p:cNvSpPr/>
            <p:nvPr/>
          </p:nvSpPr>
          <p:spPr>
            <a:xfrm>
              <a:off x="5669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3045;p104">
              <a:extLst>
                <a:ext uri="{FF2B5EF4-FFF2-40B4-BE49-F238E27FC236}">
                  <a16:creationId xmlns:a16="http://schemas.microsoft.com/office/drawing/2014/main" id="{3CF73E06-69D8-294E-1756-6A9988362E00}"/>
                </a:ext>
              </a:extLst>
            </p:cNvPr>
            <p:cNvSpPr/>
            <p:nvPr/>
          </p:nvSpPr>
          <p:spPr>
            <a:xfrm>
              <a:off x="5669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3046;p104">
              <a:extLst>
                <a:ext uri="{FF2B5EF4-FFF2-40B4-BE49-F238E27FC236}">
                  <a16:creationId xmlns:a16="http://schemas.microsoft.com/office/drawing/2014/main" id="{7956C97D-B5A1-4620-8ECB-7FA593132B5A}"/>
                </a:ext>
              </a:extLst>
            </p:cNvPr>
            <p:cNvSpPr/>
            <p:nvPr/>
          </p:nvSpPr>
          <p:spPr>
            <a:xfrm>
              <a:off x="5668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3047;p104">
              <a:extLst>
                <a:ext uri="{FF2B5EF4-FFF2-40B4-BE49-F238E27FC236}">
                  <a16:creationId xmlns:a16="http://schemas.microsoft.com/office/drawing/2014/main" id="{0A3926C3-721C-1674-4F3D-BC66CF48A037}"/>
                </a:ext>
              </a:extLst>
            </p:cNvPr>
            <p:cNvSpPr/>
            <p:nvPr/>
          </p:nvSpPr>
          <p:spPr>
            <a:xfrm>
              <a:off x="566725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3048;p104">
              <a:extLst>
                <a:ext uri="{FF2B5EF4-FFF2-40B4-BE49-F238E27FC236}">
                  <a16:creationId xmlns:a16="http://schemas.microsoft.com/office/drawing/2014/main" id="{A4619FF5-8B53-9F6B-2AB3-7CB42EDC35C0}"/>
                </a:ext>
              </a:extLst>
            </p:cNvPr>
            <p:cNvSpPr/>
            <p:nvPr/>
          </p:nvSpPr>
          <p:spPr>
            <a:xfrm>
              <a:off x="566625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3049;p104">
              <a:extLst>
                <a:ext uri="{FF2B5EF4-FFF2-40B4-BE49-F238E27FC236}">
                  <a16:creationId xmlns:a16="http://schemas.microsoft.com/office/drawing/2014/main" id="{C7022A4E-7A5A-4298-0AB4-0E430AD40471}"/>
                </a:ext>
              </a:extLst>
            </p:cNvPr>
            <p:cNvSpPr/>
            <p:nvPr/>
          </p:nvSpPr>
          <p:spPr>
            <a:xfrm>
              <a:off x="5895850" y="197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3050;p104">
              <a:extLst>
                <a:ext uri="{FF2B5EF4-FFF2-40B4-BE49-F238E27FC236}">
                  <a16:creationId xmlns:a16="http://schemas.microsoft.com/office/drawing/2014/main" id="{22E63EDC-4BFF-6B51-A7BD-3CDA65CDF61B}"/>
                </a:ext>
              </a:extLst>
            </p:cNvPr>
            <p:cNvSpPr/>
            <p:nvPr/>
          </p:nvSpPr>
          <p:spPr>
            <a:xfrm>
              <a:off x="5894875" y="19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3051;p104">
              <a:extLst>
                <a:ext uri="{FF2B5EF4-FFF2-40B4-BE49-F238E27FC236}">
                  <a16:creationId xmlns:a16="http://schemas.microsoft.com/office/drawing/2014/main" id="{7070576C-53A6-FA87-D395-655767490F20}"/>
                </a:ext>
              </a:extLst>
            </p:cNvPr>
            <p:cNvSpPr/>
            <p:nvPr/>
          </p:nvSpPr>
          <p:spPr>
            <a:xfrm>
              <a:off x="5894875" y="19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3052;p104">
              <a:extLst>
                <a:ext uri="{FF2B5EF4-FFF2-40B4-BE49-F238E27FC236}">
                  <a16:creationId xmlns:a16="http://schemas.microsoft.com/office/drawing/2014/main" id="{55C26C7F-C677-04D2-9D63-F188CE41D04C}"/>
                </a:ext>
              </a:extLst>
            </p:cNvPr>
            <p:cNvSpPr/>
            <p:nvPr/>
          </p:nvSpPr>
          <p:spPr>
            <a:xfrm>
              <a:off x="5457525" y="1882900"/>
              <a:ext cx="443325" cy="249500"/>
            </a:xfrm>
            <a:custGeom>
              <a:avLst/>
              <a:gdLst/>
              <a:ahLst/>
              <a:cxnLst/>
              <a:rect l="l" t="t" r="r" b="b"/>
              <a:pathLst>
                <a:path w="17733" h="9980" extrusionOk="0">
                  <a:moveTo>
                    <a:pt x="15347" y="0"/>
                  </a:moveTo>
                  <a:lnTo>
                    <a:pt x="15665" y="517"/>
                  </a:lnTo>
                  <a:lnTo>
                    <a:pt x="15904" y="1034"/>
                  </a:lnTo>
                  <a:lnTo>
                    <a:pt x="16103" y="1591"/>
                  </a:lnTo>
                  <a:lnTo>
                    <a:pt x="16262" y="2147"/>
                  </a:lnTo>
                  <a:lnTo>
                    <a:pt x="16381" y="3022"/>
                  </a:lnTo>
                  <a:lnTo>
                    <a:pt x="16460" y="3777"/>
                  </a:lnTo>
                  <a:lnTo>
                    <a:pt x="16460" y="4493"/>
                  </a:lnTo>
                  <a:lnTo>
                    <a:pt x="16341" y="5129"/>
                  </a:lnTo>
                  <a:lnTo>
                    <a:pt x="16301" y="5447"/>
                  </a:lnTo>
                  <a:lnTo>
                    <a:pt x="16182" y="5725"/>
                  </a:lnTo>
                  <a:lnTo>
                    <a:pt x="16063" y="6004"/>
                  </a:lnTo>
                  <a:lnTo>
                    <a:pt x="15944" y="6282"/>
                  </a:lnTo>
                  <a:lnTo>
                    <a:pt x="15745" y="6521"/>
                  </a:lnTo>
                  <a:lnTo>
                    <a:pt x="15586" y="6719"/>
                  </a:lnTo>
                  <a:lnTo>
                    <a:pt x="15347" y="6958"/>
                  </a:lnTo>
                  <a:lnTo>
                    <a:pt x="15109" y="7157"/>
                  </a:lnTo>
                  <a:lnTo>
                    <a:pt x="14870" y="7356"/>
                  </a:lnTo>
                  <a:lnTo>
                    <a:pt x="14592" y="7515"/>
                  </a:lnTo>
                  <a:lnTo>
                    <a:pt x="13916" y="7833"/>
                  </a:lnTo>
                  <a:lnTo>
                    <a:pt x="13121" y="8071"/>
                  </a:lnTo>
                  <a:lnTo>
                    <a:pt x="12246" y="8270"/>
                  </a:lnTo>
                  <a:lnTo>
                    <a:pt x="11212" y="8429"/>
                  </a:lnTo>
                  <a:lnTo>
                    <a:pt x="10099" y="8548"/>
                  </a:lnTo>
                  <a:lnTo>
                    <a:pt x="8827" y="8628"/>
                  </a:lnTo>
                  <a:lnTo>
                    <a:pt x="6083" y="8628"/>
                  </a:lnTo>
                  <a:lnTo>
                    <a:pt x="4890" y="8548"/>
                  </a:lnTo>
                  <a:lnTo>
                    <a:pt x="3817" y="8469"/>
                  </a:lnTo>
                  <a:lnTo>
                    <a:pt x="2863" y="8350"/>
                  </a:lnTo>
                  <a:lnTo>
                    <a:pt x="1988" y="8151"/>
                  </a:lnTo>
                  <a:lnTo>
                    <a:pt x="1233" y="7952"/>
                  </a:lnTo>
                  <a:lnTo>
                    <a:pt x="557" y="7674"/>
                  </a:lnTo>
                  <a:lnTo>
                    <a:pt x="0" y="7395"/>
                  </a:lnTo>
                  <a:lnTo>
                    <a:pt x="199" y="7713"/>
                  </a:lnTo>
                  <a:lnTo>
                    <a:pt x="398" y="7992"/>
                  </a:lnTo>
                  <a:lnTo>
                    <a:pt x="676" y="8270"/>
                  </a:lnTo>
                  <a:lnTo>
                    <a:pt x="994" y="8548"/>
                  </a:lnTo>
                  <a:lnTo>
                    <a:pt x="1352" y="8787"/>
                  </a:lnTo>
                  <a:lnTo>
                    <a:pt x="1710" y="8986"/>
                  </a:lnTo>
                  <a:lnTo>
                    <a:pt x="2147" y="9185"/>
                  </a:lnTo>
                  <a:lnTo>
                    <a:pt x="2664" y="9344"/>
                  </a:lnTo>
                  <a:lnTo>
                    <a:pt x="3181" y="9503"/>
                  </a:lnTo>
                  <a:lnTo>
                    <a:pt x="3777" y="9622"/>
                  </a:lnTo>
                  <a:lnTo>
                    <a:pt x="4374" y="9741"/>
                  </a:lnTo>
                  <a:lnTo>
                    <a:pt x="5089" y="9821"/>
                  </a:lnTo>
                  <a:lnTo>
                    <a:pt x="6600" y="9940"/>
                  </a:lnTo>
                  <a:lnTo>
                    <a:pt x="8349" y="9980"/>
                  </a:lnTo>
                  <a:lnTo>
                    <a:pt x="9860" y="9980"/>
                  </a:lnTo>
                  <a:lnTo>
                    <a:pt x="10974" y="9900"/>
                  </a:lnTo>
                  <a:lnTo>
                    <a:pt x="12007" y="9821"/>
                  </a:lnTo>
                  <a:lnTo>
                    <a:pt x="12922" y="9741"/>
                  </a:lnTo>
                  <a:lnTo>
                    <a:pt x="13757" y="9582"/>
                  </a:lnTo>
                  <a:lnTo>
                    <a:pt x="14472" y="9383"/>
                  </a:lnTo>
                  <a:lnTo>
                    <a:pt x="15148" y="9185"/>
                  </a:lnTo>
                  <a:lnTo>
                    <a:pt x="15705" y="8946"/>
                  </a:lnTo>
                  <a:lnTo>
                    <a:pt x="16222" y="8628"/>
                  </a:lnTo>
                  <a:lnTo>
                    <a:pt x="16619" y="8310"/>
                  </a:lnTo>
                  <a:lnTo>
                    <a:pt x="16977" y="7912"/>
                  </a:lnTo>
                  <a:lnTo>
                    <a:pt x="17256" y="7515"/>
                  </a:lnTo>
                  <a:lnTo>
                    <a:pt x="17454" y="7077"/>
                  </a:lnTo>
                  <a:lnTo>
                    <a:pt x="17613" y="6560"/>
                  </a:lnTo>
                  <a:lnTo>
                    <a:pt x="17693" y="6004"/>
                  </a:lnTo>
                  <a:lnTo>
                    <a:pt x="17733" y="5447"/>
                  </a:lnTo>
                  <a:lnTo>
                    <a:pt x="17733" y="4970"/>
                  </a:lnTo>
                  <a:lnTo>
                    <a:pt x="17693" y="4533"/>
                  </a:lnTo>
                  <a:lnTo>
                    <a:pt x="17534" y="3499"/>
                  </a:lnTo>
                  <a:lnTo>
                    <a:pt x="17494" y="3459"/>
                  </a:lnTo>
                  <a:lnTo>
                    <a:pt x="17375" y="2942"/>
                  </a:lnTo>
                  <a:lnTo>
                    <a:pt x="17216" y="2425"/>
                  </a:lnTo>
                  <a:lnTo>
                    <a:pt x="16977" y="1988"/>
                  </a:lnTo>
                  <a:lnTo>
                    <a:pt x="16739" y="1511"/>
                  </a:lnTo>
                  <a:lnTo>
                    <a:pt x="16421" y="1113"/>
                  </a:lnTo>
                  <a:lnTo>
                    <a:pt x="16103" y="716"/>
                  </a:lnTo>
                  <a:lnTo>
                    <a:pt x="15745" y="358"/>
                  </a:lnTo>
                  <a:lnTo>
                    <a:pt x="15347" y="0"/>
                  </a:lnTo>
                  <a:close/>
                </a:path>
              </a:pathLst>
            </a:custGeom>
            <a:solidFill>
              <a:srgbClr val="F99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3053;p104">
              <a:extLst>
                <a:ext uri="{FF2B5EF4-FFF2-40B4-BE49-F238E27FC236}">
                  <a16:creationId xmlns:a16="http://schemas.microsoft.com/office/drawing/2014/main" id="{0FAB3C7C-E958-EDFC-90E0-33542C9706FC}"/>
                </a:ext>
              </a:extLst>
            </p:cNvPr>
            <p:cNvSpPr/>
            <p:nvPr/>
          </p:nvSpPr>
          <p:spPr>
            <a:xfrm>
              <a:off x="5457525" y="1882900"/>
              <a:ext cx="443325" cy="249500"/>
            </a:xfrm>
            <a:custGeom>
              <a:avLst/>
              <a:gdLst/>
              <a:ahLst/>
              <a:cxnLst/>
              <a:rect l="l" t="t" r="r" b="b"/>
              <a:pathLst>
                <a:path w="17733" h="9980" fill="none" extrusionOk="0">
                  <a:moveTo>
                    <a:pt x="15347" y="0"/>
                  </a:moveTo>
                  <a:lnTo>
                    <a:pt x="15347" y="0"/>
                  </a:lnTo>
                  <a:lnTo>
                    <a:pt x="15665" y="517"/>
                  </a:lnTo>
                  <a:lnTo>
                    <a:pt x="15904" y="1034"/>
                  </a:lnTo>
                  <a:lnTo>
                    <a:pt x="16103" y="1591"/>
                  </a:lnTo>
                  <a:lnTo>
                    <a:pt x="16262" y="2147"/>
                  </a:lnTo>
                  <a:lnTo>
                    <a:pt x="16262" y="2147"/>
                  </a:lnTo>
                  <a:lnTo>
                    <a:pt x="16381" y="3022"/>
                  </a:lnTo>
                  <a:lnTo>
                    <a:pt x="16460" y="3777"/>
                  </a:lnTo>
                  <a:lnTo>
                    <a:pt x="16460" y="4493"/>
                  </a:lnTo>
                  <a:lnTo>
                    <a:pt x="16341" y="5129"/>
                  </a:lnTo>
                  <a:lnTo>
                    <a:pt x="16301" y="5447"/>
                  </a:lnTo>
                  <a:lnTo>
                    <a:pt x="16182" y="5725"/>
                  </a:lnTo>
                  <a:lnTo>
                    <a:pt x="16063" y="6004"/>
                  </a:lnTo>
                  <a:lnTo>
                    <a:pt x="15944" y="6282"/>
                  </a:lnTo>
                  <a:lnTo>
                    <a:pt x="15745" y="6521"/>
                  </a:lnTo>
                  <a:lnTo>
                    <a:pt x="15586" y="6719"/>
                  </a:lnTo>
                  <a:lnTo>
                    <a:pt x="15347" y="6958"/>
                  </a:lnTo>
                  <a:lnTo>
                    <a:pt x="15109" y="7157"/>
                  </a:lnTo>
                  <a:lnTo>
                    <a:pt x="14870" y="7356"/>
                  </a:lnTo>
                  <a:lnTo>
                    <a:pt x="14592" y="7515"/>
                  </a:lnTo>
                  <a:lnTo>
                    <a:pt x="13916" y="7833"/>
                  </a:lnTo>
                  <a:lnTo>
                    <a:pt x="13121" y="8071"/>
                  </a:lnTo>
                  <a:lnTo>
                    <a:pt x="12246" y="8270"/>
                  </a:lnTo>
                  <a:lnTo>
                    <a:pt x="11212" y="8429"/>
                  </a:lnTo>
                  <a:lnTo>
                    <a:pt x="10099" y="8548"/>
                  </a:lnTo>
                  <a:lnTo>
                    <a:pt x="8827" y="8628"/>
                  </a:lnTo>
                  <a:lnTo>
                    <a:pt x="7395" y="8628"/>
                  </a:lnTo>
                  <a:lnTo>
                    <a:pt x="7395" y="8628"/>
                  </a:lnTo>
                  <a:lnTo>
                    <a:pt x="6083" y="8628"/>
                  </a:lnTo>
                  <a:lnTo>
                    <a:pt x="4890" y="8548"/>
                  </a:lnTo>
                  <a:lnTo>
                    <a:pt x="3817" y="8469"/>
                  </a:lnTo>
                  <a:lnTo>
                    <a:pt x="2863" y="8350"/>
                  </a:lnTo>
                  <a:lnTo>
                    <a:pt x="1988" y="8151"/>
                  </a:lnTo>
                  <a:lnTo>
                    <a:pt x="1233" y="7952"/>
                  </a:lnTo>
                  <a:lnTo>
                    <a:pt x="557" y="7674"/>
                  </a:lnTo>
                  <a:lnTo>
                    <a:pt x="0" y="7395"/>
                  </a:lnTo>
                  <a:lnTo>
                    <a:pt x="0" y="7395"/>
                  </a:lnTo>
                  <a:lnTo>
                    <a:pt x="199" y="7713"/>
                  </a:lnTo>
                  <a:lnTo>
                    <a:pt x="398" y="7992"/>
                  </a:lnTo>
                  <a:lnTo>
                    <a:pt x="676" y="8270"/>
                  </a:lnTo>
                  <a:lnTo>
                    <a:pt x="994" y="8548"/>
                  </a:lnTo>
                  <a:lnTo>
                    <a:pt x="1352" y="8787"/>
                  </a:lnTo>
                  <a:lnTo>
                    <a:pt x="1710" y="8986"/>
                  </a:lnTo>
                  <a:lnTo>
                    <a:pt x="2147" y="9185"/>
                  </a:lnTo>
                  <a:lnTo>
                    <a:pt x="2664" y="9344"/>
                  </a:lnTo>
                  <a:lnTo>
                    <a:pt x="3181" y="9503"/>
                  </a:lnTo>
                  <a:lnTo>
                    <a:pt x="3777" y="9622"/>
                  </a:lnTo>
                  <a:lnTo>
                    <a:pt x="4374" y="9741"/>
                  </a:lnTo>
                  <a:lnTo>
                    <a:pt x="5089" y="9821"/>
                  </a:lnTo>
                  <a:lnTo>
                    <a:pt x="6600" y="9940"/>
                  </a:lnTo>
                  <a:lnTo>
                    <a:pt x="8349" y="9980"/>
                  </a:lnTo>
                  <a:lnTo>
                    <a:pt x="8349" y="9980"/>
                  </a:lnTo>
                  <a:lnTo>
                    <a:pt x="834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88" y="9980"/>
                  </a:lnTo>
                  <a:lnTo>
                    <a:pt x="858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68" y="9980"/>
                  </a:lnTo>
                  <a:lnTo>
                    <a:pt x="8668" y="9980"/>
                  </a:lnTo>
                  <a:lnTo>
                    <a:pt x="9860" y="9980"/>
                  </a:lnTo>
                  <a:lnTo>
                    <a:pt x="10974" y="9900"/>
                  </a:lnTo>
                  <a:lnTo>
                    <a:pt x="12007" y="9821"/>
                  </a:lnTo>
                  <a:lnTo>
                    <a:pt x="12922" y="9741"/>
                  </a:lnTo>
                  <a:lnTo>
                    <a:pt x="13757" y="9582"/>
                  </a:lnTo>
                  <a:lnTo>
                    <a:pt x="14472" y="9383"/>
                  </a:lnTo>
                  <a:lnTo>
                    <a:pt x="15148" y="9185"/>
                  </a:lnTo>
                  <a:lnTo>
                    <a:pt x="15705" y="8946"/>
                  </a:lnTo>
                  <a:lnTo>
                    <a:pt x="16222" y="8628"/>
                  </a:lnTo>
                  <a:lnTo>
                    <a:pt x="16619" y="8310"/>
                  </a:lnTo>
                  <a:lnTo>
                    <a:pt x="16977" y="7912"/>
                  </a:lnTo>
                  <a:lnTo>
                    <a:pt x="17256" y="7515"/>
                  </a:lnTo>
                  <a:lnTo>
                    <a:pt x="17454" y="7077"/>
                  </a:lnTo>
                  <a:lnTo>
                    <a:pt x="17613" y="6560"/>
                  </a:lnTo>
                  <a:lnTo>
                    <a:pt x="17693" y="6004"/>
                  </a:lnTo>
                  <a:lnTo>
                    <a:pt x="17733" y="5447"/>
                  </a:lnTo>
                  <a:lnTo>
                    <a:pt x="17733" y="5447"/>
                  </a:lnTo>
                  <a:lnTo>
                    <a:pt x="17733" y="4970"/>
                  </a:lnTo>
                  <a:lnTo>
                    <a:pt x="17693" y="4533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375" y="2942"/>
                  </a:lnTo>
                  <a:lnTo>
                    <a:pt x="17216" y="2425"/>
                  </a:lnTo>
                  <a:lnTo>
                    <a:pt x="16977" y="1988"/>
                  </a:lnTo>
                  <a:lnTo>
                    <a:pt x="16739" y="1511"/>
                  </a:lnTo>
                  <a:lnTo>
                    <a:pt x="16421" y="1113"/>
                  </a:lnTo>
                  <a:lnTo>
                    <a:pt x="16103" y="716"/>
                  </a:lnTo>
                  <a:lnTo>
                    <a:pt x="15745" y="358"/>
                  </a:lnTo>
                  <a:lnTo>
                    <a:pt x="15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3054;p104">
              <a:extLst>
                <a:ext uri="{FF2B5EF4-FFF2-40B4-BE49-F238E27FC236}">
                  <a16:creationId xmlns:a16="http://schemas.microsoft.com/office/drawing/2014/main" id="{698FE601-EF7A-5480-999E-0276F46D7E06}"/>
                </a:ext>
              </a:extLst>
            </p:cNvPr>
            <p:cNvSpPr/>
            <p:nvPr/>
          </p:nvSpPr>
          <p:spPr>
            <a:xfrm>
              <a:off x="5884925" y="1792450"/>
              <a:ext cx="263425" cy="40775"/>
            </a:xfrm>
            <a:custGeom>
              <a:avLst/>
              <a:gdLst/>
              <a:ahLst/>
              <a:cxnLst/>
              <a:rect l="l" t="t" r="r" b="b"/>
              <a:pathLst>
                <a:path w="10537" h="1631" extrusionOk="0">
                  <a:moveTo>
                    <a:pt x="1" y="1630"/>
                  </a:moveTo>
                  <a:lnTo>
                    <a:pt x="1" y="1630"/>
                  </a:lnTo>
                  <a:lnTo>
                    <a:pt x="1" y="1630"/>
                  </a:lnTo>
                  <a:lnTo>
                    <a:pt x="1" y="1630"/>
                  </a:lnTo>
                  <a:lnTo>
                    <a:pt x="1" y="1630"/>
                  </a:lnTo>
                  <a:close/>
                  <a:moveTo>
                    <a:pt x="10537" y="0"/>
                  </a:move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close/>
                  <a:moveTo>
                    <a:pt x="10537" y="0"/>
                  </a:move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3055;p104">
              <a:extLst>
                <a:ext uri="{FF2B5EF4-FFF2-40B4-BE49-F238E27FC236}">
                  <a16:creationId xmlns:a16="http://schemas.microsoft.com/office/drawing/2014/main" id="{C31E8BDC-20C1-2628-C5E2-0D38D45E2B58}"/>
                </a:ext>
              </a:extLst>
            </p:cNvPr>
            <p:cNvSpPr/>
            <p:nvPr/>
          </p:nvSpPr>
          <p:spPr>
            <a:xfrm>
              <a:off x="5884925" y="183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3056;p104">
              <a:extLst>
                <a:ext uri="{FF2B5EF4-FFF2-40B4-BE49-F238E27FC236}">
                  <a16:creationId xmlns:a16="http://schemas.microsoft.com/office/drawing/2014/main" id="{A02D442E-7DA3-BEAB-F3F0-FC3845B5D4BA}"/>
                </a:ext>
              </a:extLst>
            </p:cNvPr>
            <p:cNvSpPr/>
            <p:nvPr/>
          </p:nvSpPr>
          <p:spPr>
            <a:xfrm>
              <a:off x="6148325" y="179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3057;p104">
              <a:extLst>
                <a:ext uri="{FF2B5EF4-FFF2-40B4-BE49-F238E27FC236}">
                  <a16:creationId xmlns:a16="http://schemas.microsoft.com/office/drawing/2014/main" id="{31C739DF-A885-9C51-80CB-46D25A697FF1}"/>
                </a:ext>
              </a:extLst>
            </p:cNvPr>
            <p:cNvSpPr/>
            <p:nvPr/>
          </p:nvSpPr>
          <p:spPr>
            <a:xfrm>
              <a:off x="6148325" y="179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3058;p104">
              <a:extLst>
                <a:ext uri="{FF2B5EF4-FFF2-40B4-BE49-F238E27FC236}">
                  <a16:creationId xmlns:a16="http://schemas.microsoft.com/office/drawing/2014/main" id="{A86FEDD3-B489-62EA-FC84-83CDD7B5A5E2}"/>
                </a:ext>
              </a:extLst>
            </p:cNvPr>
            <p:cNvSpPr/>
            <p:nvPr/>
          </p:nvSpPr>
          <p:spPr>
            <a:xfrm>
              <a:off x="5863050" y="1721875"/>
              <a:ext cx="290275" cy="177950"/>
            </a:xfrm>
            <a:custGeom>
              <a:avLst/>
              <a:gdLst/>
              <a:ahLst/>
              <a:cxnLst/>
              <a:rect l="l" t="t" r="r" b="b"/>
              <a:pathLst>
                <a:path w="11611" h="7118" extrusionOk="0">
                  <a:moveTo>
                    <a:pt x="11451" y="0"/>
                  </a:moveTo>
                  <a:lnTo>
                    <a:pt x="11332" y="517"/>
                  </a:lnTo>
                  <a:lnTo>
                    <a:pt x="11094" y="1113"/>
                  </a:lnTo>
                  <a:lnTo>
                    <a:pt x="10815" y="1710"/>
                  </a:lnTo>
                  <a:lnTo>
                    <a:pt x="10617" y="2028"/>
                  </a:lnTo>
                  <a:lnTo>
                    <a:pt x="10418" y="2306"/>
                  </a:lnTo>
                  <a:lnTo>
                    <a:pt x="10179" y="2624"/>
                  </a:lnTo>
                  <a:lnTo>
                    <a:pt x="9901" y="2903"/>
                  </a:lnTo>
                  <a:lnTo>
                    <a:pt x="9583" y="3141"/>
                  </a:lnTo>
                  <a:lnTo>
                    <a:pt x="9265" y="3419"/>
                  </a:lnTo>
                  <a:lnTo>
                    <a:pt x="8907" y="3658"/>
                  </a:lnTo>
                  <a:lnTo>
                    <a:pt x="8509" y="3897"/>
                  </a:lnTo>
                  <a:lnTo>
                    <a:pt x="8072" y="4095"/>
                  </a:lnTo>
                  <a:lnTo>
                    <a:pt x="7595" y="4254"/>
                  </a:lnTo>
                  <a:lnTo>
                    <a:pt x="7078" y="4413"/>
                  </a:lnTo>
                  <a:lnTo>
                    <a:pt x="6601" y="4533"/>
                  </a:lnTo>
                  <a:lnTo>
                    <a:pt x="6084" y="4573"/>
                  </a:lnTo>
                  <a:lnTo>
                    <a:pt x="5607" y="4612"/>
                  </a:lnTo>
                  <a:lnTo>
                    <a:pt x="5130" y="4573"/>
                  </a:lnTo>
                  <a:lnTo>
                    <a:pt x="4692" y="4533"/>
                  </a:lnTo>
                  <a:lnTo>
                    <a:pt x="4255" y="4453"/>
                  </a:lnTo>
                  <a:lnTo>
                    <a:pt x="3818" y="4374"/>
                  </a:lnTo>
                  <a:lnTo>
                    <a:pt x="2983" y="4095"/>
                  </a:lnTo>
                  <a:lnTo>
                    <a:pt x="2227" y="3777"/>
                  </a:lnTo>
                  <a:lnTo>
                    <a:pt x="1551" y="3419"/>
                  </a:lnTo>
                  <a:lnTo>
                    <a:pt x="955" y="3062"/>
                  </a:lnTo>
                  <a:lnTo>
                    <a:pt x="438" y="2744"/>
                  </a:lnTo>
                  <a:lnTo>
                    <a:pt x="1" y="2426"/>
                  </a:lnTo>
                  <a:lnTo>
                    <a:pt x="160" y="2942"/>
                  </a:lnTo>
                  <a:lnTo>
                    <a:pt x="319" y="3419"/>
                  </a:lnTo>
                  <a:lnTo>
                    <a:pt x="557" y="3936"/>
                  </a:lnTo>
                  <a:lnTo>
                    <a:pt x="876" y="4453"/>
                  </a:lnTo>
                  <a:lnTo>
                    <a:pt x="876" y="4493"/>
                  </a:lnTo>
                  <a:lnTo>
                    <a:pt x="1233" y="4970"/>
                  </a:lnTo>
                  <a:lnTo>
                    <a:pt x="1631" y="5407"/>
                  </a:lnTo>
                  <a:lnTo>
                    <a:pt x="2029" y="5805"/>
                  </a:lnTo>
                  <a:lnTo>
                    <a:pt x="2506" y="6163"/>
                  </a:lnTo>
                  <a:lnTo>
                    <a:pt x="3023" y="6481"/>
                  </a:lnTo>
                  <a:lnTo>
                    <a:pt x="3539" y="6719"/>
                  </a:lnTo>
                  <a:lnTo>
                    <a:pt x="4096" y="6918"/>
                  </a:lnTo>
                  <a:lnTo>
                    <a:pt x="4692" y="7038"/>
                  </a:lnTo>
                  <a:lnTo>
                    <a:pt x="5170" y="7117"/>
                  </a:lnTo>
                  <a:lnTo>
                    <a:pt x="5647" y="7117"/>
                  </a:lnTo>
                  <a:lnTo>
                    <a:pt x="6323" y="7077"/>
                  </a:lnTo>
                  <a:lnTo>
                    <a:pt x="7038" y="6958"/>
                  </a:lnTo>
                  <a:lnTo>
                    <a:pt x="7714" y="6759"/>
                  </a:lnTo>
                  <a:lnTo>
                    <a:pt x="8350" y="6481"/>
                  </a:lnTo>
                  <a:lnTo>
                    <a:pt x="8986" y="6123"/>
                  </a:lnTo>
                  <a:lnTo>
                    <a:pt x="9543" y="5686"/>
                  </a:lnTo>
                  <a:lnTo>
                    <a:pt x="10060" y="5209"/>
                  </a:lnTo>
                  <a:lnTo>
                    <a:pt x="10537" y="4652"/>
                  </a:lnTo>
                  <a:lnTo>
                    <a:pt x="10815" y="4215"/>
                  </a:lnTo>
                  <a:lnTo>
                    <a:pt x="11054" y="3777"/>
                  </a:lnTo>
                  <a:lnTo>
                    <a:pt x="11253" y="3340"/>
                  </a:lnTo>
                  <a:lnTo>
                    <a:pt x="11412" y="2823"/>
                  </a:lnTo>
                  <a:lnTo>
                    <a:pt x="11491" y="2465"/>
                  </a:lnTo>
                  <a:lnTo>
                    <a:pt x="11571" y="2107"/>
                  </a:lnTo>
                  <a:lnTo>
                    <a:pt x="11611" y="1392"/>
                  </a:lnTo>
                  <a:lnTo>
                    <a:pt x="11611" y="676"/>
                  </a:lnTo>
                  <a:lnTo>
                    <a:pt x="11451" y="0"/>
                  </a:lnTo>
                  <a:close/>
                </a:path>
              </a:pathLst>
            </a:custGeom>
            <a:solidFill>
              <a:srgbClr val="F37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3059;p104">
              <a:extLst>
                <a:ext uri="{FF2B5EF4-FFF2-40B4-BE49-F238E27FC236}">
                  <a16:creationId xmlns:a16="http://schemas.microsoft.com/office/drawing/2014/main" id="{D577DAA9-BBF9-78A2-B24F-F86E5736B723}"/>
                </a:ext>
              </a:extLst>
            </p:cNvPr>
            <p:cNvSpPr/>
            <p:nvPr/>
          </p:nvSpPr>
          <p:spPr>
            <a:xfrm>
              <a:off x="5863050" y="1721875"/>
              <a:ext cx="290275" cy="177950"/>
            </a:xfrm>
            <a:custGeom>
              <a:avLst/>
              <a:gdLst/>
              <a:ahLst/>
              <a:cxnLst/>
              <a:rect l="l" t="t" r="r" b="b"/>
              <a:pathLst>
                <a:path w="11611" h="7118" fill="none" extrusionOk="0">
                  <a:moveTo>
                    <a:pt x="11451" y="0"/>
                  </a:moveTo>
                  <a:lnTo>
                    <a:pt x="11451" y="0"/>
                  </a:lnTo>
                  <a:lnTo>
                    <a:pt x="11332" y="517"/>
                  </a:lnTo>
                  <a:lnTo>
                    <a:pt x="11094" y="1113"/>
                  </a:lnTo>
                  <a:lnTo>
                    <a:pt x="10815" y="1710"/>
                  </a:lnTo>
                  <a:lnTo>
                    <a:pt x="10617" y="2028"/>
                  </a:lnTo>
                  <a:lnTo>
                    <a:pt x="10418" y="2306"/>
                  </a:lnTo>
                  <a:lnTo>
                    <a:pt x="10179" y="2624"/>
                  </a:lnTo>
                  <a:lnTo>
                    <a:pt x="9901" y="2903"/>
                  </a:lnTo>
                  <a:lnTo>
                    <a:pt x="9583" y="3141"/>
                  </a:lnTo>
                  <a:lnTo>
                    <a:pt x="9265" y="3419"/>
                  </a:lnTo>
                  <a:lnTo>
                    <a:pt x="8907" y="3658"/>
                  </a:lnTo>
                  <a:lnTo>
                    <a:pt x="8509" y="3897"/>
                  </a:lnTo>
                  <a:lnTo>
                    <a:pt x="8072" y="4095"/>
                  </a:lnTo>
                  <a:lnTo>
                    <a:pt x="7595" y="4254"/>
                  </a:lnTo>
                  <a:lnTo>
                    <a:pt x="7595" y="4254"/>
                  </a:lnTo>
                  <a:lnTo>
                    <a:pt x="7078" y="4413"/>
                  </a:lnTo>
                  <a:lnTo>
                    <a:pt x="6601" y="4533"/>
                  </a:lnTo>
                  <a:lnTo>
                    <a:pt x="6084" y="4573"/>
                  </a:lnTo>
                  <a:lnTo>
                    <a:pt x="5607" y="4612"/>
                  </a:lnTo>
                  <a:lnTo>
                    <a:pt x="5607" y="4612"/>
                  </a:lnTo>
                  <a:lnTo>
                    <a:pt x="5130" y="4573"/>
                  </a:lnTo>
                  <a:lnTo>
                    <a:pt x="4692" y="4533"/>
                  </a:lnTo>
                  <a:lnTo>
                    <a:pt x="4255" y="4453"/>
                  </a:lnTo>
                  <a:lnTo>
                    <a:pt x="3818" y="4374"/>
                  </a:lnTo>
                  <a:lnTo>
                    <a:pt x="2983" y="4095"/>
                  </a:lnTo>
                  <a:lnTo>
                    <a:pt x="2227" y="3777"/>
                  </a:lnTo>
                  <a:lnTo>
                    <a:pt x="1551" y="3419"/>
                  </a:lnTo>
                  <a:lnTo>
                    <a:pt x="955" y="3062"/>
                  </a:lnTo>
                  <a:lnTo>
                    <a:pt x="438" y="2744"/>
                  </a:lnTo>
                  <a:lnTo>
                    <a:pt x="1" y="2426"/>
                  </a:lnTo>
                  <a:lnTo>
                    <a:pt x="1" y="2426"/>
                  </a:lnTo>
                  <a:lnTo>
                    <a:pt x="160" y="2942"/>
                  </a:lnTo>
                  <a:lnTo>
                    <a:pt x="319" y="3419"/>
                  </a:lnTo>
                  <a:lnTo>
                    <a:pt x="557" y="3936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93"/>
                  </a:lnTo>
                  <a:lnTo>
                    <a:pt x="876" y="4493"/>
                  </a:lnTo>
                  <a:lnTo>
                    <a:pt x="1233" y="4970"/>
                  </a:lnTo>
                  <a:lnTo>
                    <a:pt x="1631" y="5407"/>
                  </a:lnTo>
                  <a:lnTo>
                    <a:pt x="2029" y="5805"/>
                  </a:lnTo>
                  <a:lnTo>
                    <a:pt x="2506" y="6163"/>
                  </a:lnTo>
                  <a:lnTo>
                    <a:pt x="3023" y="6481"/>
                  </a:lnTo>
                  <a:lnTo>
                    <a:pt x="3539" y="6719"/>
                  </a:lnTo>
                  <a:lnTo>
                    <a:pt x="4096" y="6918"/>
                  </a:lnTo>
                  <a:lnTo>
                    <a:pt x="4692" y="7038"/>
                  </a:lnTo>
                  <a:lnTo>
                    <a:pt x="4692" y="7038"/>
                  </a:lnTo>
                  <a:lnTo>
                    <a:pt x="5170" y="7117"/>
                  </a:lnTo>
                  <a:lnTo>
                    <a:pt x="5647" y="7117"/>
                  </a:lnTo>
                  <a:lnTo>
                    <a:pt x="5647" y="7117"/>
                  </a:lnTo>
                  <a:lnTo>
                    <a:pt x="6323" y="7077"/>
                  </a:lnTo>
                  <a:lnTo>
                    <a:pt x="7038" y="6958"/>
                  </a:lnTo>
                  <a:lnTo>
                    <a:pt x="7714" y="6759"/>
                  </a:lnTo>
                  <a:lnTo>
                    <a:pt x="8350" y="6481"/>
                  </a:lnTo>
                  <a:lnTo>
                    <a:pt x="8986" y="6123"/>
                  </a:lnTo>
                  <a:lnTo>
                    <a:pt x="9543" y="5686"/>
                  </a:lnTo>
                  <a:lnTo>
                    <a:pt x="10060" y="5209"/>
                  </a:lnTo>
                  <a:lnTo>
                    <a:pt x="10537" y="4652"/>
                  </a:lnTo>
                  <a:lnTo>
                    <a:pt x="10537" y="4652"/>
                  </a:lnTo>
                  <a:lnTo>
                    <a:pt x="10815" y="4215"/>
                  </a:lnTo>
                  <a:lnTo>
                    <a:pt x="11054" y="3777"/>
                  </a:lnTo>
                  <a:lnTo>
                    <a:pt x="11253" y="3340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91" y="2465"/>
                  </a:lnTo>
                  <a:lnTo>
                    <a:pt x="11571" y="2107"/>
                  </a:lnTo>
                  <a:lnTo>
                    <a:pt x="11611" y="1392"/>
                  </a:lnTo>
                  <a:lnTo>
                    <a:pt x="11611" y="676"/>
                  </a:lnTo>
                  <a:lnTo>
                    <a:pt x="114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3060;p104">
              <a:extLst>
                <a:ext uri="{FF2B5EF4-FFF2-40B4-BE49-F238E27FC236}">
                  <a16:creationId xmlns:a16="http://schemas.microsoft.com/office/drawing/2014/main" id="{06501E5B-B197-5C39-415A-B03CBC9AFFEE}"/>
                </a:ext>
              </a:extLst>
            </p:cNvPr>
            <p:cNvSpPr/>
            <p:nvPr/>
          </p:nvSpPr>
          <p:spPr>
            <a:xfrm>
              <a:off x="5193125" y="1715900"/>
              <a:ext cx="151100" cy="183925"/>
            </a:xfrm>
            <a:custGeom>
              <a:avLst/>
              <a:gdLst/>
              <a:ahLst/>
              <a:cxnLst/>
              <a:rect l="l" t="t" r="r" b="b"/>
              <a:pathLst>
                <a:path w="6044" h="7357" extrusionOk="0">
                  <a:moveTo>
                    <a:pt x="239" y="1"/>
                  </a:moveTo>
                  <a:lnTo>
                    <a:pt x="119" y="358"/>
                  </a:lnTo>
                  <a:lnTo>
                    <a:pt x="80" y="716"/>
                  </a:lnTo>
                  <a:lnTo>
                    <a:pt x="0" y="1114"/>
                  </a:lnTo>
                  <a:lnTo>
                    <a:pt x="0" y="1511"/>
                  </a:lnTo>
                  <a:lnTo>
                    <a:pt x="0" y="1909"/>
                  </a:lnTo>
                  <a:lnTo>
                    <a:pt x="40" y="2267"/>
                  </a:lnTo>
                  <a:lnTo>
                    <a:pt x="119" y="2665"/>
                  </a:lnTo>
                  <a:lnTo>
                    <a:pt x="199" y="3062"/>
                  </a:lnTo>
                  <a:lnTo>
                    <a:pt x="398" y="3579"/>
                  </a:lnTo>
                  <a:lnTo>
                    <a:pt x="596" y="4016"/>
                  </a:lnTo>
                  <a:lnTo>
                    <a:pt x="835" y="4454"/>
                  </a:lnTo>
                  <a:lnTo>
                    <a:pt x="1113" y="4891"/>
                  </a:lnTo>
                  <a:lnTo>
                    <a:pt x="1551" y="5448"/>
                  </a:lnTo>
                  <a:lnTo>
                    <a:pt x="2068" y="5925"/>
                  </a:lnTo>
                  <a:lnTo>
                    <a:pt x="2664" y="6362"/>
                  </a:lnTo>
                  <a:lnTo>
                    <a:pt x="3260" y="6720"/>
                  </a:lnTo>
                  <a:lnTo>
                    <a:pt x="3936" y="6998"/>
                  </a:lnTo>
                  <a:lnTo>
                    <a:pt x="4612" y="7197"/>
                  </a:lnTo>
                  <a:lnTo>
                    <a:pt x="5288" y="7316"/>
                  </a:lnTo>
                  <a:lnTo>
                    <a:pt x="6004" y="7356"/>
                  </a:lnTo>
                  <a:lnTo>
                    <a:pt x="6043" y="7356"/>
                  </a:lnTo>
                  <a:lnTo>
                    <a:pt x="5328" y="7316"/>
                  </a:lnTo>
                  <a:lnTo>
                    <a:pt x="4652" y="7197"/>
                  </a:lnTo>
                  <a:lnTo>
                    <a:pt x="3976" y="6998"/>
                  </a:lnTo>
                  <a:lnTo>
                    <a:pt x="3300" y="6680"/>
                  </a:lnTo>
                  <a:lnTo>
                    <a:pt x="2704" y="6362"/>
                  </a:lnTo>
                  <a:lnTo>
                    <a:pt x="2147" y="5925"/>
                  </a:lnTo>
                  <a:lnTo>
                    <a:pt x="1630" y="5448"/>
                  </a:lnTo>
                  <a:lnTo>
                    <a:pt x="1153" y="4891"/>
                  </a:lnTo>
                  <a:lnTo>
                    <a:pt x="875" y="4454"/>
                  </a:lnTo>
                  <a:lnTo>
                    <a:pt x="636" y="4016"/>
                  </a:lnTo>
                  <a:lnTo>
                    <a:pt x="437" y="3579"/>
                  </a:lnTo>
                  <a:lnTo>
                    <a:pt x="278" y="3062"/>
                  </a:lnTo>
                  <a:lnTo>
                    <a:pt x="159" y="2704"/>
                  </a:lnTo>
                  <a:lnTo>
                    <a:pt x="119" y="2307"/>
                  </a:lnTo>
                  <a:lnTo>
                    <a:pt x="80" y="1949"/>
                  </a:lnTo>
                  <a:lnTo>
                    <a:pt x="40" y="1551"/>
                  </a:lnTo>
                  <a:lnTo>
                    <a:pt x="80" y="1193"/>
                  </a:lnTo>
                  <a:lnTo>
                    <a:pt x="80" y="796"/>
                  </a:lnTo>
                  <a:lnTo>
                    <a:pt x="159" y="438"/>
                  </a:lnTo>
                  <a:lnTo>
                    <a:pt x="239" y="8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3061;p104">
              <a:extLst>
                <a:ext uri="{FF2B5EF4-FFF2-40B4-BE49-F238E27FC236}">
                  <a16:creationId xmlns:a16="http://schemas.microsoft.com/office/drawing/2014/main" id="{254A2CB0-C283-45A9-D5ED-0678E5FE12D6}"/>
                </a:ext>
              </a:extLst>
            </p:cNvPr>
            <p:cNvSpPr/>
            <p:nvPr/>
          </p:nvSpPr>
          <p:spPr>
            <a:xfrm>
              <a:off x="5193125" y="1715900"/>
              <a:ext cx="151100" cy="183925"/>
            </a:xfrm>
            <a:custGeom>
              <a:avLst/>
              <a:gdLst/>
              <a:ahLst/>
              <a:cxnLst/>
              <a:rect l="l" t="t" r="r" b="b"/>
              <a:pathLst>
                <a:path w="6044" h="7357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119" y="358"/>
                  </a:lnTo>
                  <a:lnTo>
                    <a:pt x="80" y="716"/>
                  </a:lnTo>
                  <a:lnTo>
                    <a:pt x="0" y="1114"/>
                  </a:lnTo>
                  <a:lnTo>
                    <a:pt x="0" y="1511"/>
                  </a:lnTo>
                  <a:lnTo>
                    <a:pt x="0" y="1909"/>
                  </a:lnTo>
                  <a:lnTo>
                    <a:pt x="40" y="2267"/>
                  </a:lnTo>
                  <a:lnTo>
                    <a:pt x="119" y="2665"/>
                  </a:lnTo>
                  <a:lnTo>
                    <a:pt x="199" y="3062"/>
                  </a:lnTo>
                  <a:lnTo>
                    <a:pt x="199" y="3062"/>
                  </a:lnTo>
                  <a:lnTo>
                    <a:pt x="398" y="3579"/>
                  </a:lnTo>
                  <a:lnTo>
                    <a:pt x="596" y="4016"/>
                  </a:lnTo>
                  <a:lnTo>
                    <a:pt x="835" y="4454"/>
                  </a:lnTo>
                  <a:lnTo>
                    <a:pt x="1113" y="4891"/>
                  </a:lnTo>
                  <a:lnTo>
                    <a:pt x="1113" y="4891"/>
                  </a:lnTo>
                  <a:lnTo>
                    <a:pt x="1551" y="5448"/>
                  </a:lnTo>
                  <a:lnTo>
                    <a:pt x="2068" y="5925"/>
                  </a:lnTo>
                  <a:lnTo>
                    <a:pt x="2664" y="6362"/>
                  </a:lnTo>
                  <a:lnTo>
                    <a:pt x="3260" y="6720"/>
                  </a:lnTo>
                  <a:lnTo>
                    <a:pt x="3936" y="6998"/>
                  </a:lnTo>
                  <a:lnTo>
                    <a:pt x="4612" y="7197"/>
                  </a:lnTo>
                  <a:lnTo>
                    <a:pt x="5288" y="7316"/>
                  </a:lnTo>
                  <a:lnTo>
                    <a:pt x="6004" y="7356"/>
                  </a:lnTo>
                  <a:lnTo>
                    <a:pt x="6004" y="7356"/>
                  </a:lnTo>
                  <a:lnTo>
                    <a:pt x="6043" y="7356"/>
                  </a:lnTo>
                  <a:lnTo>
                    <a:pt x="6043" y="7356"/>
                  </a:lnTo>
                  <a:lnTo>
                    <a:pt x="5328" y="7316"/>
                  </a:lnTo>
                  <a:lnTo>
                    <a:pt x="4652" y="7197"/>
                  </a:lnTo>
                  <a:lnTo>
                    <a:pt x="3976" y="6998"/>
                  </a:lnTo>
                  <a:lnTo>
                    <a:pt x="3300" y="6680"/>
                  </a:lnTo>
                  <a:lnTo>
                    <a:pt x="2704" y="6362"/>
                  </a:lnTo>
                  <a:lnTo>
                    <a:pt x="2147" y="5925"/>
                  </a:lnTo>
                  <a:lnTo>
                    <a:pt x="1630" y="5448"/>
                  </a:lnTo>
                  <a:lnTo>
                    <a:pt x="1153" y="4891"/>
                  </a:lnTo>
                  <a:lnTo>
                    <a:pt x="1153" y="4891"/>
                  </a:lnTo>
                  <a:lnTo>
                    <a:pt x="875" y="4454"/>
                  </a:lnTo>
                  <a:lnTo>
                    <a:pt x="636" y="4016"/>
                  </a:lnTo>
                  <a:lnTo>
                    <a:pt x="437" y="3579"/>
                  </a:lnTo>
                  <a:lnTo>
                    <a:pt x="278" y="3062"/>
                  </a:lnTo>
                  <a:lnTo>
                    <a:pt x="278" y="3062"/>
                  </a:lnTo>
                  <a:lnTo>
                    <a:pt x="159" y="2704"/>
                  </a:lnTo>
                  <a:lnTo>
                    <a:pt x="119" y="2307"/>
                  </a:lnTo>
                  <a:lnTo>
                    <a:pt x="80" y="1949"/>
                  </a:lnTo>
                  <a:lnTo>
                    <a:pt x="40" y="1551"/>
                  </a:lnTo>
                  <a:lnTo>
                    <a:pt x="80" y="1193"/>
                  </a:lnTo>
                  <a:lnTo>
                    <a:pt x="80" y="796"/>
                  </a:lnTo>
                  <a:lnTo>
                    <a:pt x="159" y="438"/>
                  </a:lnTo>
                  <a:lnTo>
                    <a:pt x="239" y="80"/>
                  </a:lnTo>
                  <a:lnTo>
                    <a:pt x="239" y="80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3062;p104">
              <a:extLst>
                <a:ext uri="{FF2B5EF4-FFF2-40B4-BE49-F238E27FC236}">
                  <a16:creationId xmlns:a16="http://schemas.microsoft.com/office/drawing/2014/main" id="{E9F3D7B0-902D-84AD-EC3F-42D4FD206658}"/>
                </a:ext>
              </a:extLst>
            </p:cNvPr>
            <p:cNvSpPr/>
            <p:nvPr/>
          </p:nvSpPr>
          <p:spPr>
            <a:xfrm>
              <a:off x="5194100" y="1717900"/>
              <a:ext cx="289275" cy="181925"/>
            </a:xfrm>
            <a:custGeom>
              <a:avLst/>
              <a:gdLst/>
              <a:ahLst/>
              <a:cxnLst/>
              <a:rect l="l" t="t" r="r" b="b"/>
              <a:pathLst>
                <a:path w="11571" h="7277" extrusionOk="0">
                  <a:moveTo>
                    <a:pt x="200" y="0"/>
                  </a:moveTo>
                  <a:lnTo>
                    <a:pt x="120" y="358"/>
                  </a:lnTo>
                  <a:lnTo>
                    <a:pt x="41" y="716"/>
                  </a:lnTo>
                  <a:lnTo>
                    <a:pt x="41" y="1113"/>
                  </a:lnTo>
                  <a:lnTo>
                    <a:pt x="1" y="1471"/>
                  </a:lnTo>
                  <a:lnTo>
                    <a:pt x="41" y="1869"/>
                  </a:lnTo>
                  <a:lnTo>
                    <a:pt x="80" y="2227"/>
                  </a:lnTo>
                  <a:lnTo>
                    <a:pt x="120" y="2624"/>
                  </a:lnTo>
                  <a:lnTo>
                    <a:pt x="239" y="2982"/>
                  </a:lnTo>
                  <a:lnTo>
                    <a:pt x="398" y="3499"/>
                  </a:lnTo>
                  <a:lnTo>
                    <a:pt x="597" y="3936"/>
                  </a:lnTo>
                  <a:lnTo>
                    <a:pt x="836" y="4374"/>
                  </a:lnTo>
                  <a:lnTo>
                    <a:pt x="1114" y="4811"/>
                  </a:lnTo>
                  <a:lnTo>
                    <a:pt x="1591" y="5368"/>
                  </a:lnTo>
                  <a:lnTo>
                    <a:pt x="2108" y="5845"/>
                  </a:lnTo>
                  <a:lnTo>
                    <a:pt x="2665" y="6282"/>
                  </a:lnTo>
                  <a:lnTo>
                    <a:pt x="3261" y="6600"/>
                  </a:lnTo>
                  <a:lnTo>
                    <a:pt x="3937" y="6918"/>
                  </a:lnTo>
                  <a:lnTo>
                    <a:pt x="4613" y="7117"/>
                  </a:lnTo>
                  <a:lnTo>
                    <a:pt x="5289" y="7236"/>
                  </a:lnTo>
                  <a:lnTo>
                    <a:pt x="6004" y="7276"/>
                  </a:lnTo>
                  <a:lnTo>
                    <a:pt x="6442" y="7276"/>
                  </a:lnTo>
                  <a:lnTo>
                    <a:pt x="6919" y="7197"/>
                  </a:lnTo>
                  <a:lnTo>
                    <a:pt x="7476" y="7077"/>
                  </a:lnTo>
                  <a:lnTo>
                    <a:pt x="8032" y="6878"/>
                  </a:lnTo>
                  <a:lnTo>
                    <a:pt x="8589" y="6640"/>
                  </a:lnTo>
                  <a:lnTo>
                    <a:pt x="9066" y="6322"/>
                  </a:lnTo>
                  <a:lnTo>
                    <a:pt x="9543" y="5964"/>
                  </a:lnTo>
                  <a:lnTo>
                    <a:pt x="9980" y="5566"/>
                  </a:lnTo>
                  <a:lnTo>
                    <a:pt x="10378" y="5129"/>
                  </a:lnTo>
                  <a:lnTo>
                    <a:pt x="10696" y="4652"/>
                  </a:lnTo>
                  <a:lnTo>
                    <a:pt x="10974" y="4135"/>
                  </a:lnTo>
                  <a:lnTo>
                    <a:pt x="11213" y="3658"/>
                  </a:lnTo>
                  <a:lnTo>
                    <a:pt x="11412" y="3181"/>
                  </a:lnTo>
                  <a:lnTo>
                    <a:pt x="11571" y="2704"/>
                  </a:lnTo>
                  <a:lnTo>
                    <a:pt x="11133" y="2982"/>
                  </a:lnTo>
                  <a:lnTo>
                    <a:pt x="10617" y="3340"/>
                  </a:lnTo>
                  <a:lnTo>
                    <a:pt x="9980" y="3658"/>
                  </a:lnTo>
                  <a:lnTo>
                    <a:pt x="9344" y="4016"/>
                  </a:lnTo>
                  <a:lnTo>
                    <a:pt x="8589" y="4294"/>
                  </a:lnTo>
                  <a:lnTo>
                    <a:pt x="7794" y="4533"/>
                  </a:lnTo>
                  <a:lnTo>
                    <a:pt x="7396" y="4612"/>
                  </a:lnTo>
                  <a:lnTo>
                    <a:pt x="6959" y="4692"/>
                  </a:lnTo>
                  <a:lnTo>
                    <a:pt x="6561" y="4732"/>
                  </a:lnTo>
                  <a:lnTo>
                    <a:pt x="6124" y="4771"/>
                  </a:lnTo>
                  <a:lnTo>
                    <a:pt x="5607" y="4732"/>
                  </a:lnTo>
                  <a:lnTo>
                    <a:pt x="5130" y="4692"/>
                  </a:lnTo>
                  <a:lnTo>
                    <a:pt x="4613" y="4572"/>
                  </a:lnTo>
                  <a:lnTo>
                    <a:pt x="4096" y="4413"/>
                  </a:lnTo>
                  <a:lnTo>
                    <a:pt x="3619" y="4254"/>
                  </a:lnTo>
                  <a:lnTo>
                    <a:pt x="3182" y="4016"/>
                  </a:lnTo>
                  <a:lnTo>
                    <a:pt x="2744" y="3777"/>
                  </a:lnTo>
                  <a:lnTo>
                    <a:pt x="2386" y="3539"/>
                  </a:lnTo>
                  <a:lnTo>
                    <a:pt x="2068" y="3260"/>
                  </a:lnTo>
                  <a:lnTo>
                    <a:pt x="1750" y="2982"/>
                  </a:lnTo>
                  <a:lnTo>
                    <a:pt x="1472" y="2704"/>
                  </a:lnTo>
                  <a:lnTo>
                    <a:pt x="1233" y="2386"/>
                  </a:lnTo>
                  <a:lnTo>
                    <a:pt x="1035" y="2068"/>
                  </a:lnTo>
                  <a:lnTo>
                    <a:pt x="836" y="1789"/>
                  </a:lnTo>
                  <a:lnTo>
                    <a:pt x="557" y="1153"/>
                  </a:lnTo>
                  <a:lnTo>
                    <a:pt x="359" y="55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37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3063;p104">
              <a:extLst>
                <a:ext uri="{FF2B5EF4-FFF2-40B4-BE49-F238E27FC236}">
                  <a16:creationId xmlns:a16="http://schemas.microsoft.com/office/drawing/2014/main" id="{F5818EED-9714-D429-560D-63048269A8EF}"/>
                </a:ext>
              </a:extLst>
            </p:cNvPr>
            <p:cNvSpPr/>
            <p:nvPr/>
          </p:nvSpPr>
          <p:spPr>
            <a:xfrm>
              <a:off x="5194100" y="1717900"/>
              <a:ext cx="289275" cy="181925"/>
            </a:xfrm>
            <a:custGeom>
              <a:avLst/>
              <a:gdLst/>
              <a:ahLst/>
              <a:cxnLst/>
              <a:rect l="l" t="t" r="r" b="b"/>
              <a:pathLst>
                <a:path w="11571" h="7277" fill="none" extrusionOk="0">
                  <a:moveTo>
                    <a:pt x="200" y="0"/>
                  </a:moveTo>
                  <a:lnTo>
                    <a:pt x="200" y="0"/>
                  </a:lnTo>
                  <a:lnTo>
                    <a:pt x="120" y="358"/>
                  </a:lnTo>
                  <a:lnTo>
                    <a:pt x="41" y="716"/>
                  </a:lnTo>
                  <a:lnTo>
                    <a:pt x="41" y="1113"/>
                  </a:lnTo>
                  <a:lnTo>
                    <a:pt x="1" y="1471"/>
                  </a:lnTo>
                  <a:lnTo>
                    <a:pt x="41" y="1869"/>
                  </a:lnTo>
                  <a:lnTo>
                    <a:pt x="80" y="2227"/>
                  </a:lnTo>
                  <a:lnTo>
                    <a:pt x="120" y="2624"/>
                  </a:lnTo>
                  <a:lnTo>
                    <a:pt x="239" y="2982"/>
                  </a:lnTo>
                  <a:lnTo>
                    <a:pt x="239" y="2982"/>
                  </a:lnTo>
                  <a:lnTo>
                    <a:pt x="398" y="3499"/>
                  </a:lnTo>
                  <a:lnTo>
                    <a:pt x="597" y="3936"/>
                  </a:lnTo>
                  <a:lnTo>
                    <a:pt x="836" y="4374"/>
                  </a:lnTo>
                  <a:lnTo>
                    <a:pt x="1114" y="4811"/>
                  </a:lnTo>
                  <a:lnTo>
                    <a:pt x="1114" y="4811"/>
                  </a:lnTo>
                  <a:lnTo>
                    <a:pt x="1591" y="5368"/>
                  </a:lnTo>
                  <a:lnTo>
                    <a:pt x="2108" y="5845"/>
                  </a:lnTo>
                  <a:lnTo>
                    <a:pt x="2665" y="6282"/>
                  </a:lnTo>
                  <a:lnTo>
                    <a:pt x="3261" y="6600"/>
                  </a:lnTo>
                  <a:lnTo>
                    <a:pt x="3937" y="6918"/>
                  </a:lnTo>
                  <a:lnTo>
                    <a:pt x="4613" y="7117"/>
                  </a:lnTo>
                  <a:lnTo>
                    <a:pt x="5289" y="7236"/>
                  </a:lnTo>
                  <a:lnTo>
                    <a:pt x="6004" y="7276"/>
                  </a:lnTo>
                  <a:lnTo>
                    <a:pt x="6004" y="7276"/>
                  </a:lnTo>
                  <a:lnTo>
                    <a:pt x="6442" y="7276"/>
                  </a:lnTo>
                  <a:lnTo>
                    <a:pt x="6919" y="7197"/>
                  </a:lnTo>
                  <a:lnTo>
                    <a:pt x="6919" y="7197"/>
                  </a:lnTo>
                  <a:lnTo>
                    <a:pt x="7476" y="7077"/>
                  </a:lnTo>
                  <a:lnTo>
                    <a:pt x="8032" y="6878"/>
                  </a:lnTo>
                  <a:lnTo>
                    <a:pt x="8589" y="6640"/>
                  </a:lnTo>
                  <a:lnTo>
                    <a:pt x="9066" y="6322"/>
                  </a:lnTo>
                  <a:lnTo>
                    <a:pt x="9543" y="5964"/>
                  </a:lnTo>
                  <a:lnTo>
                    <a:pt x="9980" y="5566"/>
                  </a:lnTo>
                  <a:lnTo>
                    <a:pt x="10378" y="5129"/>
                  </a:lnTo>
                  <a:lnTo>
                    <a:pt x="10696" y="4652"/>
                  </a:lnTo>
                  <a:lnTo>
                    <a:pt x="10696" y="4652"/>
                  </a:lnTo>
                  <a:lnTo>
                    <a:pt x="10974" y="4135"/>
                  </a:lnTo>
                  <a:lnTo>
                    <a:pt x="11213" y="3658"/>
                  </a:lnTo>
                  <a:lnTo>
                    <a:pt x="11412" y="3181"/>
                  </a:lnTo>
                  <a:lnTo>
                    <a:pt x="11571" y="2704"/>
                  </a:lnTo>
                  <a:lnTo>
                    <a:pt x="11571" y="2704"/>
                  </a:lnTo>
                  <a:lnTo>
                    <a:pt x="11133" y="2982"/>
                  </a:lnTo>
                  <a:lnTo>
                    <a:pt x="10617" y="3340"/>
                  </a:lnTo>
                  <a:lnTo>
                    <a:pt x="9980" y="3658"/>
                  </a:lnTo>
                  <a:lnTo>
                    <a:pt x="9344" y="4016"/>
                  </a:lnTo>
                  <a:lnTo>
                    <a:pt x="8589" y="4294"/>
                  </a:lnTo>
                  <a:lnTo>
                    <a:pt x="7794" y="4533"/>
                  </a:lnTo>
                  <a:lnTo>
                    <a:pt x="7396" y="4612"/>
                  </a:lnTo>
                  <a:lnTo>
                    <a:pt x="6959" y="4692"/>
                  </a:lnTo>
                  <a:lnTo>
                    <a:pt x="6561" y="4732"/>
                  </a:lnTo>
                  <a:lnTo>
                    <a:pt x="6124" y="4771"/>
                  </a:lnTo>
                  <a:lnTo>
                    <a:pt x="6124" y="4771"/>
                  </a:lnTo>
                  <a:lnTo>
                    <a:pt x="5607" y="4732"/>
                  </a:lnTo>
                  <a:lnTo>
                    <a:pt x="5130" y="4692"/>
                  </a:lnTo>
                  <a:lnTo>
                    <a:pt x="4613" y="4572"/>
                  </a:lnTo>
                  <a:lnTo>
                    <a:pt x="4096" y="4413"/>
                  </a:lnTo>
                  <a:lnTo>
                    <a:pt x="4096" y="4413"/>
                  </a:lnTo>
                  <a:lnTo>
                    <a:pt x="3619" y="4254"/>
                  </a:lnTo>
                  <a:lnTo>
                    <a:pt x="3182" y="4016"/>
                  </a:lnTo>
                  <a:lnTo>
                    <a:pt x="2744" y="3777"/>
                  </a:lnTo>
                  <a:lnTo>
                    <a:pt x="2386" y="3539"/>
                  </a:lnTo>
                  <a:lnTo>
                    <a:pt x="2068" y="3260"/>
                  </a:lnTo>
                  <a:lnTo>
                    <a:pt x="1750" y="2982"/>
                  </a:lnTo>
                  <a:lnTo>
                    <a:pt x="1472" y="2704"/>
                  </a:lnTo>
                  <a:lnTo>
                    <a:pt x="1233" y="2386"/>
                  </a:lnTo>
                  <a:lnTo>
                    <a:pt x="1035" y="2068"/>
                  </a:lnTo>
                  <a:lnTo>
                    <a:pt x="836" y="1789"/>
                  </a:lnTo>
                  <a:lnTo>
                    <a:pt x="557" y="1153"/>
                  </a:lnTo>
                  <a:lnTo>
                    <a:pt x="359" y="557"/>
                  </a:lnTo>
                  <a:lnTo>
                    <a:pt x="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3064;p104">
              <a:extLst>
                <a:ext uri="{FF2B5EF4-FFF2-40B4-BE49-F238E27FC236}">
                  <a16:creationId xmlns:a16="http://schemas.microsoft.com/office/drawing/2014/main" id="{1464F0CA-237C-F209-1641-32D3BC60EFCC}"/>
                </a:ext>
              </a:extLst>
            </p:cNvPr>
            <p:cNvSpPr/>
            <p:nvPr/>
          </p:nvSpPr>
          <p:spPr>
            <a:xfrm>
              <a:off x="5521125" y="1848100"/>
              <a:ext cx="125275" cy="65625"/>
            </a:xfrm>
            <a:custGeom>
              <a:avLst/>
              <a:gdLst/>
              <a:ahLst/>
              <a:cxnLst/>
              <a:rect l="l" t="t" r="r" b="b"/>
              <a:pathLst>
                <a:path w="5011" h="2625" extrusionOk="0">
                  <a:moveTo>
                    <a:pt x="4175" y="1"/>
                  </a:moveTo>
                  <a:lnTo>
                    <a:pt x="3778" y="40"/>
                  </a:lnTo>
                  <a:lnTo>
                    <a:pt x="3380" y="160"/>
                  </a:lnTo>
                  <a:lnTo>
                    <a:pt x="2664" y="358"/>
                  </a:lnTo>
                  <a:lnTo>
                    <a:pt x="2068" y="557"/>
                  </a:lnTo>
                  <a:lnTo>
                    <a:pt x="1472" y="796"/>
                  </a:lnTo>
                  <a:lnTo>
                    <a:pt x="1193" y="915"/>
                  </a:lnTo>
                  <a:lnTo>
                    <a:pt x="915" y="1114"/>
                  </a:lnTo>
                  <a:lnTo>
                    <a:pt x="637" y="1273"/>
                  </a:lnTo>
                  <a:lnTo>
                    <a:pt x="398" y="1511"/>
                  </a:lnTo>
                  <a:lnTo>
                    <a:pt x="239" y="1710"/>
                  </a:lnTo>
                  <a:lnTo>
                    <a:pt x="120" y="1909"/>
                  </a:lnTo>
                  <a:lnTo>
                    <a:pt x="40" y="2068"/>
                  </a:lnTo>
                  <a:lnTo>
                    <a:pt x="1" y="2227"/>
                  </a:lnTo>
                  <a:lnTo>
                    <a:pt x="40" y="2346"/>
                  </a:lnTo>
                  <a:lnTo>
                    <a:pt x="80" y="2466"/>
                  </a:lnTo>
                  <a:lnTo>
                    <a:pt x="160" y="2545"/>
                  </a:lnTo>
                  <a:lnTo>
                    <a:pt x="279" y="2585"/>
                  </a:lnTo>
                  <a:lnTo>
                    <a:pt x="398" y="2625"/>
                  </a:lnTo>
                  <a:lnTo>
                    <a:pt x="716" y="2625"/>
                  </a:lnTo>
                  <a:lnTo>
                    <a:pt x="955" y="2545"/>
                  </a:lnTo>
                  <a:lnTo>
                    <a:pt x="1511" y="2267"/>
                  </a:lnTo>
                  <a:lnTo>
                    <a:pt x="2108" y="2028"/>
                  </a:lnTo>
                  <a:lnTo>
                    <a:pt x="3301" y="1591"/>
                  </a:lnTo>
                  <a:lnTo>
                    <a:pt x="4295" y="1233"/>
                  </a:lnTo>
                  <a:lnTo>
                    <a:pt x="4692" y="1114"/>
                  </a:lnTo>
                  <a:lnTo>
                    <a:pt x="4851" y="995"/>
                  </a:lnTo>
                  <a:lnTo>
                    <a:pt x="4971" y="836"/>
                  </a:lnTo>
                  <a:lnTo>
                    <a:pt x="5010" y="677"/>
                  </a:lnTo>
                  <a:lnTo>
                    <a:pt x="5010" y="478"/>
                  </a:lnTo>
                  <a:lnTo>
                    <a:pt x="4931" y="319"/>
                  </a:lnTo>
                  <a:lnTo>
                    <a:pt x="4811" y="199"/>
                  </a:lnTo>
                  <a:lnTo>
                    <a:pt x="4692" y="120"/>
                  </a:lnTo>
                  <a:lnTo>
                    <a:pt x="4533" y="40"/>
                  </a:lnTo>
                  <a:lnTo>
                    <a:pt x="4374" y="40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rgbClr val="FCC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3065;p104">
              <a:extLst>
                <a:ext uri="{FF2B5EF4-FFF2-40B4-BE49-F238E27FC236}">
                  <a16:creationId xmlns:a16="http://schemas.microsoft.com/office/drawing/2014/main" id="{2295C828-AD55-0B0F-0D1F-4DBCB2B5381C}"/>
                </a:ext>
              </a:extLst>
            </p:cNvPr>
            <p:cNvSpPr/>
            <p:nvPr/>
          </p:nvSpPr>
          <p:spPr>
            <a:xfrm>
              <a:off x="5521125" y="1848100"/>
              <a:ext cx="125275" cy="65625"/>
            </a:xfrm>
            <a:custGeom>
              <a:avLst/>
              <a:gdLst/>
              <a:ahLst/>
              <a:cxnLst/>
              <a:rect l="l" t="t" r="r" b="b"/>
              <a:pathLst>
                <a:path w="5011" h="2625" fill="none" extrusionOk="0">
                  <a:moveTo>
                    <a:pt x="4175" y="1"/>
                  </a:moveTo>
                  <a:lnTo>
                    <a:pt x="4175" y="1"/>
                  </a:lnTo>
                  <a:lnTo>
                    <a:pt x="3778" y="40"/>
                  </a:lnTo>
                  <a:lnTo>
                    <a:pt x="3380" y="160"/>
                  </a:lnTo>
                  <a:lnTo>
                    <a:pt x="2664" y="358"/>
                  </a:lnTo>
                  <a:lnTo>
                    <a:pt x="2664" y="358"/>
                  </a:lnTo>
                  <a:lnTo>
                    <a:pt x="2068" y="557"/>
                  </a:lnTo>
                  <a:lnTo>
                    <a:pt x="1472" y="796"/>
                  </a:lnTo>
                  <a:lnTo>
                    <a:pt x="1193" y="915"/>
                  </a:lnTo>
                  <a:lnTo>
                    <a:pt x="915" y="1114"/>
                  </a:lnTo>
                  <a:lnTo>
                    <a:pt x="637" y="1273"/>
                  </a:lnTo>
                  <a:lnTo>
                    <a:pt x="398" y="1511"/>
                  </a:lnTo>
                  <a:lnTo>
                    <a:pt x="398" y="1511"/>
                  </a:lnTo>
                  <a:lnTo>
                    <a:pt x="239" y="1710"/>
                  </a:lnTo>
                  <a:lnTo>
                    <a:pt x="120" y="1909"/>
                  </a:lnTo>
                  <a:lnTo>
                    <a:pt x="120" y="1909"/>
                  </a:lnTo>
                  <a:lnTo>
                    <a:pt x="40" y="2068"/>
                  </a:lnTo>
                  <a:lnTo>
                    <a:pt x="1" y="2227"/>
                  </a:lnTo>
                  <a:lnTo>
                    <a:pt x="40" y="2346"/>
                  </a:lnTo>
                  <a:lnTo>
                    <a:pt x="80" y="2466"/>
                  </a:lnTo>
                  <a:lnTo>
                    <a:pt x="160" y="2545"/>
                  </a:lnTo>
                  <a:lnTo>
                    <a:pt x="279" y="2585"/>
                  </a:lnTo>
                  <a:lnTo>
                    <a:pt x="398" y="2625"/>
                  </a:lnTo>
                  <a:lnTo>
                    <a:pt x="517" y="2625"/>
                  </a:lnTo>
                  <a:lnTo>
                    <a:pt x="517" y="2625"/>
                  </a:lnTo>
                  <a:lnTo>
                    <a:pt x="716" y="2625"/>
                  </a:lnTo>
                  <a:lnTo>
                    <a:pt x="955" y="2545"/>
                  </a:lnTo>
                  <a:lnTo>
                    <a:pt x="955" y="2545"/>
                  </a:lnTo>
                  <a:lnTo>
                    <a:pt x="1511" y="2267"/>
                  </a:lnTo>
                  <a:lnTo>
                    <a:pt x="2108" y="2028"/>
                  </a:lnTo>
                  <a:lnTo>
                    <a:pt x="3301" y="1591"/>
                  </a:lnTo>
                  <a:lnTo>
                    <a:pt x="3301" y="1591"/>
                  </a:lnTo>
                  <a:lnTo>
                    <a:pt x="4295" y="1233"/>
                  </a:lnTo>
                  <a:lnTo>
                    <a:pt x="4295" y="1233"/>
                  </a:lnTo>
                  <a:lnTo>
                    <a:pt x="4692" y="1114"/>
                  </a:lnTo>
                  <a:lnTo>
                    <a:pt x="4851" y="995"/>
                  </a:lnTo>
                  <a:lnTo>
                    <a:pt x="4971" y="836"/>
                  </a:lnTo>
                  <a:lnTo>
                    <a:pt x="4971" y="836"/>
                  </a:lnTo>
                  <a:lnTo>
                    <a:pt x="5010" y="677"/>
                  </a:lnTo>
                  <a:lnTo>
                    <a:pt x="5010" y="478"/>
                  </a:lnTo>
                  <a:lnTo>
                    <a:pt x="4931" y="319"/>
                  </a:lnTo>
                  <a:lnTo>
                    <a:pt x="4811" y="199"/>
                  </a:lnTo>
                  <a:lnTo>
                    <a:pt x="4811" y="199"/>
                  </a:lnTo>
                  <a:lnTo>
                    <a:pt x="4692" y="120"/>
                  </a:lnTo>
                  <a:lnTo>
                    <a:pt x="4533" y="40"/>
                  </a:lnTo>
                  <a:lnTo>
                    <a:pt x="4374" y="40"/>
                  </a:lnTo>
                  <a:lnTo>
                    <a:pt x="41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3066;p104">
              <a:extLst>
                <a:ext uri="{FF2B5EF4-FFF2-40B4-BE49-F238E27FC236}">
                  <a16:creationId xmlns:a16="http://schemas.microsoft.com/office/drawing/2014/main" id="{AA27D011-F4CE-A2B3-5957-371814BD8FE0}"/>
                </a:ext>
              </a:extLst>
            </p:cNvPr>
            <p:cNvSpPr/>
            <p:nvPr/>
          </p:nvSpPr>
          <p:spPr>
            <a:xfrm>
              <a:off x="5904800" y="1625450"/>
              <a:ext cx="67625" cy="40775"/>
            </a:xfrm>
            <a:custGeom>
              <a:avLst/>
              <a:gdLst/>
              <a:ahLst/>
              <a:cxnLst/>
              <a:rect l="l" t="t" r="r" b="b"/>
              <a:pathLst>
                <a:path w="2705" h="1631" extrusionOk="0">
                  <a:moveTo>
                    <a:pt x="2227" y="1"/>
                  </a:moveTo>
                  <a:lnTo>
                    <a:pt x="1909" y="80"/>
                  </a:lnTo>
                  <a:lnTo>
                    <a:pt x="1631" y="239"/>
                  </a:lnTo>
                  <a:lnTo>
                    <a:pt x="1074" y="557"/>
                  </a:lnTo>
                  <a:lnTo>
                    <a:pt x="518" y="915"/>
                  </a:lnTo>
                  <a:lnTo>
                    <a:pt x="239" y="1114"/>
                  </a:lnTo>
                  <a:lnTo>
                    <a:pt x="120" y="1233"/>
                  </a:lnTo>
                  <a:lnTo>
                    <a:pt x="40" y="1352"/>
                  </a:lnTo>
                  <a:lnTo>
                    <a:pt x="1" y="1472"/>
                  </a:lnTo>
                  <a:lnTo>
                    <a:pt x="1" y="1551"/>
                  </a:lnTo>
                  <a:lnTo>
                    <a:pt x="80" y="1631"/>
                  </a:lnTo>
                  <a:lnTo>
                    <a:pt x="160" y="1631"/>
                  </a:lnTo>
                  <a:lnTo>
                    <a:pt x="359" y="1591"/>
                  </a:lnTo>
                  <a:lnTo>
                    <a:pt x="637" y="1551"/>
                  </a:lnTo>
                  <a:lnTo>
                    <a:pt x="1313" y="1352"/>
                  </a:lnTo>
                  <a:lnTo>
                    <a:pt x="1671" y="1233"/>
                  </a:lnTo>
                  <a:lnTo>
                    <a:pt x="2028" y="1034"/>
                  </a:lnTo>
                  <a:lnTo>
                    <a:pt x="2307" y="836"/>
                  </a:lnTo>
                  <a:lnTo>
                    <a:pt x="2585" y="557"/>
                  </a:lnTo>
                  <a:lnTo>
                    <a:pt x="2665" y="438"/>
                  </a:lnTo>
                  <a:lnTo>
                    <a:pt x="2704" y="358"/>
                  </a:lnTo>
                  <a:lnTo>
                    <a:pt x="2704" y="239"/>
                  </a:lnTo>
                  <a:lnTo>
                    <a:pt x="2665" y="160"/>
                  </a:lnTo>
                  <a:lnTo>
                    <a:pt x="2625" y="80"/>
                  </a:lnTo>
                  <a:lnTo>
                    <a:pt x="2545" y="40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F9A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3067;p104">
              <a:extLst>
                <a:ext uri="{FF2B5EF4-FFF2-40B4-BE49-F238E27FC236}">
                  <a16:creationId xmlns:a16="http://schemas.microsoft.com/office/drawing/2014/main" id="{BA4CC794-5AF2-1395-12DA-152DE7A49775}"/>
                </a:ext>
              </a:extLst>
            </p:cNvPr>
            <p:cNvSpPr/>
            <p:nvPr/>
          </p:nvSpPr>
          <p:spPr>
            <a:xfrm>
              <a:off x="5904800" y="1625450"/>
              <a:ext cx="67625" cy="40775"/>
            </a:xfrm>
            <a:custGeom>
              <a:avLst/>
              <a:gdLst/>
              <a:ahLst/>
              <a:cxnLst/>
              <a:rect l="l" t="t" r="r" b="b"/>
              <a:pathLst>
                <a:path w="2705" h="1631" fill="none" extrusionOk="0">
                  <a:moveTo>
                    <a:pt x="2347" y="1"/>
                  </a:moveTo>
                  <a:lnTo>
                    <a:pt x="2347" y="1"/>
                  </a:lnTo>
                  <a:lnTo>
                    <a:pt x="2267" y="1"/>
                  </a:lnTo>
                  <a:lnTo>
                    <a:pt x="2267" y="1"/>
                  </a:lnTo>
                  <a:lnTo>
                    <a:pt x="2227" y="1"/>
                  </a:lnTo>
                  <a:lnTo>
                    <a:pt x="2227" y="1"/>
                  </a:lnTo>
                  <a:lnTo>
                    <a:pt x="1909" y="80"/>
                  </a:lnTo>
                  <a:lnTo>
                    <a:pt x="1631" y="239"/>
                  </a:lnTo>
                  <a:lnTo>
                    <a:pt x="1074" y="557"/>
                  </a:lnTo>
                  <a:lnTo>
                    <a:pt x="1074" y="557"/>
                  </a:lnTo>
                  <a:lnTo>
                    <a:pt x="518" y="915"/>
                  </a:lnTo>
                  <a:lnTo>
                    <a:pt x="239" y="1114"/>
                  </a:lnTo>
                  <a:lnTo>
                    <a:pt x="120" y="1233"/>
                  </a:lnTo>
                  <a:lnTo>
                    <a:pt x="40" y="1352"/>
                  </a:lnTo>
                  <a:lnTo>
                    <a:pt x="40" y="1352"/>
                  </a:lnTo>
                  <a:lnTo>
                    <a:pt x="1" y="1472"/>
                  </a:lnTo>
                  <a:lnTo>
                    <a:pt x="1" y="1551"/>
                  </a:lnTo>
                  <a:lnTo>
                    <a:pt x="80" y="1631"/>
                  </a:lnTo>
                  <a:lnTo>
                    <a:pt x="160" y="1631"/>
                  </a:lnTo>
                  <a:lnTo>
                    <a:pt x="160" y="1631"/>
                  </a:lnTo>
                  <a:lnTo>
                    <a:pt x="359" y="1591"/>
                  </a:lnTo>
                  <a:lnTo>
                    <a:pt x="637" y="1551"/>
                  </a:lnTo>
                  <a:lnTo>
                    <a:pt x="1313" y="1352"/>
                  </a:lnTo>
                  <a:lnTo>
                    <a:pt x="1313" y="1352"/>
                  </a:lnTo>
                  <a:lnTo>
                    <a:pt x="1671" y="1233"/>
                  </a:lnTo>
                  <a:lnTo>
                    <a:pt x="2028" y="1034"/>
                  </a:lnTo>
                  <a:lnTo>
                    <a:pt x="2307" y="836"/>
                  </a:lnTo>
                  <a:lnTo>
                    <a:pt x="2585" y="557"/>
                  </a:lnTo>
                  <a:lnTo>
                    <a:pt x="2585" y="557"/>
                  </a:lnTo>
                  <a:lnTo>
                    <a:pt x="2665" y="438"/>
                  </a:lnTo>
                  <a:lnTo>
                    <a:pt x="2704" y="358"/>
                  </a:lnTo>
                  <a:lnTo>
                    <a:pt x="2704" y="239"/>
                  </a:lnTo>
                  <a:lnTo>
                    <a:pt x="2665" y="160"/>
                  </a:lnTo>
                  <a:lnTo>
                    <a:pt x="2625" y="80"/>
                  </a:lnTo>
                  <a:lnTo>
                    <a:pt x="2545" y="40"/>
                  </a:lnTo>
                  <a:lnTo>
                    <a:pt x="2466" y="1"/>
                  </a:lnTo>
                  <a:lnTo>
                    <a:pt x="2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3068;p104">
              <a:extLst>
                <a:ext uri="{FF2B5EF4-FFF2-40B4-BE49-F238E27FC236}">
                  <a16:creationId xmlns:a16="http://schemas.microsoft.com/office/drawing/2014/main" id="{68770F6F-3C43-1C51-403A-7F1DBE9D96E9}"/>
                </a:ext>
              </a:extLst>
            </p:cNvPr>
            <p:cNvSpPr/>
            <p:nvPr/>
          </p:nvSpPr>
          <p:spPr>
            <a:xfrm>
              <a:off x="5221950" y="1641350"/>
              <a:ext cx="59650" cy="51725"/>
            </a:xfrm>
            <a:custGeom>
              <a:avLst/>
              <a:gdLst/>
              <a:ahLst/>
              <a:cxnLst/>
              <a:rect l="l" t="t" r="r" b="b"/>
              <a:pathLst>
                <a:path w="2386" h="2069" extrusionOk="0">
                  <a:moveTo>
                    <a:pt x="2068" y="1"/>
                  </a:moveTo>
                  <a:lnTo>
                    <a:pt x="1909" y="40"/>
                  </a:lnTo>
                  <a:lnTo>
                    <a:pt x="1710" y="80"/>
                  </a:lnTo>
                  <a:lnTo>
                    <a:pt x="1590" y="160"/>
                  </a:lnTo>
                  <a:lnTo>
                    <a:pt x="1153" y="478"/>
                  </a:lnTo>
                  <a:lnTo>
                    <a:pt x="676" y="875"/>
                  </a:lnTo>
                  <a:lnTo>
                    <a:pt x="437" y="1074"/>
                  </a:lnTo>
                  <a:lnTo>
                    <a:pt x="239" y="1313"/>
                  </a:lnTo>
                  <a:lnTo>
                    <a:pt x="80" y="1551"/>
                  </a:lnTo>
                  <a:lnTo>
                    <a:pt x="0" y="1790"/>
                  </a:lnTo>
                  <a:lnTo>
                    <a:pt x="0" y="1909"/>
                  </a:lnTo>
                  <a:lnTo>
                    <a:pt x="0" y="1989"/>
                  </a:lnTo>
                  <a:lnTo>
                    <a:pt x="40" y="2028"/>
                  </a:lnTo>
                  <a:lnTo>
                    <a:pt x="119" y="2068"/>
                  </a:lnTo>
                  <a:lnTo>
                    <a:pt x="278" y="2028"/>
                  </a:lnTo>
                  <a:lnTo>
                    <a:pt x="557" y="1909"/>
                  </a:lnTo>
                  <a:lnTo>
                    <a:pt x="1272" y="1512"/>
                  </a:lnTo>
                  <a:lnTo>
                    <a:pt x="1551" y="1313"/>
                  </a:lnTo>
                  <a:lnTo>
                    <a:pt x="1869" y="1074"/>
                  </a:lnTo>
                  <a:lnTo>
                    <a:pt x="2107" y="796"/>
                  </a:lnTo>
                  <a:lnTo>
                    <a:pt x="2306" y="478"/>
                  </a:lnTo>
                  <a:lnTo>
                    <a:pt x="2386" y="279"/>
                  </a:lnTo>
                  <a:lnTo>
                    <a:pt x="2386" y="200"/>
                  </a:lnTo>
                  <a:lnTo>
                    <a:pt x="2346" y="120"/>
                  </a:lnTo>
                  <a:lnTo>
                    <a:pt x="2227" y="4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F9A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3069;p104">
              <a:extLst>
                <a:ext uri="{FF2B5EF4-FFF2-40B4-BE49-F238E27FC236}">
                  <a16:creationId xmlns:a16="http://schemas.microsoft.com/office/drawing/2014/main" id="{306577F7-DA37-8BE1-A0DC-86E269657DD9}"/>
                </a:ext>
              </a:extLst>
            </p:cNvPr>
            <p:cNvSpPr/>
            <p:nvPr/>
          </p:nvSpPr>
          <p:spPr>
            <a:xfrm>
              <a:off x="5221950" y="1641350"/>
              <a:ext cx="59650" cy="51725"/>
            </a:xfrm>
            <a:custGeom>
              <a:avLst/>
              <a:gdLst/>
              <a:ahLst/>
              <a:cxnLst/>
              <a:rect l="l" t="t" r="r" b="b"/>
              <a:pathLst>
                <a:path w="2386" h="2069" fill="none" extrusionOk="0">
                  <a:moveTo>
                    <a:pt x="2068" y="1"/>
                  </a:moveTo>
                  <a:lnTo>
                    <a:pt x="2068" y="1"/>
                  </a:lnTo>
                  <a:lnTo>
                    <a:pt x="1909" y="40"/>
                  </a:lnTo>
                  <a:lnTo>
                    <a:pt x="1909" y="40"/>
                  </a:lnTo>
                  <a:lnTo>
                    <a:pt x="1710" y="80"/>
                  </a:lnTo>
                  <a:lnTo>
                    <a:pt x="1590" y="160"/>
                  </a:lnTo>
                  <a:lnTo>
                    <a:pt x="1590" y="160"/>
                  </a:lnTo>
                  <a:lnTo>
                    <a:pt x="1153" y="478"/>
                  </a:lnTo>
                  <a:lnTo>
                    <a:pt x="676" y="875"/>
                  </a:lnTo>
                  <a:lnTo>
                    <a:pt x="437" y="1074"/>
                  </a:lnTo>
                  <a:lnTo>
                    <a:pt x="239" y="1313"/>
                  </a:lnTo>
                  <a:lnTo>
                    <a:pt x="80" y="1551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0" y="1909"/>
                  </a:lnTo>
                  <a:lnTo>
                    <a:pt x="0" y="1989"/>
                  </a:lnTo>
                  <a:lnTo>
                    <a:pt x="40" y="2028"/>
                  </a:lnTo>
                  <a:lnTo>
                    <a:pt x="119" y="2068"/>
                  </a:lnTo>
                  <a:lnTo>
                    <a:pt x="119" y="2068"/>
                  </a:lnTo>
                  <a:lnTo>
                    <a:pt x="278" y="2028"/>
                  </a:lnTo>
                  <a:lnTo>
                    <a:pt x="557" y="1909"/>
                  </a:lnTo>
                  <a:lnTo>
                    <a:pt x="1272" y="1512"/>
                  </a:lnTo>
                  <a:lnTo>
                    <a:pt x="1272" y="1512"/>
                  </a:lnTo>
                  <a:lnTo>
                    <a:pt x="1551" y="1313"/>
                  </a:lnTo>
                  <a:lnTo>
                    <a:pt x="1869" y="1074"/>
                  </a:lnTo>
                  <a:lnTo>
                    <a:pt x="2107" y="796"/>
                  </a:lnTo>
                  <a:lnTo>
                    <a:pt x="2306" y="478"/>
                  </a:lnTo>
                  <a:lnTo>
                    <a:pt x="2306" y="478"/>
                  </a:lnTo>
                  <a:lnTo>
                    <a:pt x="2386" y="279"/>
                  </a:lnTo>
                  <a:lnTo>
                    <a:pt x="2386" y="200"/>
                  </a:lnTo>
                  <a:lnTo>
                    <a:pt x="2346" y="120"/>
                  </a:lnTo>
                  <a:lnTo>
                    <a:pt x="2227" y="40"/>
                  </a:lnTo>
                  <a:lnTo>
                    <a:pt x="20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366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344889" y="96014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AutoUniCalendar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5832022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495333" y="346037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F684660-6558-B1AB-4C8B-121A1F1BE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491" y="0"/>
            <a:ext cx="6251017" cy="5143500"/>
          </a:xfrm>
          <a:prstGeom prst="rect">
            <a:avLst/>
          </a:prstGeom>
        </p:spPr>
      </p:pic>
      <p:grpSp>
        <p:nvGrpSpPr>
          <p:cNvPr id="2" name="Google Shape;5407;p130">
            <a:extLst>
              <a:ext uri="{FF2B5EF4-FFF2-40B4-BE49-F238E27FC236}">
                <a16:creationId xmlns:a16="http://schemas.microsoft.com/office/drawing/2014/main" id="{9C51832A-8FF2-E8D1-9D6F-DDF16B8DFAE5}"/>
              </a:ext>
            </a:extLst>
          </p:cNvPr>
          <p:cNvGrpSpPr/>
          <p:nvPr/>
        </p:nvGrpSpPr>
        <p:grpSpPr>
          <a:xfrm>
            <a:off x="6664782" y="3480247"/>
            <a:ext cx="2479218" cy="1395778"/>
            <a:chOff x="4171700" y="2162950"/>
            <a:chExt cx="3210175" cy="1807300"/>
          </a:xfrm>
        </p:grpSpPr>
        <p:sp>
          <p:nvSpPr>
            <p:cNvPr id="4" name="Google Shape;5408;p130">
              <a:extLst>
                <a:ext uri="{FF2B5EF4-FFF2-40B4-BE49-F238E27FC236}">
                  <a16:creationId xmlns:a16="http://schemas.microsoft.com/office/drawing/2014/main" id="{F68F5BCA-9071-FCA4-6934-EE0F00782FEA}"/>
                </a:ext>
              </a:extLst>
            </p:cNvPr>
            <p:cNvSpPr/>
            <p:nvPr/>
          </p:nvSpPr>
          <p:spPr>
            <a:xfrm>
              <a:off x="4171700" y="3093600"/>
              <a:ext cx="3210175" cy="876650"/>
            </a:xfrm>
            <a:custGeom>
              <a:avLst/>
              <a:gdLst/>
              <a:ahLst/>
              <a:cxnLst/>
              <a:rect l="l" t="t" r="r" b="b"/>
              <a:pathLst>
                <a:path w="128407" h="35066" extrusionOk="0">
                  <a:moveTo>
                    <a:pt x="124589" y="1"/>
                  </a:moveTo>
                  <a:lnTo>
                    <a:pt x="123936" y="51"/>
                  </a:lnTo>
                  <a:lnTo>
                    <a:pt x="123283" y="202"/>
                  </a:lnTo>
                  <a:lnTo>
                    <a:pt x="122630" y="352"/>
                  </a:lnTo>
                  <a:lnTo>
                    <a:pt x="122027" y="603"/>
                  </a:lnTo>
                  <a:lnTo>
                    <a:pt x="121424" y="855"/>
                  </a:lnTo>
                  <a:lnTo>
                    <a:pt x="120821" y="1206"/>
                  </a:lnTo>
                  <a:lnTo>
                    <a:pt x="120319" y="1558"/>
                  </a:lnTo>
                  <a:lnTo>
                    <a:pt x="119816" y="2010"/>
                  </a:lnTo>
                  <a:lnTo>
                    <a:pt x="119364" y="2512"/>
                  </a:lnTo>
                  <a:lnTo>
                    <a:pt x="118962" y="3065"/>
                  </a:lnTo>
                  <a:lnTo>
                    <a:pt x="118360" y="2713"/>
                  </a:lnTo>
                  <a:lnTo>
                    <a:pt x="117757" y="2412"/>
                  </a:lnTo>
                  <a:lnTo>
                    <a:pt x="117104" y="2161"/>
                  </a:lnTo>
                  <a:lnTo>
                    <a:pt x="116400" y="1960"/>
                  </a:lnTo>
                  <a:lnTo>
                    <a:pt x="115747" y="1809"/>
                  </a:lnTo>
                  <a:lnTo>
                    <a:pt x="115044" y="1709"/>
                  </a:lnTo>
                  <a:lnTo>
                    <a:pt x="114341" y="1658"/>
                  </a:lnTo>
                  <a:lnTo>
                    <a:pt x="113637" y="1709"/>
                  </a:lnTo>
                  <a:lnTo>
                    <a:pt x="112934" y="1759"/>
                  </a:lnTo>
                  <a:lnTo>
                    <a:pt x="112281" y="1859"/>
                  </a:lnTo>
                  <a:lnTo>
                    <a:pt x="111578" y="2010"/>
                  </a:lnTo>
                  <a:lnTo>
                    <a:pt x="110924" y="2261"/>
                  </a:lnTo>
                  <a:lnTo>
                    <a:pt x="110271" y="2512"/>
                  </a:lnTo>
                  <a:lnTo>
                    <a:pt x="109618" y="2814"/>
                  </a:lnTo>
                  <a:lnTo>
                    <a:pt x="109015" y="3216"/>
                  </a:lnTo>
                  <a:lnTo>
                    <a:pt x="108463" y="3618"/>
                  </a:lnTo>
                  <a:lnTo>
                    <a:pt x="108111" y="3919"/>
                  </a:lnTo>
                  <a:lnTo>
                    <a:pt x="107810" y="4271"/>
                  </a:lnTo>
                  <a:lnTo>
                    <a:pt x="107207" y="4974"/>
                  </a:lnTo>
                  <a:lnTo>
                    <a:pt x="106604" y="5677"/>
                  </a:lnTo>
                  <a:lnTo>
                    <a:pt x="106303" y="5979"/>
                  </a:lnTo>
                  <a:lnTo>
                    <a:pt x="105951" y="6230"/>
                  </a:lnTo>
                  <a:lnTo>
                    <a:pt x="105649" y="6381"/>
                  </a:lnTo>
                  <a:lnTo>
                    <a:pt x="105398" y="6481"/>
                  </a:lnTo>
                  <a:lnTo>
                    <a:pt x="105097" y="6531"/>
                  </a:lnTo>
                  <a:lnTo>
                    <a:pt x="104243" y="6531"/>
                  </a:lnTo>
                  <a:lnTo>
                    <a:pt x="103690" y="6381"/>
                  </a:lnTo>
                  <a:lnTo>
                    <a:pt x="103087" y="6180"/>
                  </a:lnTo>
                  <a:lnTo>
                    <a:pt x="102535" y="5979"/>
                  </a:lnTo>
                  <a:lnTo>
                    <a:pt x="101982" y="5778"/>
                  </a:lnTo>
                  <a:lnTo>
                    <a:pt x="101430" y="5627"/>
                  </a:lnTo>
                  <a:lnTo>
                    <a:pt x="100726" y="5527"/>
                  </a:lnTo>
                  <a:lnTo>
                    <a:pt x="100023" y="5527"/>
                  </a:lnTo>
                  <a:lnTo>
                    <a:pt x="99420" y="5677"/>
                  </a:lnTo>
                  <a:lnTo>
                    <a:pt x="98767" y="5878"/>
                  </a:lnTo>
                  <a:lnTo>
                    <a:pt x="98214" y="6180"/>
                  </a:lnTo>
                  <a:lnTo>
                    <a:pt x="97662" y="6531"/>
                  </a:lnTo>
                  <a:lnTo>
                    <a:pt x="97159" y="6984"/>
                  </a:lnTo>
                  <a:lnTo>
                    <a:pt x="96657" y="7486"/>
                  </a:lnTo>
                  <a:lnTo>
                    <a:pt x="96054" y="8139"/>
                  </a:lnTo>
                  <a:lnTo>
                    <a:pt x="95451" y="8842"/>
                  </a:lnTo>
                  <a:lnTo>
                    <a:pt x="94899" y="9546"/>
                  </a:lnTo>
                  <a:lnTo>
                    <a:pt x="94296" y="10199"/>
                  </a:lnTo>
                  <a:lnTo>
                    <a:pt x="93693" y="10802"/>
                  </a:lnTo>
                  <a:lnTo>
                    <a:pt x="92990" y="11404"/>
                  </a:lnTo>
                  <a:lnTo>
                    <a:pt x="92236" y="11857"/>
                  </a:lnTo>
                  <a:lnTo>
                    <a:pt x="91834" y="12108"/>
                  </a:lnTo>
                  <a:lnTo>
                    <a:pt x="91432" y="12258"/>
                  </a:lnTo>
                  <a:lnTo>
                    <a:pt x="90578" y="12560"/>
                  </a:lnTo>
                  <a:lnTo>
                    <a:pt x="89674" y="12811"/>
                  </a:lnTo>
                  <a:lnTo>
                    <a:pt x="88770" y="12962"/>
                  </a:lnTo>
                  <a:lnTo>
                    <a:pt x="87865" y="13062"/>
                  </a:lnTo>
                  <a:lnTo>
                    <a:pt x="86057" y="13263"/>
                  </a:lnTo>
                  <a:lnTo>
                    <a:pt x="84248" y="13464"/>
                  </a:lnTo>
                  <a:lnTo>
                    <a:pt x="83394" y="13565"/>
                  </a:lnTo>
                  <a:lnTo>
                    <a:pt x="82641" y="13766"/>
                  </a:lnTo>
                  <a:lnTo>
                    <a:pt x="81837" y="13966"/>
                  </a:lnTo>
                  <a:lnTo>
                    <a:pt x="81083" y="14268"/>
                  </a:lnTo>
                  <a:lnTo>
                    <a:pt x="80330" y="14569"/>
                  </a:lnTo>
                  <a:lnTo>
                    <a:pt x="79677" y="14971"/>
                  </a:lnTo>
                  <a:lnTo>
                    <a:pt x="79024" y="15474"/>
                  </a:lnTo>
                  <a:lnTo>
                    <a:pt x="78421" y="16026"/>
                  </a:lnTo>
                  <a:lnTo>
                    <a:pt x="77818" y="16780"/>
                  </a:lnTo>
                  <a:lnTo>
                    <a:pt x="77265" y="17584"/>
                  </a:lnTo>
                  <a:lnTo>
                    <a:pt x="76763" y="18387"/>
                  </a:lnTo>
                  <a:lnTo>
                    <a:pt x="76311" y="19241"/>
                  </a:lnTo>
                  <a:lnTo>
                    <a:pt x="75859" y="20045"/>
                  </a:lnTo>
                  <a:lnTo>
                    <a:pt x="75407" y="20899"/>
                  </a:lnTo>
                  <a:lnTo>
                    <a:pt x="74854" y="21703"/>
                  </a:lnTo>
                  <a:lnTo>
                    <a:pt x="74251" y="22406"/>
                  </a:lnTo>
                  <a:lnTo>
                    <a:pt x="73950" y="22808"/>
                  </a:lnTo>
                  <a:lnTo>
                    <a:pt x="73548" y="23110"/>
                  </a:lnTo>
                  <a:lnTo>
                    <a:pt x="73196" y="23411"/>
                  </a:lnTo>
                  <a:lnTo>
                    <a:pt x="72744" y="23662"/>
                  </a:lnTo>
                  <a:lnTo>
                    <a:pt x="72342" y="23913"/>
                  </a:lnTo>
                  <a:lnTo>
                    <a:pt x="71890" y="24114"/>
                  </a:lnTo>
                  <a:lnTo>
                    <a:pt x="71438" y="24265"/>
                  </a:lnTo>
                  <a:lnTo>
                    <a:pt x="70986" y="24416"/>
                  </a:lnTo>
                  <a:lnTo>
                    <a:pt x="70534" y="24516"/>
                  </a:lnTo>
                  <a:lnTo>
                    <a:pt x="70031" y="24617"/>
                  </a:lnTo>
                  <a:lnTo>
                    <a:pt x="69529" y="24667"/>
                  </a:lnTo>
                  <a:lnTo>
                    <a:pt x="69077" y="24667"/>
                  </a:lnTo>
                  <a:lnTo>
                    <a:pt x="68574" y="24617"/>
                  </a:lnTo>
                  <a:lnTo>
                    <a:pt x="68072" y="24566"/>
                  </a:lnTo>
                  <a:lnTo>
                    <a:pt x="67620" y="24466"/>
                  </a:lnTo>
                  <a:lnTo>
                    <a:pt x="67117" y="24366"/>
                  </a:lnTo>
                  <a:lnTo>
                    <a:pt x="66615" y="24165"/>
                  </a:lnTo>
                  <a:lnTo>
                    <a:pt x="66163" y="23964"/>
                  </a:lnTo>
                  <a:lnTo>
                    <a:pt x="65711" y="23712"/>
                  </a:lnTo>
                  <a:lnTo>
                    <a:pt x="65309" y="23461"/>
                  </a:lnTo>
                  <a:lnTo>
                    <a:pt x="64957" y="23160"/>
                  </a:lnTo>
                  <a:lnTo>
                    <a:pt x="64606" y="22808"/>
                  </a:lnTo>
                  <a:lnTo>
                    <a:pt x="63952" y="22105"/>
                  </a:lnTo>
                  <a:lnTo>
                    <a:pt x="63350" y="21351"/>
                  </a:lnTo>
                  <a:lnTo>
                    <a:pt x="62747" y="20598"/>
                  </a:lnTo>
                  <a:lnTo>
                    <a:pt x="62094" y="19844"/>
                  </a:lnTo>
                  <a:lnTo>
                    <a:pt x="61441" y="19141"/>
                  </a:lnTo>
                  <a:lnTo>
                    <a:pt x="60737" y="18538"/>
                  </a:lnTo>
                  <a:lnTo>
                    <a:pt x="59984" y="17985"/>
                  </a:lnTo>
                  <a:lnTo>
                    <a:pt x="59230" y="17533"/>
                  </a:lnTo>
                  <a:lnTo>
                    <a:pt x="58477" y="17081"/>
                  </a:lnTo>
                  <a:lnTo>
                    <a:pt x="57623" y="16729"/>
                  </a:lnTo>
                  <a:lnTo>
                    <a:pt x="56769" y="16378"/>
                  </a:lnTo>
                  <a:lnTo>
                    <a:pt x="55915" y="16076"/>
                  </a:lnTo>
                  <a:lnTo>
                    <a:pt x="55060" y="15825"/>
                  </a:lnTo>
                  <a:lnTo>
                    <a:pt x="54156" y="15624"/>
                  </a:lnTo>
                  <a:lnTo>
                    <a:pt x="53202" y="15423"/>
                  </a:lnTo>
                  <a:lnTo>
                    <a:pt x="51343" y="15122"/>
                  </a:lnTo>
                  <a:lnTo>
                    <a:pt x="50137" y="15021"/>
                  </a:lnTo>
                  <a:lnTo>
                    <a:pt x="49534" y="14921"/>
                  </a:lnTo>
                  <a:lnTo>
                    <a:pt x="48982" y="14820"/>
                  </a:lnTo>
                  <a:lnTo>
                    <a:pt x="48429" y="14620"/>
                  </a:lnTo>
                  <a:lnTo>
                    <a:pt x="47927" y="14368"/>
                  </a:lnTo>
                  <a:lnTo>
                    <a:pt x="47726" y="14167"/>
                  </a:lnTo>
                  <a:lnTo>
                    <a:pt x="47525" y="13966"/>
                  </a:lnTo>
                  <a:lnTo>
                    <a:pt x="47324" y="13715"/>
                  </a:lnTo>
                  <a:lnTo>
                    <a:pt x="47173" y="13464"/>
                  </a:lnTo>
                  <a:lnTo>
                    <a:pt x="46822" y="12761"/>
                  </a:lnTo>
                  <a:lnTo>
                    <a:pt x="46570" y="12057"/>
                  </a:lnTo>
                  <a:lnTo>
                    <a:pt x="46219" y="11404"/>
                  </a:lnTo>
                  <a:lnTo>
                    <a:pt x="46018" y="11053"/>
                  </a:lnTo>
                  <a:lnTo>
                    <a:pt x="45767" y="10751"/>
                  </a:lnTo>
                  <a:lnTo>
                    <a:pt x="45515" y="10500"/>
                  </a:lnTo>
                  <a:lnTo>
                    <a:pt x="45214" y="10299"/>
                  </a:lnTo>
                  <a:lnTo>
                    <a:pt x="44611" y="9897"/>
                  </a:lnTo>
                  <a:lnTo>
                    <a:pt x="44008" y="9596"/>
                  </a:lnTo>
                  <a:lnTo>
                    <a:pt x="43305" y="9294"/>
                  </a:lnTo>
                  <a:lnTo>
                    <a:pt x="42501" y="9043"/>
                  </a:lnTo>
                  <a:lnTo>
                    <a:pt x="41697" y="8842"/>
                  </a:lnTo>
                  <a:lnTo>
                    <a:pt x="40894" y="8641"/>
                  </a:lnTo>
                  <a:lnTo>
                    <a:pt x="40090" y="8390"/>
                  </a:lnTo>
                  <a:lnTo>
                    <a:pt x="39587" y="8239"/>
                  </a:lnTo>
                  <a:lnTo>
                    <a:pt x="39135" y="8038"/>
                  </a:lnTo>
                  <a:lnTo>
                    <a:pt x="38231" y="7536"/>
                  </a:lnTo>
                  <a:lnTo>
                    <a:pt x="37377" y="7034"/>
                  </a:lnTo>
                  <a:lnTo>
                    <a:pt x="36523" y="6431"/>
                  </a:lnTo>
                  <a:lnTo>
                    <a:pt x="35920" y="5979"/>
                  </a:lnTo>
                  <a:lnTo>
                    <a:pt x="35217" y="5577"/>
                  </a:lnTo>
                  <a:lnTo>
                    <a:pt x="34865" y="5426"/>
                  </a:lnTo>
                  <a:lnTo>
                    <a:pt x="34513" y="5275"/>
                  </a:lnTo>
                  <a:lnTo>
                    <a:pt x="34112" y="5175"/>
                  </a:lnTo>
                  <a:lnTo>
                    <a:pt x="33760" y="5125"/>
                  </a:lnTo>
                  <a:lnTo>
                    <a:pt x="33157" y="5125"/>
                  </a:lnTo>
                  <a:lnTo>
                    <a:pt x="32604" y="5225"/>
                  </a:lnTo>
                  <a:lnTo>
                    <a:pt x="32102" y="5426"/>
                  </a:lnTo>
                  <a:lnTo>
                    <a:pt x="31600" y="5677"/>
                  </a:lnTo>
                  <a:lnTo>
                    <a:pt x="31348" y="5225"/>
                  </a:lnTo>
                  <a:lnTo>
                    <a:pt x="31047" y="4874"/>
                  </a:lnTo>
                  <a:lnTo>
                    <a:pt x="30695" y="4522"/>
                  </a:lnTo>
                  <a:lnTo>
                    <a:pt x="30344" y="4170"/>
                  </a:lnTo>
                  <a:lnTo>
                    <a:pt x="29992" y="3869"/>
                  </a:lnTo>
                  <a:lnTo>
                    <a:pt x="29590" y="3618"/>
                  </a:lnTo>
                  <a:lnTo>
                    <a:pt x="29138" y="3417"/>
                  </a:lnTo>
                  <a:lnTo>
                    <a:pt x="28636" y="3216"/>
                  </a:lnTo>
                  <a:lnTo>
                    <a:pt x="27480" y="2814"/>
                  </a:lnTo>
                  <a:lnTo>
                    <a:pt x="26877" y="2663"/>
                  </a:lnTo>
                  <a:lnTo>
                    <a:pt x="26274" y="2563"/>
                  </a:lnTo>
                  <a:lnTo>
                    <a:pt x="25621" y="2512"/>
                  </a:lnTo>
                  <a:lnTo>
                    <a:pt x="25019" y="2563"/>
                  </a:lnTo>
                  <a:lnTo>
                    <a:pt x="24466" y="2663"/>
                  </a:lnTo>
                  <a:lnTo>
                    <a:pt x="23863" y="2814"/>
                  </a:lnTo>
                  <a:lnTo>
                    <a:pt x="23260" y="3115"/>
                  </a:lnTo>
                  <a:lnTo>
                    <a:pt x="22708" y="3417"/>
                  </a:lnTo>
                  <a:lnTo>
                    <a:pt x="22155" y="3768"/>
                  </a:lnTo>
                  <a:lnTo>
                    <a:pt x="21653" y="4120"/>
                  </a:lnTo>
                  <a:lnTo>
                    <a:pt x="21201" y="4522"/>
                  </a:lnTo>
                  <a:lnTo>
                    <a:pt x="20799" y="5024"/>
                  </a:lnTo>
                  <a:lnTo>
                    <a:pt x="20447" y="5527"/>
                  </a:lnTo>
                  <a:lnTo>
                    <a:pt x="20146" y="6129"/>
                  </a:lnTo>
                  <a:lnTo>
                    <a:pt x="19945" y="6682"/>
                  </a:lnTo>
                  <a:lnTo>
                    <a:pt x="19241" y="6632"/>
                  </a:lnTo>
                  <a:lnTo>
                    <a:pt x="18538" y="6682"/>
                  </a:lnTo>
                  <a:lnTo>
                    <a:pt x="18136" y="6732"/>
                  </a:lnTo>
                  <a:lnTo>
                    <a:pt x="17784" y="6833"/>
                  </a:lnTo>
                  <a:lnTo>
                    <a:pt x="17382" y="6984"/>
                  </a:lnTo>
                  <a:lnTo>
                    <a:pt x="17031" y="7134"/>
                  </a:lnTo>
                  <a:lnTo>
                    <a:pt x="16327" y="7536"/>
                  </a:lnTo>
                  <a:lnTo>
                    <a:pt x="15725" y="8038"/>
                  </a:lnTo>
                  <a:lnTo>
                    <a:pt x="15222" y="8491"/>
                  </a:lnTo>
                  <a:lnTo>
                    <a:pt x="14820" y="9043"/>
                  </a:lnTo>
                  <a:lnTo>
                    <a:pt x="14418" y="9646"/>
                  </a:lnTo>
                  <a:lnTo>
                    <a:pt x="14117" y="10299"/>
                  </a:lnTo>
                  <a:lnTo>
                    <a:pt x="13816" y="10249"/>
                  </a:lnTo>
                  <a:lnTo>
                    <a:pt x="13514" y="10199"/>
                  </a:lnTo>
                  <a:lnTo>
                    <a:pt x="12911" y="10199"/>
                  </a:lnTo>
                  <a:lnTo>
                    <a:pt x="12258" y="10299"/>
                  </a:lnTo>
                  <a:lnTo>
                    <a:pt x="11655" y="10450"/>
                  </a:lnTo>
                  <a:lnTo>
                    <a:pt x="11002" y="10701"/>
                  </a:lnTo>
                  <a:lnTo>
                    <a:pt x="10450" y="11002"/>
                  </a:lnTo>
                  <a:lnTo>
                    <a:pt x="9947" y="11354"/>
                  </a:lnTo>
                  <a:lnTo>
                    <a:pt x="9495" y="11656"/>
                  </a:lnTo>
                  <a:lnTo>
                    <a:pt x="8993" y="12158"/>
                  </a:lnTo>
                  <a:lnTo>
                    <a:pt x="8591" y="12761"/>
                  </a:lnTo>
                  <a:lnTo>
                    <a:pt x="8189" y="13364"/>
                  </a:lnTo>
                  <a:lnTo>
                    <a:pt x="7888" y="14017"/>
                  </a:lnTo>
                  <a:lnTo>
                    <a:pt x="7435" y="13966"/>
                  </a:lnTo>
                  <a:lnTo>
                    <a:pt x="6933" y="13966"/>
                  </a:lnTo>
                  <a:lnTo>
                    <a:pt x="6481" y="14117"/>
                  </a:lnTo>
                  <a:lnTo>
                    <a:pt x="6029" y="14268"/>
                  </a:lnTo>
                  <a:lnTo>
                    <a:pt x="5577" y="14469"/>
                  </a:lnTo>
                  <a:lnTo>
                    <a:pt x="5175" y="14770"/>
                  </a:lnTo>
                  <a:lnTo>
                    <a:pt x="4773" y="15072"/>
                  </a:lnTo>
                  <a:lnTo>
                    <a:pt x="4471" y="15423"/>
                  </a:lnTo>
                  <a:lnTo>
                    <a:pt x="4220" y="15775"/>
                  </a:lnTo>
                  <a:lnTo>
                    <a:pt x="3969" y="16177"/>
                  </a:lnTo>
                  <a:lnTo>
                    <a:pt x="3768" y="16579"/>
                  </a:lnTo>
                  <a:lnTo>
                    <a:pt x="3617" y="17031"/>
                  </a:lnTo>
                  <a:lnTo>
                    <a:pt x="3115" y="17332"/>
                  </a:lnTo>
                  <a:lnTo>
                    <a:pt x="2562" y="17584"/>
                  </a:lnTo>
                  <a:lnTo>
                    <a:pt x="2010" y="17935"/>
                  </a:lnTo>
                  <a:lnTo>
                    <a:pt x="1507" y="18337"/>
                  </a:lnTo>
                  <a:lnTo>
                    <a:pt x="1055" y="18839"/>
                  </a:lnTo>
                  <a:lnTo>
                    <a:pt x="704" y="19392"/>
                  </a:lnTo>
                  <a:lnTo>
                    <a:pt x="402" y="19995"/>
                  </a:lnTo>
                  <a:lnTo>
                    <a:pt x="201" y="20648"/>
                  </a:lnTo>
                  <a:lnTo>
                    <a:pt x="51" y="21301"/>
                  </a:lnTo>
                  <a:lnTo>
                    <a:pt x="0" y="22004"/>
                  </a:lnTo>
                  <a:lnTo>
                    <a:pt x="0" y="22708"/>
                  </a:lnTo>
                  <a:lnTo>
                    <a:pt x="101" y="23361"/>
                  </a:lnTo>
                  <a:lnTo>
                    <a:pt x="252" y="24014"/>
                  </a:lnTo>
                  <a:lnTo>
                    <a:pt x="503" y="24617"/>
                  </a:lnTo>
                  <a:lnTo>
                    <a:pt x="854" y="25220"/>
                  </a:lnTo>
                  <a:lnTo>
                    <a:pt x="1256" y="25722"/>
                  </a:lnTo>
                  <a:lnTo>
                    <a:pt x="1759" y="26124"/>
                  </a:lnTo>
                  <a:lnTo>
                    <a:pt x="2060" y="26325"/>
                  </a:lnTo>
                  <a:lnTo>
                    <a:pt x="2362" y="26475"/>
                  </a:lnTo>
                  <a:lnTo>
                    <a:pt x="2362" y="27330"/>
                  </a:lnTo>
                  <a:lnTo>
                    <a:pt x="2462" y="28184"/>
                  </a:lnTo>
                  <a:lnTo>
                    <a:pt x="2613" y="29038"/>
                  </a:lnTo>
                  <a:lnTo>
                    <a:pt x="2914" y="29791"/>
                  </a:lnTo>
                  <a:lnTo>
                    <a:pt x="3266" y="30545"/>
                  </a:lnTo>
                  <a:lnTo>
                    <a:pt x="3718" y="31248"/>
                  </a:lnTo>
                  <a:lnTo>
                    <a:pt x="4271" y="31901"/>
                  </a:lnTo>
                  <a:lnTo>
                    <a:pt x="4924" y="32504"/>
                  </a:lnTo>
                  <a:lnTo>
                    <a:pt x="5677" y="33006"/>
                  </a:lnTo>
                  <a:lnTo>
                    <a:pt x="6531" y="33458"/>
                  </a:lnTo>
                  <a:lnTo>
                    <a:pt x="7335" y="33810"/>
                  </a:lnTo>
                  <a:lnTo>
                    <a:pt x="8239" y="34112"/>
                  </a:lnTo>
                  <a:lnTo>
                    <a:pt x="9144" y="34312"/>
                  </a:lnTo>
                  <a:lnTo>
                    <a:pt x="10048" y="34513"/>
                  </a:lnTo>
                  <a:lnTo>
                    <a:pt x="11856" y="34815"/>
                  </a:lnTo>
                  <a:lnTo>
                    <a:pt x="13012" y="34915"/>
                  </a:lnTo>
                  <a:lnTo>
                    <a:pt x="14218" y="35016"/>
                  </a:lnTo>
                  <a:lnTo>
                    <a:pt x="15373" y="35066"/>
                  </a:lnTo>
                  <a:lnTo>
                    <a:pt x="16528" y="35066"/>
                  </a:lnTo>
                  <a:lnTo>
                    <a:pt x="17734" y="35016"/>
                  </a:lnTo>
                  <a:lnTo>
                    <a:pt x="18890" y="34915"/>
                  </a:lnTo>
                  <a:lnTo>
                    <a:pt x="20045" y="34765"/>
                  </a:lnTo>
                  <a:lnTo>
                    <a:pt x="21201" y="34564"/>
                  </a:lnTo>
                  <a:lnTo>
                    <a:pt x="22406" y="34363"/>
                  </a:lnTo>
                  <a:lnTo>
                    <a:pt x="23562" y="34112"/>
                  </a:lnTo>
                  <a:lnTo>
                    <a:pt x="25822" y="33559"/>
                  </a:lnTo>
                  <a:lnTo>
                    <a:pt x="30444" y="32303"/>
                  </a:lnTo>
                  <a:lnTo>
                    <a:pt x="32755" y="31750"/>
                  </a:lnTo>
                  <a:lnTo>
                    <a:pt x="33911" y="31499"/>
                  </a:lnTo>
                  <a:lnTo>
                    <a:pt x="35066" y="31348"/>
                  </a:lnTo>
                  <a:lnTo>
                    <a:pt x="36272" y="31198"/>
                  </a:lnTo>
                  <a:lnTo>
                    <a:pt x="37427" y="31097"/>
                  </a:lnTo>
                  <a:lnTo>
                    <a:pt x="38633" y="31047"/>
                  </a:lnTo>
                  <a:lnTo>
                    <a:pt x="39788" y="31047"/>
                  </a:lnTo>
                  <a:lnTo>
                    <a:pt x="40994" y="31148"/>
                  </a:lnTo>
                  <a:lnTo>
                    <a:pt x="42200" y="31298"/>
                  </a:lnTo>
                  <a:lnTo>
                    <a:pt x="43405" y="31499"/>
                  </a:lnTo>
                  <a:lnTo>
                    <a:pt x="44611" y="31750"/>
                  </a:lnTo>
                  <a:lnTo>
                    <a:pt x="46972" y="32253"/>
                  </a:lnTo>
                  <a:lnTo>
                    <a:pt x="49333" y="32755"/>
                  </a:lnTo>
                  <a:lnTo>
                    <a:pt x="50439" y="32906"/>
                  </a:lnTo>
                  <a:lnTo>
                    <a:pt x="51544" y="33057"/>
                  </a:lnTo>
                  <a:lnTo>
                    <a:pt x="52649" y="33157"/>
                  </a:lnTo>
                  <a:lnTo>
                    <a:pt x="54809" y="33157"/>
                  </a:lnTo>
                  <a:lnTo>
                    <a:pt x="55915" y="33107"/>
                  </a:lnTo>
                  <a:lnTo>
                    <a:pt x="56970" y="32956"/>
                  </a:lnTo>
                  <a:lnTo>
                    <a:pt x="58075" y="32805"/>
                  </a:lnTo>
                  <a:lnTo>
                    <a:pt x="60536" y="32353"/>
                  </a:lnTo>
                  <a:lnTo>
                    <a:pt x="61742" y="32152"/>
                  </a:lnTo>
                  <a:lnTo>
                    <a:pt x="62998" y="32002"/>
                  </a:lnTo>
                  <a:lnTo>
                    <a:pt x="64204" y="31901"/>
                  </a:lnTo>
                  <a:lnTo>
                    <a:pt x="65409" y="31901"/>
                  </a:lnTo>
                  <a:lnTo>
                    <a:pt x="66665" y="31951"/>
                  </a:lnTo>
                  <a:lnTo>
                    <a:pt x="67921" y="32152"/>
                  </a:lnTo>
                  <a:lnTo>
                    <a:pt x="69026" y="32353"/>
                  </a:lnTo>
                  <a:lnTo>
                    <a:pt x="70132" y="32604"/>
                  </a:lnTo>
                  <a:lnTo>
                    <a:pt x="72342" y="33107"/>
                  </a:lnTo>
                  <a:lnTo>
                    <a:pt x="74603" y="33609"/>
                  </a:lnTo>
                  <a:lnTo>
                    <a:pt x="75708" y="33810"/>
                  </a:lnTo>
                  <a:lnTo>
                    <a:pt x="76813" y="33961"/>
                  </a:lnTo>
                  <a:lnTo>
                    <a:pt x="78019" y="34112"/>
                  </a:lnTo>
                  <a:lnTo>
                    <a:pt x="79174" y="34162"/>
                  </a:lnTo>
                  <a:lnTo>
                    <a:pt x="80380" y="34212"/>
                  </a:lnTo>
                  <a:lnTo>
                    <a:pt x="81536" y="34212"/>
                  </a:lnTo>
                  <a:lnTo>
                    <a:pt x="82741" y="34162"/>
                  </a:lnTo>
                  <a:lnTo>
                    <a:pt x="83897" y="34112"/>
                  </a:lnTo>
                  <a:lnTo>
                    <a:pt x="86258" y="33911"/>
                  </a:lnTo>
                  <a:lnTo>
                    <a:pt x="88569" y="33609"/>
                  </a:lnTo>
                  <a:lnTo>
                    <a:pt x="90880" y="33308"/>
                  </a:lnTo>
                  <a:lnTo>
                    <a:pt x="95502" y="32554"/>
                  </a:lnTo>
                  <a:lnTo>
                    <a:pt x="97812" y="32202"/>
                  </a:lnTo>
                  <a:lnTo>
                    <a:pt x="100174" y="31901"/>
                  </a:lnTo>
                  <a:lnTo>
                    <a:pt x="102485" y="31650"/>
                  </a:lnTo>
                  <a:lnTo>
                    <a:pt x="104795" y="31499"/>
                  </a:lnTo>
                  <a:lnTo>
                    <a:pt x="106102" y="31449"/>
                  </a:lnTo>
                  <a:lnTo>
                    <a:pt x="107358" y="31449"/>
                  </a:lnTo>
                  <a:lnTo>
                    <a:pt x="108563" y="31499"/>
                  </a:lnTo>
                  <a:lnTo>
                    <a:pt x="109819" y="31600"/>
                  </a:lnTo>
                  <a:lnTo>
                    <a:pt x="112331" y="31851"/>
                  </a:lnTo>
                  <a:lnTo>
                    <a:pt x="114843" y="32152"/>
                  </a:lnTo>
                  <a:lnTo>
                    <a:pt x="119816" y="32856"/>
                  </a:lnTo>
                  <a:lnTo>
                    <a:pt x="122278" y="33157"/>
                  </a:lnTo>
                  <a:lnTo>
                    <a:pt x="124790" y="33358"/>
                  </a:lnTo>
                  <a:lnTo>
                    <a:pt x="126598" y="33458"/>
                  </a:lnTo>
                  <a:lnTo>
                    <a:pt x="128407" y="33458"/>
                  </a:lnTo>
                  <a:lnTo>
                    <a:pt x="128407" y="804"/>
                  </a:lnTo>
                  <a:lnTo>
                    <a:pt x="127804" y="503"/>
                  </a:lnTo>
                  <a:lnTo>
                    <a:pt x="127201" y="302"/>
                  </a:lnTo>
                  <a:lnTo>
                    <a:pt x="126598" y="151"/>
                  </a:lnTo>
                  <a:lnTo>
                    <a:pt x="125945" y="51"/>
                  </a:lnTo>
                  <a:lnTo>
                    <a:pt x="125292" y="1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09;p130">
              <a:extLst>
                <a:ext uri="{FF2B5EF4-FFF2-40B4-BE49-F238E27FC236}">
                  <a16:creationId xmlns:a16="http://schemas.microsoft.com/office/drawing/2014/main" id="{0135A363-2975-9D80-CD7B-B4FB8E317590}"/>
                </a:ext>
              </a:extLst>
            </p:cNvPr>
            <p:cNvSpPr/>
            <p:nvPr/>
          </p:nvSpPr>
          <p:spPr>
            <a:xfrm>
              <a:off x="4200575" y="3356100"/>
              <a:ext cx="3181300" cy="614150"/>
            </a:xfrm>
            <a:custGeom>
              <a:avLst/>
              <a:gdLst/>
              <a:ahLst/>
              <a:cxnLst/>
              <a:rect l="l" t="t" r="r" b="b"/>
              <a:pathLst>
                <a:path w="127252" h="24566" extrusionOk="0">
                  <a:moveTo>
                    <a:pt x="29088" y="0"/>
                  </a:moveTo>
                  <a:lnTo>
                    <a:pt x="28485" y="151"/>
                  </a:lnTo>
                  <a:lnTo>
                    <a:pt x="27933" y="302"/>
                  </a:lnTo>
                  <a:lnTo>
                    <a:pt x="27380" y="603"/>
                  </a:lnTo>
                  <a:lnTo>
                    <a:pt x="26878" y="1005"/>
                  </a:lnTo>
                  <a:lnTo>
                    <a:pt x="26426" y="1507"/>
                  </a:lnTo>
                  <a:lnTo>
                    <a:pt x="26024" y="2110"/>
                  </a:lnTo>
                  <a:lnTo>
                    <a:pt x="25873" y="2361"/>
                  </a:lnTo>
                  <a:lnTo>
                    <a:pt x="25672" y="2512"/>
                  </a:lnTo>
                  <a:lnTo>
                    <a:pt x="25471" y="2562"/>
                  </a:lnTo>
                  <a:lnTo>
                    <a:pt x="25220" y="2612"/>
                  </a:lnTo>
                  <a:lnTo>
                    <a:pt x="25019" y="2612"/>
                  </a:lnTo>
                  <a:lnTo>
                    <a:pt x="24768" y="2562"/>
                  </a:lnTo>
                  <a:lnTo>
                    <a:pt x="24567" y="2462"/>
                  </a:lnTo>
                  <a:lnTo>
                    <a:pt x="24366" y="2361"/>
                  </a:lnTo>
                  <a:lnTo>
                    <a:pt x="23914" y="2060"/>
                  </a:lnTo>
                  <a:lnTo>
                    <a:pt x="23562" y="1859"/>
                  </a:lnTo>
                  <a:lnTo>
                    <a:pt x="23160" y="1758"/>
                  </a:lnTo>
                  <a:lnTo>
                    <a:pt x="22809" y="1758"/>
                  </a:lnTo>
                  <a:lnTo>
                    <a:pt x="22457" y="1859"/>
                  </a:lnTo>
                  <a:lnTo>
                    <a:pt x="22155" y="2010"/>
                  </a:lnTo>
                  <a:lnTo>
                    <a:pt x="21854" y="2211"/>
                  </a:lnTo>
                  <a:lnTo>
                    <a:pt x="21553" y="2462"/>
                  </a:lnTo>
                  <a:lnTo>
                    <a:pt x="21301" y="2763"/>
                  </a:lnTo>
                  <a:lnTo>
                    <a:pt x="21101" y="3065"/>
                  </a:lnTo>
                  <a:lnTo>
                    <a:pt x="20648" y="3818"/>
                  </a:lnTo>
                  <a:lnTo>
                    <a:pt x="20347" y="4521"/>
                  </a:lnTo>
                  <a:lnTo>
                    <a:pt x="20046" y="5225"/>
                  </a:lnTo>
                  <a:lnTo>
                    <a:pt x="19945" y="5476"/>
                  </a:lnTo>
                  <a:lnTo>
                    <a:pt x="19794" y="5677"/>
                  </a:lnTo>
                  <a:lnTo>
                    <a:pt x="19644" y="5828"/>
                  </a:lnTo>
                  <a:lnTo>
                    <a:pt x="19443" y="5928"/>
                  </a:lnTo>
                  <a:lnTo>
                    <a:pt x="19242" y="5978"/>
                  </a:lnTo>
                  <a:lnTo>
                    <a:pt x="18739" y="5978"/>
                  </a:lnTo>
                  <a:lnTo>
                    <a:pt x="18488" y="5878"/>
                  </a:lnTo>
                  <a:lnTo>
                    <a:pt x="17333" y="5325"/>
                  </a:lnTo>
                  <a:lnTo>
                    <a:pt x="16680" y="5074"/>
                  </a:lnTo>
                  <a:lnTo>
                    <a:pt x="16077" y="4923"/>
                  </a:lnTo>
                  <a:lnTo>
                    <a:pt x="15424" y="4823"/>
                  </a:lnTo>
                  <a:lnTo>
                    <a:pt x="14821" y="4823"/>
                  </a:lnTo>
                  <a:lnTo>
                    <a:pt x="14469" y="4873"/>
                  </a:lnTo>
                  <a:lnTo>
                    <a:pt x="14168" y="4974"/>
                  </a:lnTo>
                  <a:lnTo>
                    <a:pt x="13866" y="5124"/>
                  </a:lnTo>
                  <a:lnTo>
                    <a:pt x="13565" y="5275"/>
                  </a:lnTo>
                  <a:lnTo>
                    <a:pt x="13213" y="5526"/>
                  </a:lnTo>
                  <a:lnTo>
                    <a:pt x="12962" y="5777"/>
                  </a:lnTo>
                  <a:lnTo>
                    <a:pt x="12661" y="6079"/>
                  </a:lnTo>
                  <a:lnTo>
                    <a:pt x="12409" y="6430"/>
                  </a:lnTo>
                  <a:lnTo>
                    <a:pt x="11957" y="7084"/>
                  </a:lnTo>
                  <a:lnTo>
                    <a:pt x="11555" y="7737"/>
                  </a:lnTo>
                  <a:lnTo>
                    <a:pt x="11204" y="8189"/>
                  </a:lnTo>
                  <a:lnTo>
                    <a:pt x="10802" y="8591"/>
                  </a:lnTo>
                  <a:lnTo>
                    <a:pt x="10450" y="8942"/>
                  </a:lnTo>
                  <a:lnTo>
                    <a:pt x="10048" y="9244"/>
                  </a:lnTo>
                  <a:lnTo>
                    <a:pt x="9646" y="9545"/>
                  </a:lnTo>
                  <a:lnTo>
                    <a:pt x="9194" y="9746"/>
                  </a:lnTo>
                  <a:lnTo>
                    <a:pt x="8692" y="9997"/>
                  </a:lnTo>
                  <a:lnTo>
                    <a:pt x="8139" y="10148"/>
                  </a:lnTo>
                  <a:lnTo>
                    <a:pt x="7285" y="10399"/>
                  </a:lnTo>
                  <a:lnTo>
                    <a:pt x="6481" y="10550"/>
                  </a:lnTo>
                  <a:lnTo>
                    <a:pt x="5627" y="10701"/>
                  </a:lnTo>
                  <a:lnTo>
                    <a:pt x="4824" y="10902"/>
                  </a:lnTo>
                  <a:lnTo>
                    <a:pt x="4070" y="11102"/>
                  </a:lnTo>
                  <a:lnTo>
                    <a:pt x="3316" y="11454"/>
                  </a:lnTo>
                  <a:lnTo>
                    <a:pt x="2965" y="11655"/>
                  </a:lnTo>
                  <a:lnTo>
                    <a:pt x="2613" y="11906"/>
                  </a:lnTo>
                  <a:lnTo>
                    <a:pt x="2262" y="12157"/>
                  </a:lnTo>
                  <a:lnTo>
                    <a:pt x="1910" y="12509"/>
                  </a:lnTo>
                  <a:lnTo>
                    <a:pt x="1357" y="13112"/>
                  </a:lnTo>
                  <a:lnTo>
                    <a:pt x="855" y="13715"/>
                  </a:lnTo>
                  <a:lnTo>
                    <a:pt x="403" y="14368"/>
                  </a:lnTo>
                  <a:lnTo>
                    <a:pt x="1" y="15071"/>
                  </a:lnTo>
                  <a:lnTo>
                    <a:pt x="252" y="15322"/>
                  </a:lnTo>
                  <a:lnTo>
                    <a:pt x="553" y="15574"/>
                  </a:lnTo>
                  <a:lnTo>
                    <a:pt x="855" y="15775"/>
                  </a:lnTo>
                  <a:lnTo>
                    <a:pt x="1207" y="15975"/>
                  </a:lnTo>
                  <a:lnTo>
                    <a:pt x="1207" y="16830"/>
                  </a:lnTo>
                  <a:lnTo>
                    <a:pt x="1307" y="17684"/>
                  </a:lnTo>
                  <a:lnTo>
                    <a:pt x="1458" y="18538"/>
                  </a:lnTo>
                  <a:lnTo>
                    <a:pt x="1759" y="19291"/>
                  </a:lnTo>
                  <a:lnTo>
                    <a:pt x="2111" y="20045"/>
                  </a:lnTo>
                  <a:lnTo>
                    <a:pt x="2563" y="20748"/>
                  </a:lnTo>
                  <a:lnTo>
                    <a:pt x="3116" y="21401"/>
                  </a:lnTo>
                  <a:lnTo>
                    <a:pt x="3769" y="22004"/>
                  </a:lnTo>
                  <a:lnTo>
                    <a:pt x="4522" y="22506"/>
                  </a:lnTo>
                  <a:lnTo>
                    <a:pt x="5376" y="22958"/>
                  </a:lnTo>
                  <a:lnTo>
                    <a:pt x="6180" y="23310"/>
                  </a:lnTo>
                  <a:lnTo>
                    <a:pt x="7084" y="23612"/>
                  </a:lnTo>
                  <a:lnTo>
                    <a:pt x="7989" y="23812"/>
                  </a:lnTo>
                  <a:lnTo>
                    <a:pt x="8893" y="24013"/>
                  </a:lnTo>
                  <a:lnTo>
                    <a:pt x="10701" y="24315"/>
                  </a:lnTo>
                  <a:lnTo>
                    <a:pt x="11857" y="24415"/>
                  </a:lnTo>
                  <a:lnTo>
                    <a:pt x="13063" y="24516"/>
                  </a:lnTo>
                  <a:lnTo>
                    <a:pt x="14218" y="24566"/>
                  </a:lnTo>
                  <a:lnTo>
                    <a:pt x="15373" y="24566"/>
                  </a:lnTo>
                  <a:lnTo>
                    <a:pt x="16579" y="24516"/>
                  </a:lnTo>
                  <a:lnTo>
                    <a:pt x="17735" y="24415"/>
                  </a:lnTo>
                  <a:lnTo>
                    <a:pt x="18890" y="24265"/>
                  </a:lnTo>
                  <a:lnTo>
                    <a:pt x="20046" y="24064"/>
                  </a:lnTo>
                  <a:lnTo>
                    <a:pt x="21251" y="23863"/>
                  </a:lnTo>
                  <a:lnTo>
                    <a:pt x="22407" y="23612"/>
                  </a:lnTo>
                  <a:lnTo>
                    <a:pt x="24667" y="23059"/>
                  </a:lnTo>
                  <a:lnTo>
                    <a:pt x="29289" y="21803"/>
                  </a:lnTo>
                  <a:lnTo>
                    <a:pt x="31600" y="21250"/>
                  </a:lnTo>
                  <a:lnTo>
                    <a:pt x="32756" y="20999"/>
                  </a:lnTo>
                  <a:lnTo>
                    <a:pt x="33911" y="20848"/>
                  </a:lnTo>
                  <a:lnTo>
                    <a:pt x="35117" y="20698"/>
                  </a:lnTo>
                  <a:lnTo>
                    <a:pt x="36272" y="20597"/>
                  </a:lnTo>
                  <a:lnTo>
                    <a:pt x="37478" y="20547"/>
                  </a:lnTo>
                  <a:lnTo>
                    <a:pt x="38633" y="20547"/>
                  </a:lnTo>
                  <a:lnTo>
                    <a:pt x="39839" y="20648"/>
                  </a:lnTo>
                  <a:lnTo>
                    <a:pt x="41045" y="20798"/>
                  </a:lnTo>
                  <a:lnTo>
                    <a:pt x="42250" y="20999"/>
                  </a:lnTo>
                  <a:lnTo>
                    <a:pt x="43456" y="21250"/>
                  </a:lnTo>
                  <a:lnTo>
                    <a:pt x="45817" y="21753"/>
                  </a:lnTo>
                  <a:lnTo>
                    <a:pt x="48178" y="22255"/>
                  </a:lnTo>
                  <a:lnTo>
                    <a:pt x="49284" y="22406"/>
                  </a:lnTo>
                  <a:lnTo>
                    <a:pt x="50389" y="22557"/>
                  </a:lnTo>
                  <a:lnTo>
                    <a:pt x="51494" y="22657"/>
                  </a:lnTo>
                  <a:lnTo>
                    <a:pt x="53654" y="22657"/>
                  </a:lnTo>
                  <a:lnTo>
                    <a:pt x="54760" y="22607"/>
                  </a:lnTo>
                  <a:lnTo>
                    <a:pt x="55815" y="22456"/>
                  </a:lnTo>
                  <a:lnTo>
                    <a:pt x="56920" y="22305"/>
                  </a:lnTo>
                  <a:lnTo>
                    <a:pt x="59381" y="21853"/>
                  </a:lnTo>
                  <a:lnTo>
                    <a:pt x="60587" y="21652"/>
                  </a:lnTo>
                  <a:lnTo>
                    <a:pt x="61843" y="21502"/>
                  </a:lnTo>
                  <a:lnTo>
                    <a:pt x="63049" y="21401"/>
                  </a:lnTo>
                  <a:lnTo>
                    <a:pt x="64254" y="21401"/>
                  </a:lnTo>
                  <a:lnTo>
                    <a:pt x="65510" y="21451"/>
                  </a:lnTo>
                  <a:lnTo>
                    <a:pt x="66766" y="21652"/>
                  </a:lnTo>
                  <a:lnTo>
                    <a:pt x="67871" y="21853"/>
                  </a:lnTo>
                  <a:lnTo>
                    <a:pt x="68977" y="22104"/>
                  </a:lnTo>
                  <a:lnTo>
                    <a:pt x="71187" y="22607"/>
                  </a:lnTo>
                  <a:lnTo>
                    <a:pt x="73448" y="23109"/>
                  </a:lnTo>
                  <a:lnTo>
                    <a:pt x="74553" y="23310"/>
                  </a:lnTo>
                  <a:lnTo>
                    <a:pt x="75658" y="23461"/>
                  </a:lnTo>
                  <a:lnTo>
                    <a:pt x="76864" y="23612"/>
                  </a:lnTo>
                  <a:lnTo>
                    <a:pt x="78019" y="23662"/>
                  </a:lnTo>
                  <a:lnTo>
                    <a:pt x="79225" y="23712"/>
                  </a:lnTo>
                  <a:lnTo>
                    <a:pt x="80381" y="23712"/>
                  </a:lnTo>
                  <a:lnTo>
                    <a:pt x="81586" y="23662"/>
                  </a:lnTo>
                  <a:lnTo>
                    <a:pt x="82742" y="23612"/>
                  </a:lnTo>
                  <a:lnTo>
                    <a:pt x="85103" y="23411"/>
                  </a:lnTo>
                  <a:lnTo>
                    <a:pt x="87414" y="23109"/>
                  </a:lnTo>
                  <a:lnTo>
                    <a:pt x="89725" y="22808"/>
                  </a:lnTo>
                  <a:lnTo>
                    <a:pt x="94347" y="22054"/>
                  </a:lnTo>
                  <a:lnTo>
                    <a:pt x="96657" y="21702"/>
                  </a:lnTo>
                  <a:lnTo>
                    <a:pt x="99019" y="21401"/>
                  </a:lnTo>
                  <a:lnTo>
                    <a:pt x="101330" y="21150"/>
                  </a:lnTo>
                  <a:lnTo>
                    <a:pt x="103640" y="20999"/>
                  </a:lnTo>
                  <a:lnTo>
                    <a:pt x="104947" y="20949"/>
                  </a:lnTo>
                  <a:lnTo>
                    <a:pt x="106203" y="20949"/>
                  </a:lnTo>
                  <a:lnTo>
                    <a:pt x="107408" y="20999"/>
                  </a:lnTo>
                  <a:lnTo>
                    <a:pt x="108664" y="21100"/>
                  </a:lnTo>
                  <a:lnTo>
                    <a:pt x="111176" y="21351"/>
                  </a:lnTo>
                  <a:lnTo>
                    <a:pt x="113688" y="21652"/>
                  </a:lnTo>
                  <a:lnTo>
                    <a:pt x="118661" y="22356"/>
                  </a:lnTo>
                  <a:lnTo>
                    <a:pt x="121123" y="22657"/>
                  </a:lnTo>
                  <a:lnTo>
                    <a:pt x="123635" y="22858"/>
                  </a:lnTo>
                  <a:lnTo>
                    <a:pt x="125443" y="22958"/>
                  </a:lnTo>
                  <a:lnTo>
                    <a:pt x="127252" y="22958"/>
                  </a:lnTo>
                  <a:lnTo>
                    <a:pt x="127252" y="2411"/>
                  </a:lnTo>
                  <a:lnTo>
                    <a:pt x="126649" y="2562"/>
                  </a:lnTo>
                  <a:lnTo>
                    <a:pt x="125996" y="2612"/>
                  </a:lnTo>
                  <a:lnTo>
                    <a:pt x="125393" y="2562"/>
                  </a:lnTo>
                  <a:lnTo>
                    <a:pt x="124740" y="2512"/>
                  </a:lnTo>
                  <a:lnTo>
                    <a:pt x="123534" y="2261"/>
                  </a:lnTo>
                  <a:lnTo>
                    <a:pt x="122279" y="2010"/>
                  </a:lnTo>
                  <a:lnTo>
                    <a:pt x="121726" y="1959"/>
                  </a:lnTo>
                  <a:lnTo>
                    <a:pt x="121224" y="1909"/>
                  </a:lnTo>
                  <a:lnTo>
                    <a:pt x="120721" y="1959"/>
                  </a:lnTo>
                  <a:lnTo>
                    <a:pt x="120269" y="2010"/>
                  </a:lnTo>
                  <a:lnTo>
                    <a:pt x="119817" y="2160"/>
                  </a:lnTo>
                  <a:lnTo>
                    <a:pt x="119365" y="2311"/>
                  </a:lnTo>
                  <a:lnTo>
                    <a:pt x="118511" y="2713"/>
                  </a:lnTo>
                  <a:lnTo>
                    <a:pt x="117707" y="3165"/>
                  </a:lnTo>
                  <a:lnTo>
                    <a:pt x="116903" y="3667"/>
                  </a:lnTo>
                  <a:lnTo>
                    <a:pt x="116049" y="4220"/>
                  </a:lnTo>
                  <a:lnTo>
                    <a:pt x="115195" y="4672"/>
                  </a:lnTo>
                  <a:lnTo>
                    <a:pt x="114994" y="4773"/>
                  </a:lnTo>
                  <a:lnTo>
                    <a:pt x="114793" y="4823"/>
                  </a:lnTo>
                  <a:lnTo>
                    <a:pt x="114592" y="4823"/>
                  </a:lnTo>
                  <a:lnTo>
                    <a:pt x="114391" y="4773"/>
                  </a:lnTo>
                  <a:lnTo>
                    <a:pt x="114190" y="4722"/>
                  </a:lnTo>
                  <a:lnTo>
                    <a:pt x="113989" y="4622"/>
                  </a:lnTo>
                  <a:lnTo>
                    <a:pt x="113839" y="4471"/>
                  </a:lnTo>
                  <a:lnTo>
                    <a:pt x="113738" y="4320"/>
                  </a:lnTo>
                  <a:lnTo>
                    <a:pt x="113387" y="3768"/>
                  </a:lnTo>
                  <a:lnTo>
                    <a:pt x="112934" y="3266"/>
                  </a:lnTo>
                  <a:lnTo>
                    <a:pt x="112432" y="2914"/>
                  </a:lnTo>
                  <a:lnTo>
                    <a:pt x="111879" y="2562"/>
                  </a:lnTo>
                  <a:lnTo>
                    <a:pt x="111277" y="2361"/>
                  </a:lnTo>
                  <a:lnTo>
                    <a:pt x="110674" y="2160"/>
                  </a:lnTo>
                  <a:lnTo>
                    <a:pt x="110021" y="2110"/>
                  </a:lnTo>
                  <a:lnTo>
                    <a:pt x="109368" y="2060"/>
                  </a:lnTo>
                  <a:lnTo>
                    <a:pt x="108664" y="2110"/>
                  </a:lnTo>
                  <a:lnTo>
                    <a:pt x="108011" y="2261"/>
                  </a:lnTo>
                  <a:lnTo>
                    <a:pt x="107408" y="2512"/>
                  </a:lnTo>
                  <a:lnTo>
                    <a:pt x="106856" y="2813"/>
                  </a:lnTo>
                  <a:lnTo>
                    <a:pt x="106404" y="3215"/>
                  </a:lnTo>
                  <a:lnTo>
                    <a:pt x="105951" y="3718"/>
                  </a:lnTo>
                  <a:lnTo>
                    <a:pt x="105549" y="4270"/>
                  </a:lnTo>
                  <a:lnTo>
                    <a:pt x="105198" y="4873"/>
                  </a:lnTo>
                  <a:lnTo>
                    <a:pt x="104896" y="5476"/>
                  </a:lnTo>
                  <a:lnTo>
                    <a:pt x="104645" y="6129"/>
                  </a:lnTo>
                  <a:lnTo>
                    <a:pt x="104193" y="7335"/>
                  </a:lnTo>
                  <a:lnTo>
                    <a:pt x="103892" y="7887"/>
                  </a:lnTo>
                  <a:lnTo>
                    <a:pt x="103540" y="8440"/>
                  </a:lnTo>
                  <a:lnTo>
                    <a:pt x="103088" y="8892"/>
                  </a:lnTo>
                  <a:lnTo>
                    <a:pt x="102837" y="9093"/>
                  </a:lnTo>
                  <a:lnTo>
                    <a:pt x="102535" y="9294"/>
                  </a:lnTo>
                  <a:lnTo>
                    <a:pt x="101983" y="9595"/>
                  </a:lnTo>
                  <a:lnTo>
                    <a:pt x="101430" y="9897"/>
                  </a:lnTo>
                  <a:lnTo>
                    <a:pt x="100325" y="10349"/>
                  </a:lnTo>
                  <a:lnTo>
                    <a:pt x="99169" y="10751"/>
                  </a:lnTo>
                  <a:lnTo>
                    <a:pt x="97964" y="11002"/>
                  </a:lnTo>
                  <a:lnTo>
                    <a:pt x="96758" y="11203"/>
                  </a:lnTo>
                  <a:lnTo>
                    <a:pt x="95552" y="11303"/>
                  </a:lnTo>
                  <a:lnTo>
                    <a:pt x="94296" y="11354"/>
                  </a:lnTo>
                  <a:lnTo>
                    <a:pt x="93091" y="11404"/>
                  </a:lnTo>
                  <a:lnTo>
                    <a:pt x="91835" y="11354"/>
                  </a:lnTo>
                  <a:lnTo>
                    <a:pt x="90579" y="11303"/>
                  </a:lnTo>
                  <a:lnTo>
                    <a:pt x="88067" y="11102"/>
                  </a:lnTo>
                  <a:lnTo>
                    <a:pt x="85555" y="10952"/>
                  </a:lnTo>
                  <a:lnTo>
                    <a:pt x="84349" y="10952"/>
                  </a:lnTo>
                  <a:lnTo>
                    <a:pt x="83194" y="10902"/>
                  </a:lnTo>
                  <a:lnTo>
                    <a:pt x="81837" y="10952"/>
                  </a:lnTo>
                  <a:lnTo>
                    <a:pt x="80531" y="11052"/>
                  </a:lnTo>
                  <a:lnTo>
                    <a:pt x="79275" y="11153"/>
                  </a:lnTo>
                  <a:lnTo>
                    <a:pt x="77969" y="11303"/>
                  </a:lnTo>
                  <a:lnTo>
                    <a:pt x="75407" y="11705"/>
                  </a:lnTo>
                  <a:lnTo>
                    <a:pt x="72845" y="12208"/>
                  </a:lnTo>
                  <a:lnTo>
                    <a:pt x="72493" y="12509"/>
                  </a:lnTo>
                  <a:lnTo>
                    <a:pt x="72142" y="12811"/>
                  </a:lnTo>
                  <a:lnTo>
                    <a:pt x="71790" y="13062"/>
                  </a:lnTo>
                  <a:lnTo>
                    <a:pt x="71388" y="13313"/>
                  </a:lnTo>
                  <a:lnTo>
                    <a:pt x="70936" y="13514"/>
                  </a:lnTo>
                  <a:lnTo>
                    <a:pt x="70534" y="13715"/>
                  </a:lnTo>
                  <a:lnTo>
                    <a:pt x="70082" y="13866"/>
                  </a:lnTo>
                  <a:lnTo>
                    <a:pt x="69630" y="13966"/>
                  </a:lnTo>
                  <a:lnTo>
                    <a:pt x="68726" y="14117"/>
                  </a:lnTo>
                  <a:lnTo>
                    <a:pt x="67821" y="14167"/>
                  </a:lnTo>
                  <a:lnTo>
                    <a:pt x="67369" y="14117"/>
                  </a:lnTo>
                  <a:lnTo>
                    <a:pt x="66867" y="14066"/>
                  </a:lnTo>
                  <a:lnTo>
                    <a:pt x="66415" y="13966"/>
                  </a:lnTo>
                  <a:lnTo>
                    <a:pt x="65962" y="13866"/>
                  </a:lnTo>
                  <a:lnTo>
                    <a:pt x="65410" y="13665"/>
                  </a:lnTo>
                  <a:lnTo>
                    <a:pt x="63802" y="13815"/>
                  </a:lnTo>
                  <a:lnTo>
                    <a:pt x="62998" y="13866"/>
                  </a:lnTo>
                  <a:lnTo>
                    <a:pt x="62195" y="13866"/>
                  </a:lnTo>
                  <a:lnTo>
                    <a:pt x="60939" y="13815"/>
                  </a:lnTo>
                  <a:lnTo>
                    <a:pt x="59733" y="13665"/>
                  </a:lnTo>
                  <a:lnTo>
                    <a:pt x="58527" y="13464"/>
                  </a:lnTo>
                  <a:lnTo>
                    <a:pt x="57372" y="13162"/>
                  </a:lnTo>
                  <a:lnTo>
                    <a:pt x="56216" y="12760"/>
                  </a:lnTo>
                  <a:lnTo>
                    <a:pt x="55061" y="12308"/>
                  </a:lnTo>
                  <a:lnTo>
                    <a:pt x="53956" y="11806"/>
                  </a:lnTo>
                  <a:lnTo>
                    <a:pt x="52851" y="11203"/>
                  </a:lnTo>
                  <a:lnTo>
                    <a:pt x="50540" y="9796"/>
                  </a:lnTo>
                  <a:lnTo>
                    <a:pt x="48229" y="8390"/>
                  </a:lnTo>
                  <a:lnTo>
                    <a:pt x="47073" y="7737"/>
                  </a:lnTo>
                  <a:lnTo>
                    <a:pt x="45868" y="7134"/>
                  </a:lnTo>
                  <a:lnTo>
                    <a:pt x="44612" y="6581"/>
                  </a:lnTo>
                  <a:lnTo>
                    <a:pt x="43356" y="6129"/>
                  </a:lnTo>
                  <a:lnTo>
                    <a:pt x="43104" y="6029"/>
                  </a:lnTo>
                  <a:lnTo>
                    <a:pt x="42904" y="5928"/>
                  </a:lnTo>
                  <a:lnTo>
                    <a:pt x="42803" y="5777"/>
                  </a:lnTo>
                  <a:lnTo>
                    <a:pt x="42703" y="5576"/>
                  </a:lnTo>
                  <a:lnTo>
                    <a:pt x="40743" y="4873"/>
                  </a:lnTo>
                  <a:lnTo>
                    <a:pt x="39789" y="4471"/>
                  </a:lnTo>
                  <a:lnTo>
                    <a:pt x="38885" y="4069"/>
                  </a:lnTo>
                  <a:lnTo>
                    <a:pt x="37980" y="3617"/>
                  </a:lnTo>
                  <a:lnTo>
                    <a:pt x="37076" y="3115"/>
                  </a:lnTo>
                  <a:lnTo>
                    <a:pt x="36172" y="2562"/>
                  </a:lnTo>
                  <a:lnTo>
                    <a:pt x="35217" y="1959"/>
                  </a:lnTo>
                  <a:lnTo>
                    <a:pt x="34715" y="1658"/>
                  </a:lnTo>
                  <a:lnTo>
                    <a:pt x="34162" y="1306"/>
                  </a:lnTo>
                  <a:lnTo>
                    <a:pt x="33559" y="1005"/>
                  </a:lnTo>
                  <a:lnTo>
                    <a:pt x="32957" y="754"/>
                  </a:lnTo>
                  <a:lnTo>
                    <a:pt x="32303" y="502"/>
                  </a:lnTo>
                  <a:lnTo>
                    <a:pt x="31650" y="302"/>
                  </a:lnTo>
                  <a:lnTo>
                    <a:pt x="30997" y="101"/>
                  </a:lnTo>
                  <a:lnTo>
                    <a:pt x="30344" y="0"/>
                  </a:lnTo>
                  <a:close/>
                </a:path>
              </a:pathLst>
            </a:custGeom>
            <a:solidFill>
              <a:srgbClr val="F43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10;p130">
              <a:extLst>
                <a:ext uri="{FF2B5EF4-FFF2-40B4-BE49-F238E27FC236}">
                  <a16:creationId xmlns:a16="http://schemas.microsoft.com/office/drawing/2014/main" id="{A8E253B1-82DD-F558-C836-C274F0D3CD1E}"/>
                </a:ext>
              </a:extLst>
            </p:cNvPr>
            <p:cNvSpPr/>
            <p:nvPr/>
          </p:nvSpPr>
          <p:spPr>
            <a:xfrm>
              <a:off x="4171700" y="3156400"/>
              <a:ext cx="1601325" cy="521225"/>
            </a:xfrm>
            <a:custGeom>
              <a:avLst/>
              <a:gdLst/>
              <a:ahLst/>
              <a:cxnLst/>
              <a:rect l="l" t="t" r="r" b="b"/>
              <a:pathLst>
                <a:path w="64053" h="20849" extrusionOk="0">
                  <a:moveTo>
                    <a:pt x="25621" y="0"/>
                  </a:moveTo>
                  <a:lnTo>
                    <a:pt x="25019" y="51"/>
                  </a:lnTo>
                  <a:lnTo>
                    <a:pt x="24466" y="151"/>
                  </a:lnTo>
                  <a:lnTo>
                    <a:pt x="23863" y="302"/>
                  </a:lnTo>
                  <a:lnTo>
                    <a:pt x="23260" y="603"/>
                  </a:lnTo>
                  <a:lnTo>
                    <a:pt x="22708" y="905"/>
                  </a:lnTo>
                  <a:lnTo>
                    <a:pt x="22155" y="1256"/>
                  </a:lnTo>
                  <a:lnTo>
                    <a:pt x="21653" y="1608"/>
                  </a:lnTo>
                  <a:lnTo>
                    <a:pt x="21201" y="2010"/>
                  </a:lnTo>
                  <a:lnTo>
                    <a:pt x="20799" y="2512"/>
                  </a:lnTo>
                  <a:lnTo>
                    <a:pt x="20447" y="3015"/>
                  </a:lnTo>
                  <a:lnTo>
                    <a:pt x="20146" y="3617"/>
                  </a:lnTo>
                  <a:lnTo>
                    <a:pt x="19945" y="4170"/>
                  </a:lnTo>
                  <a:lnTo>
                    <a:pt x="19241" y="4120"/>
                  </a:lnTo>
                  <a:lnTo>
                    <a:pt x="18538" y="4170"/>
                  </a:lnTo>
                  <a:lnTo>
                    <a:pt x="18136" y="4220"/>
                  </a:lnTo>
                  <a:lnTo>
                    <a:pt x="17784" y="4321"/>
                  </a:lnTo>
                  <a:lnTo>
                    <a:pt x="17382" y="4472"/>
                  </a:lnTo>
                  <a:lnTo>
                    <a:pt x="17031" y="4622"/>
                  </a:lnTo>
                  <a:lnTo>
                    <a:pt x="16327" y="5024"/>
                  </a:lnTo>
                  <a:lnTo>
                    <a:pt x="15725" y="5526"/>
                  </a:lnTo>
                  <a:lnTo>
                    <a:pt x="15222" y="5979"/>
                  </a:lnTo>
                  <a:lnTo>
                    <a:pt x="14820" y="6531"/>
                  </a:lnTo>
                  <a:lnTo>
                    <a:pt x="14418" y="7134"/>
                  </a:lnTo>
                  <a:lnTo>
                    <a:pt x="14117" y="7787"/>
                  </a:lnTo>
                  <a:lnTo>
                    <a:pt x="13816" y="7737"/>
                  </a:lnTo>
                  <a:lnTo>
                    <a:pt x="13514" y="7687"/>
                  </a:lnTo>
                  <a:lnTo>
                    <a:pt x="12911" y="7687"/>
                  </a:lnTo>
                  <a:lnTo>
                    <a:pt x="12258" y="7787"/>
                  </a:lnTo>
                  <a:lnTo>
                    <a:pt x="11655" y="7938"/>
                  </a:lnTo>
                  <a:lnTo>
                    <a:pt x="11002" y="8189"/>
                  </a:lnTo>
                  <a:lnTo>
                    <a:pt x="10450" y="8490"/>
                  </a:lnTo>
                  <a:lnTo>
                    <a:pt x="9947" y="8842"/>
                  </a:lnTo>
                  <a:lnTo>
                    <a:pt x="9495" y="9144"/>
                  </a:lnTo>
                  <a:lnTo>
                    <a:pt x="8993" y="9646"/>
                  </a:lnTo>
                  <a:lnTo>
                    <a:pt x="8591" y="10249"/>
                  </a:lnTo>
                  <a:lnTo>
                    <a:pt x="8189" y="10852"/>
                  </a:lnTo>
                  <a:lnTo>
                    <a:pt x="7888" y="11505"/>
                  </a:lnTo>
                  <a:lnTo>
                    <a:pt x="7435" y="11454"/>
                  </a:lnTo>
                  <a:lnTo>
                    <a:pt x="6933" y="11454"/>
                  </a:lnTo>
                  <a:lnTo>
                    <a:pt x="6481" y="11605"/>
                  </a:lnTo>
                  <a:lnTo>
                    <a:pt x="6029" y="11756"/>
                  </a:lnTo>
                  <a:lnTo>
                    <a:pt x="5577" y="11957"/>
                  </a:lnTo>
                  <a:lnTo>
                    <a:pt x="5175" y="12258"/>
                  </a:lnTo>
                  <a:lnTo>
                    <a:pt x="4773" y="12560"/>
                  </a:lnTo>
                  <a:lnTo>
                    <a:pt x="4471" y="12911"/>
                  </a:lnTo>
                  <a:lnTo>
                    <a:pt x="4220" y="13263"/>
                  </a:lnTo>
                  <a:lnTo>
                    <a:pt x="3969" y="13665"/>
                  </a:lnTo>
                  <a:lnTo>
                    <a:pt x="3768" y="14067"/>
                  </a:lnTo>
                  <a:lnTo>
                    <a:pt x="3617" y="14519"/>
                  </a:lnTo>
                  <a:lnTo>
                    <a:pt x="3115" y="14820"/>
                  </a:lnTo>
                  <a:lnTo>
                    <a:pt x="2562" y="15072"/>
                  </a:lnTo>
                  <a:lnTo>
                    <a:pt x="2211" y="15272"/>
                  </a:lnTo>
                  <a:lnTo>
                    <a:pt x="1859" y="15524"/>
                  </a:lnTo>
                  <a:lnTo>
                    <a:pt x="1558" y="15775"/>
                  </a:lnTo>
                  <a:lnTo>
                    <a:pt x="1256" y="16076"/>
                  </a:lnTo>
                  <a:lnTo>
                    <a:pt x="1005" y="16378"/>
                  </a:lnTo>
                  <a:lnTo>
                    <a:pt x="804" y="16729"/>
                  </a:lnTo>
                  <a:lnTo>
                    <a:pt x="553" y="17081"/>
                  </a:lnTo>
                  <a:lnTo>
                    <a:pt x="402" y="17483"/>
                  </a:lnTo>
                  <a:lnTo>
                    <a:pt x="252" y="17885"/>
                  </a:lnTo>
                  <a:lnTo>
                    <a:pt x="151" y="18287"/>
                  </a:lnTo>
                  <a:lnTo>
                    <a:pt x="51" y="18739"/>
                  </a:lnTo>
                  <a:lnTo>
                    <a:pt x="0" y="19141"/>
                  </a:lnTo>
                  <a:lnTo>
                    <a:pt x="0" y="19593"/>
                  </a:lnTo>
                  <a:lnTo>
                    <a:pt x="0" y="19995"/>
                  </a:lnTo>
                  <a:lnTo>
                    <a:pt x="0" y="20447"/>
                  </a:lnTo>
                  <a:lnTo>
                    <a:pt x="101" y="20849"/>
                  </a:lnTo>
                  <a:lnTo>
                    <a:pt x="905" y="19744"/>
                  </a:lnTo>
                  <a:lnTo>
                    <a:pt x="1608" y="18990"/>
                  </a:lnTo>
                  <a:lnTo>
                    <a:pt x="2362" y="18337"/>
                  </a:lnTo>
                  <a:lnTo>
                    <a:pt x="3065" y="17835"/>
                  </a:lnTo>
                  <a:lnTo>
                    <a:pt x="3869" y="17433"/>
                  </a:lnTo>
                  <a:lnTo>
                    <a:pt x="4723" y="17081"/>
                  </a:lnTo>
                  <a:lnTo>
                    <a:pt x="5577" y="16780"/>
                  </a:lnTo>
                  <a:lnTo>
                    <a:pt x="6531" y="16579"/>
                  </a:lnTo>
                  <a:lnTo>
                    <a:pt x="7536" y="16378"/>
                  </a:lnTo>
                  <a:lnTo>
                    <a:pt x="8189" y="16227"/>
                  </a:lnTo>
                  <a:lnTo>
                    <a:pt x="8792" y="16026"/>
                  </a:lnTo>
                  <a:lnTo>
                    <a:pt x="9345" y="15825"/>
                  </a:lnTo>
                  <a:lnTo>
                    <a:pt x="9797" y="15524"/>
                  </a:lnTo>
                  <a:lnTo>
                    <a:pt x="10249" y="15222"/>
                  </a:lnTo>
                  <a:lnTo>
                    <a:pt x="10651" y="14820"/>
                  </a:lnTo>
                  <a:lnTo>
                    <a:pt x="11053" y="14318"/>
                  </a:lnTo>
                  <a:lnTo>
                    <a:pt x="11454" y="13765"/>
                  </a:lnTo>
                  <a:lnTo>
                    <a:pt x="12258" y="12710"/>
                  </a:lnTo>
                  <a:lnTo>
                    <a:pt x="12710" y="12208"/>
                  </a:lnTo>
                  <a:lnTo>
                    <a:pt x="13213" y="11756"/>
                  </a:lnTo>
                  <a:lnTo>
                    <a:pt x="13615" y="11454"/>
                  </a:lnTo>
                  <a:lnTo>
                    <a:pt x="14017" y="11203"/>
                  </a:lnTo>
                  <a:lnTo>
                    <a:pt x="14418" y="11002"/>
                  </a:lnTo>
                  <a:lnTo>
                    <a:pt x="14820" y="10852"/>
                  </a:lnTo>
                  <a:lnTo>
                    <a:pt x="15222" y="10751"/>
                  </a:lnTo>
                  <a:lnTo>
                    <a:pt x="15624" y="10701"/>
                  </a:lnTo>
                  <a:lnTo>
                    <a:pt x="16026" y="10651"/>
                  </a:lnTo>
                  <a:lnTo>
                    <a:pt x="16428" y="10651"/>
                  </a:lnTo>
                  <a:lnTo>
                    <a:pt x="17232" y="10751"/>
                  </a:lnTo>
                  <a:lnTo>
                    <a:pt x="18036" y="10902"/>
                  </a:lnTo>
                  <a:lnTo>
                    <a:pt x="18839" y="11203"/>
                  </a:lnTo>
                  <a:lnTo>
                    <a:pt x="19643" y="11555"/>
                  </a:lnTo>
                  <a:lnTo>
                    <a:pt x="20146" y="10550"/>
                  </a:lnTo>
                  <a:lnTo>
                    <a:pt x="20447" y="10098"/>
                  </a:lnTo>
                  <a:lnTo>
                    <a:pt x="20748" y="9646"/>
                  </a:lnTo>
                  <a:lnTo>
                    <a:pt x="21100" y="9244"/>
                  </a:lnTo>
                  <a:lnTo>
                    <a:pt x="21452" y="8892"/>
                  </a:lnTo>
                  <a:lnTo>
                    <a:pt x="21854" y="8541"/>
                  </a:lnTo>
                  <a:lnTo>
                    <a:pt x="22256" y="8290"/>
                  </a:lnTo>
                  <a:lnTo>
                    <a:pt x="22657" y="8038"/>
                  </a:lnTo>
                  <a:lnTo>
                    <a:pt x="23059" y="7888"/>
                  </a:lnTo>
                  <a:lnTo>
                    <a:pt x="23511" y="7737"/>
                  </a:lnTo>
                  <a:lnTo>
                    <a:pt x="23964" y="7687"/>
                  </a:lnTo>
                  <a:lnTo>
                    <a:pt x="24466" y="7687"/>
                  </a:lnTo>
                  <a:lnTo>
                    <a:pt x="24918" y="7737"/>
                  </a:lnTo>
                  <a:lnTo>
                    <a:pt x="25420" y="7888"/>
                  </a:lnTo>
                  <a:lnTo>
                    <a:pt x="25973" y="8139"/>
                  </a:lnTo>
                  <a:lnTo>
                    <a:pt x="26325" y="7737"/>
                  </a:lnTo>
                  <a:lnTo>
                    <a:pt x="26676" y="7335"/>
                  </a:lnTo>
                  <a:lnTo>
                    <a:pt x="27078" y="7034"/>
                  </a:lnTo>
                  <a:lnTo>
                    <a:pt x="27530" y="6782"/>
                  </a:lnTo>
                  <a:lnTo>
                    <a:pt x="27932" y="6531"/>
                  </a:lnTo>
                  <a:lnTo>
                    <a:pt x="28435" y="6330"/>
                  </a:lnTo>
                  <a:lnTo>
                    <a:pt x="28887" y="6180"/>
                  </a:lnTo>
                  <a:lnTo>
                    <a:pt x="29389" y="6029"/>
                  </a:lnTo>
                  <a:lnTo>
                    <a:pt x="29892" y="5928"/>
                  </a:lnTo>
                  <a:lnTo>
                    <a:pt x="30394" y="5878"/>
                  </a:lnTo>
                  <a:lnTo>
                    <a:pt x="30947" y="5878"/>
                  </a:lnTo>
                  <a:lnTo>
                    <a:pt x="31449" y="5928"/>
                  </a:lnTo>
                  <a:lnTo>
                    <a:pt x="32002" y="5979"/>
                  </a:lnTo>
                  <a:lnTo>
                    <a:pt x="32554" y="6029"/>
                  </a:lnTo>
                  <a:lnTo>
                    <a:pt x="33609" y="6280"/>
                  </a:lnTo>
                  <a:lnTo>
                    <a:pt x="34363" y="6531"/>
                  </a:lnTo>
                  <a:lnTo>
                    <a:pt x="35066" y="6782"/>
                  </a:lnTo>
                  <a:lnTo>
                    <a:pt x="35719" y="7134"/>
                  </a:lnTo>
                  <a:lnTo>
                    <a:pt x="36372" y="7486"/>
                  </a:lnTo>
                  <a:lnTo>
                    <a:pt x="37578" y="8290"/>
                  </a:lnTo>
                  <a:lnTo>
                    <a:pt x="38834" y="9144"/>
                  </a:lnTo>
                  <a:lnTo>
                    <a:pt x="39638" y="9596"/>
                  </a:lnTo>
                  <a:lnTo>
                    <a:pt x="40441" y="10048"/>
                  </a:lnTo>
                  <a:lnTo>
                    <a:pt x="41245" y="10399"/>
                  </a:lnTo>
                  <a:lnTo>
                    <a:pt x="42099" y="10751"/>
                  </a:lnTo>
                  <a:lnTo>
                    <a:pt x="43807" y="11354"/>
                  </a:lnTo>
                  <a:lnTo>
                    <a:pt x="45566" y="11907"/>
                  </a:lnTo>
                  <a:lnTo>
                    <a:pt x="45767" y="12007"/>
                  </a:lnTo>
                  <a:lnTo>
                    <a:pt x="45968" y="12158"/>
                  </a:lnTo>
                  <a:lnTo>
                    <a:pt x="46118" y="12308"/>
                  </a:lnTo>
                  <a:lnTo>
                    <a:pt x="46219" y="12509"/>
                  </a:lnTo>
                  <a:lnTo>
                    <a:pt x="47274" y="12911"/>
                  </a:lnTo>
                  <a:lnTo>
                    <a:pt x="48329" y="13414"/>
                  </a:lnTo>
                  <a:lnTo>
                    <a:pt x="49384" y="13966"/>
                  </a:lnTo>
                  <a:lnTo>
                    <a:pt x="50388" y="14519"/>
                  </a:lnTo>
                  <a:lnTo>
                    <a:pt x="52398" y="15725"/>
                  </a:lnTo>
                  <a:lnTo>
                    <a:pt x="54407" y="16981"/>
                  </a:lnTo>
                  <a:lnTo>
                    <a:pt x="55563" y="17634"/>
                  </a:lnTo>
                  <a:lnTo>
                    <a:pt x="56718" y="18186"/>
                  </a:lnTo>
                  <a:lnTo>
                    <a:pt x="57924" y="18638"/>
                  </a:lnTo>
                  <a:lnTo>
                    <a:pt x="59079" y="19040"/>
                  </a:lnTo>
                  <a:lnTo>
                    <a:pt x="60285" y="19342"/>
                  </a:lnTo>
                  <a:lnTo>
                    <a:pt x="61541" y="19593"/>
                  </a:lnTo>
                  <a:lnTo>
                    <a:pt x="62797" y="19693"/>
                  </a:lnTo>
                  <a:lnTo>
                    <a:pt x="64053" y="19744"/>
                  </a:lnTo>
                  <a:lnTo>
                    <a:pt x="64053" y="19744"/>
                  </a:lnTo>
                  <a:lnTo>
                    <a:pt x="63400" y="18940"/>
                  </a:lnTo>
                  <a:lnTo>
                    <a:pt x="62797" y="18136"/>
                  </a:lnTo>
                  <a:lnTo>
                    <a:pt x="62144" y="17382"/>
                  </a:lnTo>
                  <a:lnTo>
                    <a:pt x="61441" y="16629"/>
                  </a:lnTo>
                  <a:lnTo>
                    <a:pt x="60737" y="16026"/>
                  </a:lnTo>
                  <a:lnTo>
                    <a:pt x="59984" y="15473"/>
                  </a:lnTo>
                  <a:lnTo>
                    <a:pt x="59230" y="15021"/>
                  </a:lnTo>
                  <a:lnTo>
                    <a:pt x="58477" y="14569"/>
                  </a:lnTo>
                  <a:lnTo>
                    <a:pt x="57623" y="14217"/>
                  </a:lnTo>
                  <a:lnTo>
                    <a:pt x="56769" y="13866"/>
                  </a:lnTo>
                  <a:lnTo>
                    <a:pt x="55915" y="13564"/>
                  </a:lnTo>
                  <a:lnTo>
                    <a:pt x="55060" y="13313"/>
                  </a:lnTo>
                  <a:lnTo>
                    <a:pt x="54156" y="13112"/>
                  </a:lnTo>
                  <a:lnTo>
                    <a:pt x="53202" y="12911"/>
                  </a:lnTo>
                  <a:lnTo>
                    <a:pt x="51343" y="12610"/>
                  </a:lnTo>
                  <a:lnTo>
                    <a:pt x="50137" y="12509"/>
                  </a:lnTo>
                  <a:lnTo>
                    <a:pt x="49534" y="12409"/>
                  </a:lnTo>
                  <a:lnTo>
                    <a:pt x="48982" y="12308"/>
                  </a:lnTo>
                  <a:lnTo>
                    <a:pt x="48429" y="12108"/>
                  </a:lnTo>
                  <a:lnTo>
                    <a:pt x="47927" y="11856"/>
                  </a:lnTo>
                  <a:lnTo>
                    <a:pt x="47726" y="11655"/>
                  </a:lnTo>
                  <a:lnTo>
                    <a:pt x="47525" y="11454"/>
                  </a:lnTo>
                  <a:lnTo>
                    <a:pt x="47324" y="11203"/>
                  </a:lnTo>
                  <a:lnTo>
                    <a:pt x="47173" y="10952"/>
                  </a:lnTo>
                  <a:lnTo>
                    <a:pt x="46822" y="10249"/>
                  </a:lnTo>
                  <a:lnTo>
                    <a:pt x="46570" y="9545"/>
                  </a:lnTo>
                  <a:lnTo>
                    <a:pt x="46219" y="8892"/>
                  </a:lnTo>
                  <a:lnTo>
                    <a:pt x="46018" y="8541"/>
                  </a:lnTo>
                  <a:lnTo>
                    <a:pt x="45767" y="8239"/>
                  </a:lnTo>
                  <a:lnTo>
                    <a:pt x="45515" y="7988"/>
                  </a:lnTo>
                  <a:lnTo>
                    <a:pt x="45214" y="7787"/>
                  </a:lnTo>
                  <a:lnTo>
                    <a:pt x="44611" y="7385"/>
                  </a:lnTo>
                  <a:lnTo>
                    <a:pt x="44008" y="7084"/>
                  </a:lnTo>
                  <a:lnTo>
                    <a:pt x="43305" y="6782"/>
                  </a:lnTo>
                  <a:lnTo>
                    <a:pt x="42501" y="6531"/>
                  </a:lnTo>
                  <a:lnTo>
                    <a:pt x="41697" y="6330"/>
                  </a:lnTo>
                  <a:lnTo>
                    <a:pt x="40894" y="6129"/>
                  </a:lnTo>
                  <a:lnTo>
                    <a:pt x="40090" y="5878"/>
                  </a:lnTo>
                  <a:lnTo>
                    <a:pt x="39587" y="5727"/>
                  </a:lnTo>
                  <a:lnTo>
                    <a:pt x="39135" y="5526"/>
                  </a:lnTo>
                  <a:lnTo>
                    <a:pt x="38231" y="5024"/>
                  </a:lnTo>
                  <a:lnTo>
                    <a:pt x="37377" y="4522"/>
                  </a:lnTo>
                  <a:lnTo>
                    <a:pt x="36523" y="3919"/>
                  </a:lnTo>
                  <a:lnTo>
                    <a:pt x="35920" y="3467"/>
                  </a:lnTo>
                  <a:lnTo>
                    <a:pt x="35217" y="3065"/>
                  </a:lnTo>
                  <a:lnTo>
                    <a:pt x="34865" y="2914"/>
                  </a:lnTo>
                  <a:lnTo>
                    <a:pt x="34513" y="2763"/>
                  </a:lnTo>
                  <a:lnTo>
                    <a:pt x="34112" y="2663"/>
                  </a:lnTo>
                  <a:lnTo>
                    <a:pt x="33760" y="2613"/>
                  </a:lnTo>
                  <a:lnTo>
                    <a:pt x="33157" y="2613"/>
                  </a:lnTo>
                  <a:lnTo>
                    <a:pt x="32604" y="2713"/>
                  </a:lnTo>
                  <a:lnTo>
                    <a:pt x="32102" y="2914"/>
                  </a:lnTo>
                  <a:lnTo>
                    <a:pt x="31600" y="3165"/>
                  </a:lnTo>
                  <a:lnTo>
                    <a:pt x="31348" y="2713"/>
                  </a:lnTo>
                  <a:lnTo>
                    <a:pt x="31047" y="2362"/>
                  </a:lnTo>
                  <a:lnTo>
                    <a:pt x="30695" y="2010"/>
                  </a:lnTo>
                  <a:lnTo>
                    <a:pt x="30344" y="1658"/>
                  </a:lnTo>
                  <a:lnTo>
                    <a:pt x="29992" y="1357"/>
                  </a:lnTo>
                  <a:lnTo>
                    <a:pt x="29590" y="1106"/>
                  </a:lnTo>
                  <a:lnTo>
                    <a:pt x="29138" y="905"/>
                  </a:lnTo>
                  <a:lnTo>
                    <a:pt x="28636" y="704"/>
                  </a:lnTo>
                  <a:lnTo>
                    <a:pt x="27480" y="302"/>
                  </a:lnTo>
                  <a:lnTo>
                    <a:pt x="26877" y="151"/>
                  </a:lnTo>
                  <a:lnTo>
                    <a:pt x="26274" y="51"/>
                  </a:lnTo>
                  <a:lnTo>
                    <a:pt x="25621" y="0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11;p130">
              <a:extLst>
                <a:ext uri="{FF2B5EF4-FFF2-40B4-BE49-F238E27FC236}">
                  <a16:creationId xmlns:a16="http://schemas.microsoft.com/office/drawing/2014/main" id="{4278A7E3-23A4-94D3-E952-D4F1CAE6A2B4}"/>
                </a:ext>
              </a:extLst>
            </p:cNvPr>
            <p:cNvSpPr/>
            <p:nvPr/>
          </p:nvSpPr>
          <p:spPr>
            <a:xfrm>
              <a:off x="6524050" y="2162950"/>
              <a:ext cx="816400" cy="1617675"/>
            </a:xfrm>
            <a:custGeom>
              <a:avLst/>
              <a:gdLst/>
              <a:ahLst/>
              <a:cxnLst/>
              <a:rect l="l" t="t" r="r" b="b"/>
              <a:pathLst>
                <a:path w="32656" h="64707" extrusionOk="0">
                  <a:moveTo>
                    <a:pt x="22909" y="1"/>
                  </a:moveTo>
                  <a:lnTo>
                    <a:pt x="22608" y="101"/>
                  </a:lnTo>
                  <a:lnTo>
                    <a:pt x="22306" y="202"/>
                  </a:lnTo>
                  <a:lnTo>
                    <a:pt x="22005" y="353"/>
                  </a:lnTo>
                  <a:lnTo>
                    <a:pt x="21754" y="554"/>
                  </a:lnTo>
                  <a:lnTo>
                    <a:pt x="21502" y="855"/>
                  </a:lnTo>
                  <a:lnTo>
                    <a:pt x="21302" y="1156"/>
                  </a:lnTo>
                  <a:lnTo>
                    <a:pt x="21151" y="1458"/>
                  </a:lnTo>
                  <a:lnTo>
                    <a:pt x="21000" y="1860"/>
                  </a:lnTo>
                  <a:lnTo>
                    <a:pt x="20950" y="2262"/>
                  </a:lnTo>
                  <a:lnTo>
                    <a:pt x="21000" y="2714"/>
                  </a:lnTo>
                  <a:lnTo>
                    <a:pt x="21050" y="3317"/>
                  </a:lnTo>
                  <a:lnTo>
                    <a:pt x="21201" y="3970"/>
                  </a:lnTo>
                  <a:lnTo>
                    <a:pt x="21352" y="4673"/>
                  </a:lnTo>
                  <a:lnTo>
                    <a:pt x="21854" y="6331"/>
                  </a:lnTo>
                  <a:lnTo>
                    <a:pt x="22407" y="8139"/>
                  </a:lnTo>
                  <a:lnTo>
                    <a:pt x="23562" y="11756"/>
                  </a:lnTo>
                  <a:lnTo>
                    <a:pt x="24065" y="13414"/>
                  </a:lnTo>
                  <a:lnTo>
                    <a:pt x="24215" y="14168"/>
                  </a:lnTo>
                  <a:lnTo>
                    <a:pt x="24366" y="14821"/>
                  </a:lnTo>
                  <a:lnTo>
                    <a:pt x="24466" y="15474"/>
                  </a:lnTo>
                  <a:lnTo>
                    <a:pt x="24517" y="16077"/>
                  </a:lnTo>
                  <a:lnTo>
                    <a:pt x="24466" y="16629"/>
                  </a:lnTo>
                  <a:lnTo>
                    <a:pt x="24416" y="17182"/>
                  </a:lnTo>
                  <a:lnTo>
                    <a:pt x="24366" y="17684"/>
                  </a:lnTo>
                  <a:lnTo>
                    <a:pt x="24215" y="18086"/>
                  </a:lnTo>
                  <a:lnTo>
                    <a:pt x="24065" y="18488"/>
                  </a:lnTo>
                  <a:lnTo>
                    <a:pt x="23864" y="18840"/>
                  </a:lnTo>
                  <a:lnTo>
                    <a:pt x="23663" y="19091"/>
                  </a:lnTo>
                  <a:lnTo>
                    <a:pt x="23412" y="19292"/>
                  </a:lnTo>
                  <a:lnTo>
                    <a:pt x="23160" y="19342"/>
                  </a:lnTo>
                  <a:lnTo>
                    <a:pt x="22909" y="19392"/>
                  </a:lnTo>
                  <a:lnTo>
                    <a:pt x="22608" y="19292"/>
                  </a:lnTo>
                  <a:lnTo>
                    <a:pt x="22357" y="19091"/>
                  </a:lnTo>
                  <a:lnTo>
                    <a:pt x="22055" y="18790"/>
                  </a:lnTo>
                  <a:lnTo>
                    <a:pt x="21754" y="18388"/>
                  </a:lnTo>
                  <a:lnTo>
                    <a:pt x="21201" y="17534"/>
                  </a:lnTo>
                  <a:lnTo>
                    <a:pt x="20749" y="16931"/>
                  </a:lnTo>
                  <a:lnTo>
                    <a:pt x="20548" y="16680"/>
                  </a:lnTo>
                  <a:lnTo>
                    <a:pt x="20347" y="16529"/>
                  </a:lnTo>
                  <a:lnTo>
                    <a:pt x="20196" y="16428"/>
                  </a:lnTo>
                  <a:lnTo>
                    <a:pt x="19995" y="16378"/>
                  </a:lnTo>
                  <a:lnTo>
                    <a:pt x="19794" y="16378"/>
                  </a:lnTo>
                  <a:lnTo>
                    <a:pt x="19644" y="16428"/>
                  </a:lnTo>
                  <a:lnTo>
                    <a:pt x="19393" y="16529"/>
                  </a:lnTo>
                  <a:lnTo>
                    <a:pt x="19192" y="16680"/>
                  </a:lnTo>
                  <a:lnTo>
                    <a:pt x="18689" y="17182"/>
                  </a:lnTo>
                  <a:lnTo>
                    <a:pt x="18086" y="17835"/>
                  </a:lnTo>
                  <a:lnTo>
                    <a:pt x="17835" y="18237"/>
                  </a:lnTo>
                  <a:lnTo>
                    <a:pt x="17634" y="18639"/>
                  </a:lnTo>
                  <a:lnTo>
                    <a:pt x="17584" y="19041"/>
                  </a:lnTo>
                  <a:lnTo>
                    <a:pt x="17634" y="19443"/>
                  </a:lnTo>
                  <a:lnTo>
                    <a:pt x="17785" y="19895"/>
                  </a:lnTo>
                  <a:lnTo>
                    <a:pt x="18036" y="20297"/>
                  </a:lnTo>
                  <a:lnTo>
                    <a:pt x="18287" y="20699"/>
                  </a:lnTo>
                  <a:lnTo>
                    <a:pt x="18639" y="21151"/>
                  </a:lnTo>
                  <a:lnTo>
                    <a:pt x="19493" y="22005"/>
                  </a:lnTo>
                  <a:lnTo>
                    <a:pt x="20397" y="22959"/>
                  </a:lnTo>
                  <a:lnTo>
                    <a:pt x="21402" y="23964"/>
                  </a:lnTo>
                  <a:lnTo>
                    <a:pt x="21904" y="24466"/>
                  </a:lnTo>
                  <a:lnTo>
                    <a:pt x="22357" y="25019"/>
                  </a:lnTo>
                  <a:lnTo>
                    <a:pt x="22557" y="25320"/>
                  </a:lnTo>
                  <a:lnTo>
                    <a:pt x="22708" y="25622"/>
                  </a:lnTo>
                  <a:lnTo>
                    <a:pt x="22809" y="25923"/>
                  </a:lnTo>
                  <a:lnTo>
                    <a:pt x="22859" y="26225"/>
                  </a:lnTo>
                  <a:lnTo>
                    <a:pt x="22859" y="26576"/>
                  </a:lnTo>
                  <a:lnTo>
                    <a:pt x="22809" y="26878"/>
                  </a:lnTo>
                  <a:lnTo>
                    <a:pt x="22758" y="27229"/>
                  </a:lnTo>
                  <a:lnTo>
                    <a:pt x="22658" y="27581"/>
                  </a:lnTo>
                  <a:lnTo>
                    <a:pt x="22357" y="28284"/>
                  </a:lnTo>
                  <a:lnTo>
                    <a:pt x="21955" y="28988"/>
                  </a:lnTo>
                  <a:lnTo>
                    <a:pt x="21452" y="29691"/>
                  </a:lnTo>
                  <a:lnTo>
                    <a:pt x="20900" y="30344"/>
                  </a:lnTo>
                  <a:lnTo>
                    <a:pt x="20247" y="30997"/>
                  </a:lnTo>
                  <a:lnTo>
                    <a:pt x="19593" y="31600"/>
                  </a:lnTo>
                  <a:lnTo>
                    <a:pt x="18890" y="32102"/>
                  </a:lnTo>
                  <a:lnTo>
                    <a:pt x="18237" y="32555"/>
                  </a:lnTo>
                  <a:lnTo>
                    <a:pt x="17584" y="32906"/>
                  </a:lnTo>
                  <a:lnTo>
                    <a:pt x="16981" y="33208"/>
                  </a:lnTo>
                  <a:lnTo>
                    <a:pt x="16429" y="33358"/>
                  </a:lnTo>
                  <a:lnTo>
                    <a:pt x="15976" y="33409"/>
                  </a:lnTo>
                  <a:lnTo>
                    <a:pt x="15775" y="33358"/>
                  </a:lnTo>
                  <a:lnTo>
                    <a:pt x="15574" y="33308"/>
                  </a:lnTo>
                  <a:lnTo>
                    <a:pt x="15374" y="33208"/>
                  </a:lnTo>
                  <a:lnTo>
                    <a:pt x="15173" y="33007"/>
                  </a:lnTo>
                  <a:lnTo>
                    <a:pt x="14821" y="32605"/>
                  </a:lnTo>
                  <a:lnTo>
                    <a:pt x="14419" y="32002"/>
                  </a:lnTo>
                  <a:lnTo>
                    <a:pt x="14118" y="31349"/>
                  </a:lnTo>
                  <a:lnTo>
                    <a:pt x="13766" y="30595"/>
                  </a:lnTo>
                  <a:lnTo>
                    <a:pt x="13465" y="29791"/>
                  </a:lnTo>
                  <a:lnTo>
                    <a:pt x="13163" y="28887"/>
                  </a:lnTo>
                  <a:lnTo>
                    <a:pt x="12711" y="27129"/>
                  </a:lnTo>
                  <a:lnTo>
                    <a:pt x="12309" y="25421"/>
                  </a:lnTo>
                  <a:lnTo>
                    <a:pt x="12058" y="23914"/>
                  </a:lnTo>
                  <a:lnTo>
                    <a:pt x="11957" y="22909"/>
                  </a:lnTo>
                  <a:lnTo>
                    <a:pt x="12008" y="22457"/>
                  </a:lnTo>
                  <a:lnTo>
                    <a:pt x="12158" y="21955"/>
                  </a:lnTo>
                  <a:lnTo>
                    <a:pt x="12359" y="21402"/>
                  </a:lnTo>
                  <a:lnTo>
                    <a:pt x="12661" y="20799"/>
                  </a:lnTo>
                  <a:lnTo>
                    <a:pt x="13012" y="20146"/>
                  </a:lnTo>
                  <a:lnTo>
                    <a:pt x="13414" y="19493"/>
                  </a:lnTo>
                  <a:lnTo>
                    <a:pt x="14268" y="18187"/>
                  </a:lnTo>
                  <a:lnTo>
                    <a:pt x="15223" y="16881"/>
                  </a:lnTo>
                  <a:lnTo>
                    <a:pt x="16077" y="15675"/>
                  </a:lnTo>
                  <a:lnTo>
                    <a:pt x="17383" y="14067"/>
                  </a:lnTo>
                  <a:lnTo>
                    <a:pt x="17534" y="13766"/>
                  </a:lnTo>
                  <a:lnTo>
                    <a:pt x="17634" y="13515"/>
                  </a:lnTo>
                  <a:lnTo>
                    <a:pt x="17684" y="13213"/>
                  </a:lnTo>
                  <a:lnTo>
                    <a:pt x="17684" y="12912"/>
                  </a:lnTo>
                  <a:lnTo>
                    <a:pt x="17684" y="12610"/>
                  </a:lnTo>
                  <a:lnTo>
                    <a:pt x="17584" y="12309"/>
                  </a:lnTo>
                  <a:lnTo>
                    <a:pt x="17383" y="11706"/>
                  </a:lnTo>
                  <a:lnTo>
                    <a:pt x="17082" y="11154"/>
                  </a:lnTo>
                  <a:lnTo>
                    <a:pt x="16730" y="10701"/>
                  </a:lnTo>
                  <a:lnTo>
                    <a:pt x="16328" y="10350"/>
                  </a:lnTo>
                  <a:lnTo>
                    <a:pt x="16177" y="10249"/>
                  </a:lnTo>
                  <a:lnTo>
                    <a:pt x="15976" y="10199"/>
                  </a:lnTo>
                  <a:lnTo>
                    <a:pt x="15775" y="10249"/>
                  </a:lnTo>
                  <a:lnTo>
                    <a:pt x="15574" y="10350"/>
                  </a:lnTo>
                  <a:lnTo>
                    <a:pt x="15323" y="10601"/>
                  </a:lnTo>
                  <a:lnTo>
                    <a:pt x="15022" y="10902"/>
                  </a:lnTo>
                  <a:lnTo>
                    <a:pt x="14419" y="11706"/>
                  </a:lnTo>
                  <a:lnTo>
                    <a:pt x="13766" y="12661"/>
                  </a:lnTo>
                  <a:lnTo>
                    <a:pt x="13113" y="13716"/>
                  </a:lnTo>
                  <a:lnTo>
                    <a:pt x="12510" y="14771"/>
                  </a:lnTo>
                  <a:lnTo>
                    <a:pt x="12058" y="15725"/>
                  </a:lnTo>
                  <a:lnTo>
                    <a:pt x="11706" y="16479"/>
                  </a:lnTo>
                  <a:lnTo>
                    <a:pt x="11656" y="16629"/>
                  </a:lnTo>
                  <a:lnTo>
                    <a:pt x="11555" y="16629"/>
                  </a:lnTo>
                  <a:lnTo>
                    <a:pt x="11455" y="16529"/>
                  </a:lnTo>
                  <a:lnTo>
                    <a:pt x="11304" y="16177"/>
                  </a:lnTo>
                  <a:lnTo>
                    <a:pt x="11103" y="15574"/>
                  </a:lnTo>
                  <a:lnTo>
                    <a:pt x="10752" y="13917"/>
                  </a:lnTo>
                  <a:lnTo>
                    <a:pt x="10400" y="11857"/>
                  </a:lnTo>
                  <a:lnTo>
                    <a:pt x="10048" y="9596"/>
                  </a:lnTo>
                  <a:lnTo>
                    <a:pt x="9747" y="7436"/>
                  </a:lnTo>
                  <a:lnTo>
                    <a:pt x="9596" y="5678"/>
                  </a:lnTo>
                  <a:lnTo>
                    <a:pt x="9496" y="4522"/>
                  </a:lnTo>
                  <a:lnTo>
                    <a:pt x="9496" y="4171"/>
                  </a:lnTo>
                  <a:lnTo>
                    <a:pt x="9345" y="3919"/>
                  </a:lnTo>
                  <a:lnTo>
                    <a:pt x="9194" y="3668"/>
                  </a:lnTo>
                  <a:lnTo>
                    <a:pt x="8893" y="3467"/>
                  </a:lnTo>
                  <a:lnTo>
                    <a:pt x="8591" y="3367"/>
                  </a:lnTo>
                  <a:lnTo>
                    <a:pt x="8240" y="3266"/>
                  </a:lnTo>
                  <a:lnTo>
                    <a:pt x="7888" y="3216"/>
                  </a:lnTo>
                  <a:lnTo>
                    <a:pt x="7436" y="3166"/>
                  </a:lnTo>
                  <a:lnTo>
                    <a:pt x="6582" y="3166"/>
                  </a:lnTo>
                  <a:lnTo>
                    <a:pt x="5728" y="3317"/>
                  </a:lnTo>
                  <a:lnTo>
                    <a:pt x="4874" y="3467"/>
                  </a:lnTo>
                  <a:lnTo>
                    <a:pt x="4221" y="3668"/>
                  </a:lnTo>
                  <a:lnTo>
                    <a:pt x="4120" y="3769"/>
                  </a:lnTo>
                  <a:lnTo>
                    <a:pt x="4020" y="3919"/>
                  </a:lnTo>
                  <a:lnTo>
                    <a:pt x="3919" y="4120"/>
                  </a:lnTo>
                  <a:lnTo>
                    <a:pt x="3869" y="4321"/>
                  </a:lnTo>
                  <a:lnTo>
                    <a:pt x="3869" y="4974"/>
                  </a:lnTo>
                  <a:lnTo>
                    <a:pt x="3919" y="5728"/>
                  </a:lnTo>
                  <a:lnTo>
                    <a:pt x="4070" y="6632"/>
                  </a:lnTo>
                  <a:lnTo>
                    <a:pt x="4271" y="7587"/>
                  </a:lnTo>
                  <a:lnTo>
                    <a:pt x="4773" y="9747"/>
                  </a:lnTo>
                  <a:lnTo>
                    <a:pt x="5376" y="11957"/>
                  </a:lnTo>
                  <a:lnTo>
                    <a:pt x="5929" y="13917"/>
                  </a:lnTo>
                  <a:lnTo>
                    <a:pt x="6331" y="15524"/>
                  </a:lnTo>
                  <a:lnTo>
                    <a:pt x="6482" y="16077"/>
                  </a:lnTo>
                  <a:lnTo>
                    <a:pt x="6532" y="16428"/>
                  </a:lnTo>
                  <a:lnTo>
                    <a:pt x="6532" y="16629"/>
                  </a:lnTo>
                  <a:lnTo>
                    <a:pt x="6482" y="16730"/>
                  </a:lnTo>
                  <a:lnTo>
                    <a:pt x="6230" y="16730"/>
                  </a:lnTo>
                  <a:lnTo>
                    <a:pt x="5979" y="16629"/>
                  </a:lnTo>
                  <a:lnTo>
                    <a:pt x="5728" y="16479"/>
                  </a:lnTo>
                  <a:lnTo>
                    <a:pt x="5376" y="16278"/>
                  </a:lnTo>
                  <a:lnTo>
                    <a:pt x="4673" y="15675"/>
                  </a:lnTo>
                  <a:lnTo>
                    <a:pt x="3919" y="14972"/>
                  </a:lnTo>
                  <a:lnTo>
                    <a:pt x="3216" y="14318"/>
                  </a:lnTo>
                  <a:lnTo>
                    <a:pt x="2714" y="13716"/>
                  </a:lnTo>
                  <a:lnTo>
                    <a:pt x="2463" y="13264"/>
                  </a:lnTo>
                  <a:lnTo>
                    <a:pt x="2362" y="13163"/>
                  </a:lnTo>
                  <a:lnTo>
                    <a:pt x="2262" y="13113"/>
                  </a:lnTo>
                  <a:lnTo>
                    <a:pt x="2161" y="13113"/>
                  </a:lnTo>
                  <a:lnTo>
                    <a:pt x="2010" y="13163"/>
                  </a:lnTo>
                  <a:lnTo>
                    <a:pt x="1659" y="13414"/>
                  </a:lnTo>
                  <a:lnTo>
                    <a:pt x="1307" y="13816"/>
                  </a:lnTo>
                  <a:lnTo>
                    <a:pt x="905" y="14318"/>
                  </a:lnTo>
                  <a:lnTo>
                    <a:pt x="554" y="14871"/>
                  </a:lnTo>
                  <a:lnTo>
                    <a:pt x="252" y="15524"/>
                  </a:lnTo>
                  <a:lnTo>
                    <a:pt x="51" y="16127"/>
                  </a:lnTo>
                  <a:lnTo>
                    <a:pt x="1" y="16479"/>
                  </a:lnTo>
                  <a:lnTo>
                    <a:pt x="101" y="16780"/>
                  </a:lnTo>
                  <a:lnTo>
                    <a:pt x="252" y="17082"/>
                  </a:lnTo>
                  <a:lnTo>
                    <a:pt x="503" y="17383"/>
                  </a:lnTo>
                  <a:lnTo>
                    <a:pt x="805" y="17735"/>
                  </a:lnTo>
                  <a:lnTo>
                    <a:pt x="1207" y="18036"/>
                  </a:lnTo>
                  <a:lnTo>
                    <a:pt x="2061" y="18689"/>
                  </a:lnTo>
                  <a:lnTo>
                    <a:pt x="3970" y="19895"/>
                  </a:lnTo>
                  <a:lnTo>
                    <a:pt x="4773" y="20447"/>
                  </a:lnTo>
                  <a:lnTo>
                    <a:pt x="5125" y="20699"/>
                  </a:lnTo>
                  <a:lnTo>
                    <a:pt x="5376" y="20950"/>
                  </a:lnTo>
                  <a:lnTo>
                    <a:pt x="5627" y="21251"/>
                  </a:lnTo>
                  <a:lnTo>
                    <a:pt x="5828" y="21653"/>
                  </a:lnTo>
                  <a:lnTo>
                    <a:pt x="6029" y="22105"/>
                  </a:lnTo>
                  <a:lnTo>
                    <a:pt x="6180" y="22608"/>
                  </a:lnTo>
                  <a:lnTo>
                    <a:pt x="6482" y="23813"/>
                  </a:lnTo>
                  <a:lnTo>
                    <a:pt x="6733" y="25019"/>
                  </a:lnTo>
                  <a:lnTo>
                    <a:pt x="6883" y="26275"/>
                  </a:lnTo>
                  <a:lnTo>
                    <a:pt x="6984" y="27330"/>
                  </a:lnTo>
                  <a:lnTo>
                    <a:pt x="7135" y="28686"/>
                  </a:lnTo>
                  <a:lnTo>
                    <a:pt x="7135" y="28837"/>
                  </a:lnTo>
                  <a:lnTo>
                    <a:pt x="7034" y="28887"/>
                  </a:lnTo>
                  <a:lnTo>
                    <a:pt x="6883" y="28937"/>
                  </a:lnTo>
                  <a:lnTo>
                    <a:pt x="6682" y="28937"/>
                  </a:lnTo>
                  <a:lnTo>
                    <a:pt x="6180" y="28887"/>
                  </a:lnTo>
                  <a:lnTo>
                    <a:pt x="5527" y="28737"/>
                  </a:lnTo>
                  <a:lnTo>
                    <a:pt x="4120" y="28284"/>
                  </a:lnTo>
                  <a:lnTo>
                    <a:pt x="3065" y="27832"/>
                  </a:lnTo>
                  <a:lnTo>
                    <a:pt x="2864" y="27782"/>
                  </a:lnTo>
                  <a:lnTo>
                    <a:pt x="2663" y="27782"/>
                  </a:lnTo>
                  <a:lnTo>
                    <a:pt x="2513" y="27832"/>
                  </a:lnTo>
                  <a:lnTo>
                    <a:pt x="2362" y="27933"/>
                  </a:lnTo>
                  <a:lnTo>
                    <a:pt x="2211" y="28033"/>
                  </a:lnTo>
                  <a:lnTo>
                    <a:pt x="2061" y="28234"/>
                  </a:lnTo>
                  <a:lnTo>
                    <a:pt x="1860" y="28586"/>
                  </a:lnTo>
                  <a:lnTo>
                    <a:pt x="1659" y="29088"/>
                  </a:lnTo>
                  <a:lnTo>
                    <a:pt x="1458" y="29591"/>
                  </a:lnTo>
                  <a:lnTo>
                    <a:pt x="1357" y="30093"/>
                  </a:lnTo>
                  <a:lnTo>
                    <a:pt x="1307" y="30545"/>
                  </a:lnTo>
                  <a:lnTo>
                    <a:pt x="1307" y="30746"/>
                  </a:lnTo>
                  <a:lnTo>
                    <a:pt x="1458" y="30997"/>
                  </a:lnTo>
                  <a:lnTo>
                    <a:pt x="1659" y="31248"/>
                  </a:lnTo>
                  <a:lnTo>
                    <a:pt x="2010" y="31500"/>
                  </a:lnTo>
                  <a:lnTo>
                    <a:pt x="2864" y="32052"/>
                  </a:lnTo>
                  <a:lnTo>
                    <a:pt x="3919" y="32605"/>
                  </a:lnTo>
                  <a:lnTo>
                    <a:pt x="6381" y="33760"/>
                  </a:lnTo>
                  <a:lnTo>
                    <a:pt x="7637" y="34363"/>
                  </a:lnTo>
                  <a:lnTo>
                    <a:pt x="8792" y="34966"/>
                  </a:lnTo>
                  <a:lnTo>
                    <a:pt x="9295" y="35267"/>
                  </a:lnTo>
                  <a:lnTo>
                    <a:pt x="9747" y="35619"/>
                  </a:lnTo>
                  <a:lnTo>
                    <a:pt x="10199" y="36021"/>
                  </a:lnTo>
                  <a:lnTo>
                    <a:pt x="10601" y="36473"/>
                  </a:lnTo>
                  <a:lnTo>
                    <a:pt x="10953" y="37026"/>
                  </a:lnTo>
                  <a:lnTo>
                    <a:pt x="11304" y="37578"/>
                  </a:lnTo>
                  <a:lnTo>
                    <a:pt x="11555" y="38231"/>
                  </a:lnTo>
                  <a:lnTo>
                    <a:pt x="11807" y="38935"/>
                  </a:lnTo>
                  <a:lnTo>
                    <a:pt x="12008" y="39688"/>
                  </a:lnTo>
                  <a:lnTo>
                    <a:pt x="12209" y="40542"/>
                  </a:lnTo>
                  <a:lnTo>
                    <a:pt x="12309" y="41497"/>
                  </a:lnTo>
                  <a:lnTo>
                    <a:pt x="12410" y="42451"/>
                  </a:lnTo>
                  <a:lnTo>
                    <a:pt x="12410" y="43556"/>
                  </a:lnTo>
                  <a:lnTo>
                    <a:pt x="12410" y="44712"/>
                  </a:lnTo>
                  <a:lnTo>
                    <a:pt x="12359" y="45918"/>
                  </a:lnTo>
                  <a:lnTo>
                    <a:pt x="12259" y="47274"/>
                  </a:lnTo>
                  <a:lnTo>
                    <a:pt x="12209" y="47927"/>
                  </a:lnTo>
                  <a:lnTo>
                    <a:pt x="12058" y="48630"/>
                  </a:lnTo>
                  <a:lnTo>
                    <a:pt x="11907" y="49334"/>
                  </a:lnTo>
                  <a:lnTo>
                    <a:pt x="11706" y="50037"/>
                  </a:lnTo>
                  <a:lnTo>
                    <a:pt x="11455" y="50740"/>
                  </a:lnTo>
                  <a:lnTo>
                    <a:pt x="11204" y="51444"/>
                  </a:lnTo>
                  <a:lnTo>
                    <a:pt x="10551" y="52850"/>
                  </a:lnTo>
                  <a:lnTo>
                    <a:pt x="9847" y="54257"/>
                  </a:lnTo>
                  <a:lnTo>
                    <a:pt x="9094" y="55563"/>
                  </a:lnTo>
                  <a:lnTo>
                    <a:pt x="8240" y="56869"/>
                  </a:lnTo>
                  <a:lnTo>
                    <a:pt x="7436" y="58075"/>
                  </a:lnTo>
                  <a:lnTo>
                    <a:pt x="6582" y="59230"/>
                  </a:lnTo>
                  <a:lnTo>
                    <a:pt x="5778" y="60235"/>
                  </a:lnTo>
                  <a:lnTo>
                    <a:pt x="4422" y="61943"/>
                  </a:lnTo>
                  <a:lnTo>
                    <a:pt x="3417" y="63048"/>
                  </a:lnTo>
                  <a:lnTo>
                    <a:pt x="3065" y="63450"/>
                  </a:lnTo>
                  <a:lnTo>
                    <a:pt x="23160" y="64706"/>
                  </a:lnTo>
                  <a:lnTo>
                    <a:pt x="23010" y="64204"/>
                  </a:lnTo>
                  <a:lnTo>
                    <a:pt x="22658" y="62797"/>
                  </a:lnTo>
                  <a:lnTo>
                    <a:pt x="22156" y="60788"/>
                  </a:lnTo>
                  <a:lnTo>
                    <a:pt x="21904" y="59582"/>
                  </a:lnTo>
                  <a:lnTo>
                    <a:pt x="21653" y="58276"/>
                  </a:lnTo>
                  <a:lnTo>
                    <a:pt x="21452" y="56970"/>
                  </a:lnTo>
                  <a:lnTo>
                    <a:pt x="21302" y="55613"/>
                  </a:lnTo>
                  <a:lnTo>
                    <a:pt x="21151" y="54257"/>
                  </a:lnTo>
                  <a:lnTo>
                    <a:pt x="21101" y="52951"/>
                  </a:lnTo>
                  <a:lnTo>
                    <a:pt x="21151" y="51645"/>
                  </a:lnTo>
                  <a:lnTo>
                    <a:pt x="21251" y="50439"/>
                  </a:lnTo>
                  <a:lnTo>
                    <a:pt x="21352" y="49886"/>
                  </a:lnTo>
                  <a:lnTo>
                    <a:pt x="21502" y="49384"/>
                  </a:lnTo>
                  <a:lnTo>
                    <a:pt x="21653" y="48882"/>
                  </a:lnTo>
                  <a:lnTo>
                    <a:pt x="21854" y="48429"/>
                  </a:lnTo>
                  <a:lnTo>
                    <a:pt x="22256" y="47676"/>
                  </a:lnTo>
                  <a:lnTo>
                    <a:pt x="22507" y="47324"/>
                  </a:lnTo>
                  <a:lnTo>
                    <a:pt x="22758" y="47023"/>
                  </a:lnTo>
                  <a:lnTo>
                    <a:pt x="22959" y="46822"/>
                  </a:lnTo>
                  <a:lnTo>
                    <a:pt x="23211" y="46571"/>
                  </a:lnTo>
                  <a:lnTo>
                    <a:pt x="23462" y="46420"/>
                  </a:lnTo>
                  <a:lnTo>
                    <a:pt x="23713" y="46269"/>
                  </a:lnTo>
                  <a:lnTo>
                    <a:pt x="24266" y="46068"/>
                  </a:lnTo>
                  <a:lnTo>
                    <a:pt x="24818" y="46018"/>
                  </a:lnTo>
                  <a:lnTo>
                    <a:pt x="25321" y="46018"/>
                  </a:lnTo>
                  <a:lnTo>
                    <a:pt x="25873" y="46068"/>
                  </a:lnTo>
                  <a:lnTo>
                    <a:pt x="26426" y="46219"/>
                  </a:lnTo>
                  <a:lnTo>
                    <a:pt x="26978" y="46420"/>
                  </a:lnTo>
                  <a:lnTo>
                    <a:pt x="28033" y="46872"/>
                  </a:lnTo>
                  <a:lnTo>
                    <a:pt x="28988" y="47274"/>
                  </a:lnTo>
                  <a:lnTo>
                    <a:pt x="29440" y="47475"/>
                  </a:lnTo>
                  <a:lnTo>
                    <a:pt x="29842" y="47575"/>
                  </a:lnTo>
                  <a:lnTo>
                    <a:pt x="30244" y="47626"/>
                  </a:lnTo>
                  <a:lnTo>
                    <a:pt x="30495" y="47575"/>
                  </a:lnTo>
                  <a:lnTo>
                    <a:pt x="30746" y="47374"/>
                  </a:lnTo>
                  <a:lnTo>
                    <a:pt x="30897" y="47123"/>
                  </a:lnTo>
                  <a:lnTo>
                    <a:pt x="30997" y="46822"/>
                  </a:lnTo>
                  <a:lnTo>
                    <a:pt x="30997" y="46420"/>
                  </a:lnTo>
                  <a:lnTo>
                    <a:pt x="30997" y="45968"/>
                  </a:lnTo>
                  <a:lnTo>
                    <a:pt x="30947" y="45415"/>
                  </a:lnTo>
                  <a:lnTo>
                    <a:pt x="30696" y="44310"/>
                  </a:lnTo>
                  <a:lnTo>
                    <a:pt x="30344" y="43104"/>
                  </a:lnTo>
                  <a:lnTo>
                    <a:pt x="29892" y="41848"/>
                  </a:lnTo>
                  <a:lnTo>
                    <a:pt x="29440" y="40643"/>
                  </a:lnTo>
                  <a:lnTo>
                    <a:pt x="29289" y="40391"/>
                  </a:lnTo>
                  <a:lnTo>
                    <a:pt x="29189" y="40191"/>
                  </a:lnTo>
                  <a:lnTo>
                    <a:pt x="28988" y="39990"/>
                  </a:lnTo>
                  <a:lnTo>
                    <a:pt x="28837" y="39839"/>
                  </a:lnTo>
                  <a:lnTo>
                    <a:pt x="28636" y="39688"/>
                  </a:lnTo>
                  <a:lnTo>
                    <a:pt x="28435" y="39588"/>
                  </a:lnTo>
                  <a:lnTo>
                    <a:pt x="28234" y="39537"/>
                  </a:lnTo>
                  <a:lnTo>
                    <a:pt x="27983" y="39487"/>
                  </a:lnTo>
                  <a:lnTo>
                    <a:pt x="27531" y="39487"/>
                  </a:lnTo>
                  <a:lnTo>
                    <a:pt x="27029" y="39588"/>
                  </a:lnTo>
                  <a:lnTo>
                    <a:pt x="26476" y="39789"/>
                  </a:lnTo>
                  <a:lnTo>
                    <a:pt x="25923" y="40040"/>
                  </a:lnTo>
                  <a:lnTo>
                    <a:pt x="25371" y="40391"/>
                  </a:lnTo>
                  <a:lnTo>
                    <a:pt x="24818" y="40743"/>
                  </a:lnTo>
                  <a:lnTo>
                    <a:pt x="24266" y="41195"/>
                  </a:lnTo>
                  <a:lnTo>
                    <a:pt x="23763" y="41647"/>
                  </a:lnTo>
                  <a:lnTo>
                    <a:pt x="23211" y="42150"/>
                  </a:lnTo>
                  <a:lnTo>
                    <a:pt x="22758" y="42702"/>
                  </a:lnTo>
                  <a:lnTo>
                    <a:pt x="22306" y="43205"/>
                  </a:lnTo>
                  <a:lnTo>
                    <a:pt x="21904" y="43757"/>
                  </a:lnTo>
                  <a:lnTo>
                    <a:pt x="21553" y="44159"/>
                  </a:lnTo>
                  <a:lnTo>
                    <a:pt x="21251" y="44461"/>
                  </a:lnTo>
                  <a:lnTo>
                    <a:pt x="20950" y="44611"/>
                  </a:lnTo>
                  <a:lnTo>
                    <a:pt x="20699" y="44611"/>
                  </a:lnTo>
                  <a:lnTo>
                    <a:pt x="20498" y="44511"/>
                  </a:lnTo>
                  <a:lnTo>
                    <a:pt x="20347" y="44260"/>
                  </a:lnTo>
                  <a:lnTo>
                    <a:pt x="20196" y="43958"/>
                  </a:lnTo>
                  <a:lnTo>
                    <a:pt x="20096" y="43556"/>
                  </a:lnTo>
                  <a:lnTo>
                    <a:pt x="20046" y="43054"/>
                  </a:lnTo>
                  <a:lnTo>
                    <a:pt x="19995" y="42552"/>
                  </a:lnTo>
                  <a:lnTo>
                    <a:pt x="19995" y="41296"/>
                  </a:lnTo>
                  <a:lnTo>
                    <a:pt x="20046" y="39990"/>
                  </a:lnTo>
                  <a:lnTo>
                    <a:pt x="20247" y="38683"/>
                  </a:lnTo>
                  <a:lnTo>
                    <a:pt x="20347" y="38030"/>
                  </a:lnTo>
                  <a:lnTo>
                    <a:pt x="20498" y="37478"/>
                  </a:lnTo>
                  <a:lnTo>
                    <a:pt x="20699" y="36925"/>
                  </a:lnTo>
                  <a:lnTo>
                    <a:pt x="20950" y="36373"/>
                  </a:lnTo>
                  <a:lnTo>
                    <a:pt x="21251" y="35920"/>
                  </a:lnTo>
                  <a:lnTo>
                    <a:pt x="21553" y="35418"/>
                  </a:lnTo>
                  <a:lnTo>
                    <a:pt x="21904" y="34966"/>
                  </a:lnTo>
                  <a:lnTo>
                    <a:pt x="22256" y="34564"/>
                  </a:lnTo>
                  <a:lnTo>
                    <a:pt x="23010" y="33710"/>
                  </a:lnTo>
                  <a:lnTo>
                    <a:pt x="23864" y="32906"/>
                  </a:lnTo>
                  <a:lnTo>
                    <a:pt x="24768" y="32052"/>
                  </a:lnTo>
                  <a:lnTo>
                    <a:pt x="25722" y="31198"/>
                  </a:lnTo>
                  <a:lnTo>
                    <a:pt x="26124" y="30696"/>
                  </a:lnTo>
                  <a:lnTo>
                    <a:pt x="26476" y="30143"/>
                  </a:lnTo>
                  <a:lnTo>
                    <a:pt x="26727" y="29490"/>
                  </a:lnTo>
                  <a:lnTo>
                    <a:pt x="26978" y="28837"/>
                  </a:lnTo>
                  <a:lnTo>
                    <a:pt x="27129" y="28134"/>
                  </a:lnTo>
                  <a:lnTo>
                    <a:pt x="27280" y="27380"/>
                  </a:lnTo>
                  <a:lnTo>
                    <a:pt x="27330" y="26627"/>
                  </a:lnTo>
                  <a:lnTo>
                    <a:pt x="27380" y="25823"/>
                  </a:lnTo>
                  <a:lnTo>
                    <a:pt x="27430" y="24215"/>
                  </a:lnTo>
                  <a:lnTo>
                    <a:pt x="27380" y="22608"/>
                  </a:lnTo>
                  <a:lnTo>
                    <a:pt x="27380" y="21050"/>
                  </a:lnTo>
                  <a:lnTo>
                    <a:pt x="27481" y="19593"/>
                  </a:lnTo>
                  <a:lnTo>
                    <a:pt x="27631" y="18388"/>
                  </a:lnTo>
                  <a:lnTo>
                    <a:pt x="27732" y="17885"/>
                  </a:lnTo>
                  <a:lnTo>
                    <a:pt x="27832" y="17483"/>
                  </a:lnTo>
                  <a:lnTo>
                    <a:pt x="27983" y="17182"/>
                  </a:lnTo>
                  <a:lnTo>
                    <a:pt x="28134" y="16881"/>
                  </a:lnTo>
                  <a:lnTo>
                    <a:pt x="28335" y="16680"/>
                  </a:lnTo>
                  <a:lnTo>
                    <a:pt x="28536" y="16479"/>
                  </a:lnTo>
                  <a:lnTo>
                    <a:pt x="28787" y="16378"/>
                  </a:lnTo>
                  <a:lnTo>
                    <a:pt x="29088" y="16278"/>
                  </a:lnTo>
                  <a:lnTo>
                    <a:pt x="29691" y="16127"/>
                  </a:lnTo>
                  <a:lnTo>
                    <a:pt x="30445" y="16077"/>
                  </a:lnTo>
                  <a:lnTo>
                    <a:pt x="31349" y="16027"/>
                  </a:lnTo>
                  <a:lnTo>
                    <a:pt x="31751" y="15926"/>
                  </a:lnTo>
                  <a:lnTo>
                    <a:pt x="32103" y="15775"/>
                  </a:lnTo>
                  <a:lnTo>
                    <a:pt x="32354" y="15524"/>
                  </a:lnTo>
                  <a:lnTo>
                    <a:pt x="32504" y="15273"/>
                  </a:lnTo>
                  <a:lnTo>
                    <a:pt x="32605" y="14921"/>
                  </a:lnTo>
                  <a:lnTo>
                    <a:pt x="32655" y="14519"/>
                  </a:lnTo>
                  <a:lnTo>
                    <a:pt x="32655" y="14067"/>
                  </a:lnTo>
                  <a:lnTo>
                    <a:pt x="32555" y="13615"/>
                  </a:lnTo>
                  <a:lnTo>
                    <a:pt x="32354" y="12661"/>
                  </a:lnTo>
                  <a:lnTo>
                    <a:pt x="32002" y="11706"/>
                  </a:lnTo>
                  <a:lnTo>
                    <a:pt x="31349" y="10099"/>
                  </a:lnTo>
                  <a:lnTo>
                    <a:pt x="31198" y="9797"/>
                  </a:lnTo>
                  <a:lnTo>
                    <a:pt x="30997" y="9596"/>
                  </a:lnTo>
                  <a:lnTo>
                    <a:pt x="30746" y="9496"/>
                  </a:lnTo>
                  <a:lnTo>
                    <a:pt x="30495" y="9496"/>
                  </a:lnTo>
                  <a:lnTo>
                    <a:pt x="30194" y="9546"/>
                  </a:lnTo>
                  <a:lnTo>
                    <a:pt x="29892" y="9646"/>
                  </a:lnTo>
                  <a:lnTo>
                    <a:pt x="29540" y="9797"/>
                  </a:lnTo>
                  <a:lnTo>
                    <a:pt x="29189" y="9998"/>
                  </a:lnTo>
                  <a:lnTo>
                    <a:pt x="28536" y="10500"/>
                  </a:lnTo>
                  <a:lnTo>
                    <a:pt x="27933" y="11154"/>
                  </a:lnTo>
                  <a:lnTo>
                    <a:pt x="27380" y="11756"/>
                  </a:lnTo>
                  <a:lnTo>
                    <a:pt x="27029" y="12409"/>
                  </a:lnTo>
                  <a:lnTo>
                    <a:pt x="26928" y="12510"/>
                  </a:lnTo>
                  <a:lnTo>
                    <a:pt x="26878" y="12560"/>
                  </a:lnTo>
                  <a:lnTo>
                    <a:pt x="26777" y="12510"/>
                  </a:lnTo>
                  <a:lnTo>
                    <a:pt x="26727" y="12460"/>
                  </a:lnTo>
                  <a:lnTo>
                    <a:pt x="26576" y="12158"/>
                  </a:lnTo>
                  <a:lnTo>
                    <a:pt x="26476" y="11656"/>
                  </a:lnTo>
                  <a:lnTo>
                    <a:pt x="26175" y="10149"/>
                  </a:lnTo>
                  <a:lnTo>
                    <a:pt x="25923" y="8290"/>
                  </a:lnTo>
                  <a:lnTo>
                    <a:pt x="25371" y="4221"/>
                  </a:lnTo>
                  <a:lnTo>
                    <a:pt x="25120" y="2513"/>
                  </a:lnTo>
                  <a:lnTo>
                    <a:pt x="24969" y="1809"/>
                  </a:lnTo>
                  <a:lnTo>
                    <a:pt x="24768" y="1307"/>
                  </a:lnTo>
                  <a:lnTo>
                    <a:pt x="24617" y="905"/>
                  </a:lnTo>
                  <a:lnTo>
                    <a:pt x="24366" y="604"/>
                  </a:lnTo>
                  <a:lnTo>
                    <a:pt x="24115" y="353"/>
                  </a:lnTo>
                  <a:lnTo>
                    <a:pt x="23864" y="152"/>
                  </a:lnTo>
                  <a:lnTo>
                    <a:pt x="23562" y="51"/>
                  </a:lnTo>
                  <a:lnTo>
                    <a:pt x="23211" y="1"/>
                  </a:lnTo>
                  <a:close/>
                </a:path>
              </a:pathLst>
            </a:custGeom>
            <a:solidFill>
              <a:srgbClr val="D3B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12;p130">
              <a:extLst>
                <a:ext uri="{FF2B5EF4-FFF2-40B4-BE49-F238E27FC236}">
                  <a16:creationId xmlns:a16="http://schemas.microsoft.com/office/drawing/2014/main" id="{A538BFA7-0941-0949-C249-150DBE5C0576}"/>
                </a:ext>
              </a:extLst>
            </p:cNvPr>
            <p:cNvSpPr/>
            <p:nvPr/>
          </p:nvSpPr>
          <p:spPr>
            <a:xfrm>
              <a:off x="6524050" y="2166725"/>
              <a:ext cx="816400" cy="1603850"/>
            </a:xfrm>
            <a:custGeom>
              <a:avLst/>
              <a:gdLst/>
              <a:ahLst/>
              <a:cxnLst/>
              <a:rect l="l" t="t" r="r" b="b"/>
              <a:pathLst>
                <a:path w="32656" h="64154" extrusionOk="0">
                  <a:moveTo>
                    <a:pt x="22457" y="1"/>
                  </a:moveTo>
                  <a:lnTo>
                    <a:pt x="22156" y="101"/>
                  </a:lnTo>
                  <a:lnTo>
                    <a:pt x="21904" y="302"/>
                  </a:lnTo>
                  <a:lnTo>
                    <a:pt x="21653" y="503"/>
                  </a:lnTo>
                  <a:lnTo>
                    <a:pt x="21452" y="754"/>
                  </a:lnTo>
                  <a:lnTo>
                    <a:pt x="21251" y="1056"/>
                  </a:lnTo>
                  <a:lnTo>
                    <a:pt x="21101" y="1357"/>
                  </a:lnTo>
                  <a:lnTo>
                    <a:pt x="21000" y="1709"/>
                  </a:lnTo>
                  <a:lnTo>
                    <a:pt x="20950" y="2111"/>
                  </a:lnTo>
                  <a:lnTo>
                    <a:pt x="21000" y="2563"/>
                  </a:lnTo>
                  <a:lnTo>
                    <a:pt x="21050" y="3166"/>
                  </a:lnTo>
                  <a:lnTo>
                    <a:pt x="21201" y="3819"/>
                  </a:lnTo>
                  <a:lnTo>
                    <a:pt x="21352" y="4522"/>
                  </a:lnTo>
                  <a:lnTo>
                    <a:pt x="21854" y="6180"/>
                  </a:lnTo>
                  <a:lnTo>
                    <a:pt x="22407" y="7988"/>
                  </a:lnTo>
                  <a:lnTo>
                    <a:pt x="23562" y="11605"/>
                  </a:lnTo>
                  <a:lnTo>
                    <a:pt x="24065" y="13263"/>
                  </a:lnTo>
                  <a:lnTo>
                    <a:pt x="24215" y="14017"/>
                  </a:lnTo>
                  <a:lnTo>
                    <a:pt x="24366" y="14670"/>
                  </a:lnTo>
                  <a:lnTo>
                    <a:pt x="24466" y="15323"/>
                  </a:lnTo>
                  <a:lnTo>
                    <a:pt x="24517" y="15926"/>
                  </a:lnTo>
                  <a:lnTo>
                    <a:pt x="24466" y="16478"/>
                  </a:lnTo>
                  <a:lnTo>
                    <a:pt x="24416" y="17031"/>
                  </a:lnTo>
                  <a:lnTo>
                    <a:pt x="24366" y="17533"/>
                  </a:lnTo>
                  <a:lnTo>
                    <a:pt x="24215" y="17935"/>
                  </a:lnTo>
                  <a:lnTo>
                    <a:pt x="24065" y="18337"/>
                  </a:lnTo>
                  <a:lnTo>
                    <a:pt x="23864" y="18689"/>
                  </a:lnTo>
                  <a:lnTo>
                    <a:pt x="23663" y="18940"/>
                  </a:lnTo>
                  <a:lnTo>
                    <a:pt x="23412" y="19141"/>
                  </a:lnTo>
                  <a:lnTo>
                    <a:pt x="23160" y="19191"/>
                  </a:lnTo>
                  <a:lnTo>
                    <a:pt x="22909" y="19241"/>
                  </a:lnTo>
                  <a:lnTo>
                    <a:pt x="22608" y="19141"/>
                  </a:lnTo>
                  <a:lnTo>
                    <a:pt x="22357" y="18940"/>
                  </a:lnTo>
                  <a:lnTo>
                    <a:pt x="22055" y="18639"/>
                  </a:lnTo>
                  <a:lnTo>
                    <a:pt x="21754" y="18237"/>
                  </a:lnTo>
                  <a:lnTo>
                    <a:pt x="21201" y="17383"/>
                  </a:lnTo>
                  <a:lnTo>
                    <a:pt x="20749" y="16780"/>
                  </a:lnTo>
                  <a:lnTo>
                    <a:pt x="20548" y="16529"/>
                  </a:lnTo>
                  <a:lnTo>
                    <a:pt x="20347" y="16378"/>
                  </a:lnTo>
                  <a:lnTo>
                    <a:pt x="20196" y="16277"/>
                  </a:lnTo>
                  <a:lnTo>
                    <a:pt x="19995" y="16227"/>
                  </a:lnTo>
                  <a:lnTo>
                    <a:pt x="19794" y="16227"/>
                  </a:lnTo>
                  <a:lnTo>
                    <a:pt x="19644" y="16277"/>
                  </a:lnTo>
                  <a:lnTo>
                    <a:pt x="19393" y="16378"/>
                  </a:lnTo>
                  <a:lnTo>
                    <a:pt x="19192" y="16529"/>
                  </a:lnTo>
                  <a:lnTo>
                    <a:pt x="18689" y="17031"/>
                  </a:lnTo>
                  <a:lnTo>
                    <a:pt x="18086" y="17684"/>
                  </a:lnTo>
                  <a:lnTo>
                    <a:pt x="17835" y="18086"/>
                  </a:lnTo>
                  <a:lnTo>
                    <a:pt x="17634" y="18488"/>
                  </a:lnTo>
                  <a:lnTo>
                    <a:pt x="17584" y="18890"/>
                  </a:lnTo>
                  <a:lnTo>
                    <a:pt x="17634" y="19292"/>
                  </a:lnTo>
                  <a:lnTo>
                    <a:pt x="17785" y="19744"/>
                  </a:lnTo>
                  <a:lnTo>
                    <a:pt x="18036" y="20146"/>
                  </a:lnTo>
                  <a:lnTo>
                    <a:pt x="18287" y="20548"/>
                  </a:lnTo>
                  <a:lnTo>
                    <a:pt x="18639" y="21000"/>
                  </a:lnTo>
                  <a:lnTo>
                    <a:pt x="19493" y="21854"/>
                  </a:lnTo>
                  <a:lnTo>
                    <a:pt x="20397" y="22808"/>
                  </a:lnTo>
                  <a:lnTo>
                    <a:pt x="21402" y="23813"/>
                  </a:lnTo>
                  <a:lnTo>
                    <a:pt x="21904" y="24315"/>
                  </a:lnTo>
                  <a:lnTo>
                    <a:pt x="22357" y="24868"/>
                  </a:lnTo>
                  <a:lnTo>
                    <a:pt x="22557" y="25169"/>
                  </a:lnTo>
                  <a:lnTo>
                    <a:pt x="22708" y="25471"/>
                  </a:lnTo>
                  <a:lnTo>
                    <a:pt x="22809" y="25772"/>
                  </a:lnTo>
                  <a:lnTo>
                    <a:pt x="22859" y="26074"/>
                  </a:lnTo>
                  <a:lnTo>
                    <a:pt x="22859" y="26425"/>
                  </a:lnTo>
                  <a:lnTo>
                    <a:pt x="22809" y="26727"/>
                  </a:lnTo>
                  <a:lnTo>
                    <a:pt x="22758" y="27078"/>
                  </a:lnTo>
                  <a:lnTo>
                    <a:pt x="22658" y="27430"/>
                  </a:lnTo>
                  <a:lnTo>
                    <a:pt x="22357" y="28133"/>
                  </a:lnTo>
                  <a:lnTo>
                    <a:pt x="21955" y="28837"/>
                  </a:lnTo>
                  <a:lnTo>
                    <a:pt x="21452" y="29540"/>
                  </a:lnTo>
                  <a:lnTo>
                    <a:pt x="20900" y="30193"/>
                  </a:lnTo>
                  <a:lnTo>
                    <a:pt x="20247" y="30846"/>
                  </a:lnTo>
                  <a:lnTo>
                    <a:pt x="19593" y="31449"/>
                  </a:lnTo>
                  <a:lnTo>
                    <a:pt x="18890" y="31951"/>
                  </a:lnTo>
                  <a:lnTo>
                    <a:pt x="18237" y="32404"/>
                  </a:lnTo>
                  <a:lnTo>
                    <a:pt x="17584" y="32755"/>
                  </a:lnTo>
                  <a:lnTo>
                    <a:pt x="16981" y="33057"/>
                  </a:lnTo>
                  <a:lnTo>
                    <a:pt x="16429" y="33207"/>
                  </a:lnTo>
                  <a:lnTo>
                    <a:pt x="15976" y="33258"/>
                  </a:lnTo>
                  <a:lnTo>
                    <a:pt x="15775" y="33207"/>
                  </a:lnTo>
                  <a:lnTo>
                    <a:pt x="15574" y="33157"/>
                  </a:lnTo>
                  <a:lnTo>
                    <a:pt x="15374" y="33057"/>
                  </a:lnTo>
                  <a:lnTo>
                    <a:pt x="15173" y="32856"/>
                  </a:lnTo>
                  <a:lnTo>
                    <a:pt x="14821" y="32454"/>
                  </a:lnTo>
                  <a:lnTo>
                    <a:pt x="14419" y="31851"/>
                  </a:lnTo>
                  <a:lnTo>
                    <a:pt x="14118" y="31198"/>
                  </a:lnTo>
                  <a:lnTo>
                    <a:pt x="13766" y="30444"/>
                  </a:lnTo>
                  <a:lnTo>
                    <a:pt x="13465" y="29640"/>
                  </a:lnTo>
                  <a:lnTo>
                    <a:pt x="13163" y="28736"/>
                  </a:lnTo>
                  <a:lnTo>
                    <a:pt x="12711" y="26978"/>
                  </a:lnTo>
                  <a:lnTo>
                    <a:pt x="12309" y="25270"/>
                  </a:lnTo>
                  <a:lnTo>
                    <a:pt x="12058" y="23763"/>
                  </a:lnTo>
                  <a:lnTo>
                    <a:pt x="11957" y="22758"/>
                  </a:lnTo>
                  <a:lnTo>
                    <a:pt x="12008" y="22306"/>
                  </a:lnTo>
                  <a:lnTo>
                    <a:pt x="12158" y="21804"/>
                  </a:lnTo>
                  <a:lnTo>
                    <a:pt x="12359" y="21251"/>
                  </a:lnTo>
                  <a:lnTo>
                    <a:pt x="12661" y="20648"/>
                  </a:lnTo>
                  <a:lnTo>
                    <a:pt x="13012" y="19995"/>
                  </a:lnTo>
                  <a:lnTo>
                    <a:pt x="13414" y="19342"/>
                  </a:lnTo>
                  <a:lnTo>
                    <a:pt x="14268" y="18036"/>
                  </a:lnTo>
                  <a:lnTo>
                    <a:pt x="15223" y="16730"/>
                  </a:lnTo>
                  <a:lnTo>
                    <a:pt x="16077" y="15524"/>
                  </a:lnTo>
                  <a:lnTo>
                    <a:pt x="17383" y="13916"/>
                  </a:lnTo>
                  <a:lnTo>
                    <a:pt x="17534" y="13565"/>
                  </a:lnTo>
                  <a:lnTo>
                    <a:pt x="17684" y="13163"/>
                  </a:lnTo>
                  <a:lnTo>
                    <a:pt x="17684" y="12811"/>
                  </a:lnTo>
                  <a:lnTo>
                    <a:pt x="17634" y="12409"/>
                  </a:lnTo>
                  <a:lnTo>
                    <a:pt x="17534" y="12007"/>
                  </a:lnTo>
                  <a:lnTo>
                    <a:pt x="17383" y="11605"/>
                  </a:lnTo>
                  <a:lnTo>
                    <a:pt x="17232" y="11203"/>
                  </a:lnTo>
                  <a:lnTo>
                    <a:pt x="16981" y="10902"/>
                  </a:lnTo>
                  <a:lnTo>
                    <a:pt x="16077" y="11957"/>
                  </a:lnTo>
                  <a:lnTo>
                    <a:pt x="15122" y="13213"/>
                  </a:lnTo>
                  <a:lnTo>
                    <a:pt x="14670" y="13916"/>
                  </a:lnTo>
                  <a:lnTo>
                    <a:pt x="14268" y="14620"/>
                  </a:lnTo>
                  <a:lnTo>
                    <a:pt x="13866" y="15323"/>
                  </a:lnTo>
                  <a:lnTo>
                    <a:pt x="13565" y="16076"/>
                  </a:lnTo>
                  <a:lnTo>
                    <a:pt x="13364" y="16579"/>
                  </a:lnTo>
                  <a:lnTo>
                    <a:pt x="13113" y="17081"/>
                  </a:lnTo>
                  <a:lnTo>
                    <a:pt x="13414" y="16127"/>
                  </a:lnTo>
                  <a:lnTo>
                    <a:pt x="13665" y="15172"/>
                  </a:lnTo>
                  <a:lnTo>
                    <a:pt x="14118" y="13313"/>
                  </a:lnTo>
                  <a:lnTo>
                    <a:pt x="14118" y="13263"/>
                  </a:lnTo>
                  <a:lnTo>
                    <a:pt x="14017" y="13263"/>
                  </a:lnTo>
                  <a:lnTo>
                    <a:pt x="13716" y="14268"/>
                  </a:lnTo>
                  <a:lnTo>
                    <a:pt x="13314" y="15273"/>
                  </a:lnTo>
                  <a:lnTo>
                    <a:pt x="12912" y="16227"/>
                  </a:lnTo>
                  <a:lnTo>
                    <a:pt x="12460" y="17182"/>
                  </a:lnTo>
                  <a:lnTo>
                    <a:pt x="12058" y="17985"/>
                  </a:lnTo>
                  <a:lnTo>
                    <a:pt x="11606" y="18789"/>
                  </a:lnTo>
                  <a:lnTo>
                    <a:pt x="11405" y="19241"/>
                  </a:lnTo>
                  <a:lnTo>
                    <a:pt x="11254" y="19442"/>
                  </a:lnTo>
                  <a:lnTo>
                    <a:pt x="11103" y="19593"/>
                  </a:lnTo>
                  <a:lnTo>
                    <a:pt x="10953" y="19694"/>
                  </a:lnTo>
                  <a:lnTo>
                    <a:pt x="10802" y="19292"/>
                  </a:lnTo>
                  <a:lnTo>
                    <a:pt x="10300" y="17785"/>
                  </a:lnTo>
                  <a:lnTo>
                    <a:pt x="9847" y="16328"/>
                  </a:lnTo>
                  <a:lnTo>
                    <a:pt x="9496" y="14720"/>
                  </a:lnTo>
                  <a:lnTo>
                    <a:pt x="9194" y="13163"/>
                  </a:lnTo>
                  <a:lnTo>
                    <a:pt x="8943" y="11555"/>
                  </a:lnTo>
                  <a:lnTo>
                    <a:pt x="8742" y="9998"/>
                  </a:lnTo>
                  <a:lnTo>
                    <a:pt x="8692" y="9948"/>
                  </a:lnTo>
                  <a:lnTo>
                    <a:pt x="8642" y="9897"/>
                  </a:lnTo>
                  <a:lnTo>
                    <a:pt x="8591" y="9948"/>
                  </a:lnTo>
                  <a:lnTo>
                    <a:pt x="8591" y="9998"/>
                  </a:lnTo>
                  <a:lnTo>
                    <a:pt x="8742" y="11555"/>
                  </a:lnTo>
                  <a:lnTo>
                    <a:pt x="8893" y="13113"/>
                  </a:lnTo>
                  <a:lnTo>
                    <a:pt x="9144" y="14670"/>
                  </a:lnTo>
                  <a:lnTo>
                    <a:pt x="9446" y="16177"/>
                  </a:lnTo>
                  <a:lnTo>
                    <a:pt x="9797" y="17835"/>
                  </a:lnTo>
                  <a:lnTo>
                    <a:pt x="10199" y="19543"/>
                  </a:lnTo>
                  <a:lnTo>
                    <a:pt x="10099" y="19442"/>
                  </a:lnTo>
                  <a:lnTo>
                    <a:pt x="9646" y="18036"/>
                  </a:lnTo>
                  <a:lnTo>
                    <a:pt x="9245" y="16679"/>
                  </a:lnTo>
                  <a:lnTo>
                    <a:pt x="8893" y="15273"/>
                  </a:lnTo>
                  <a:lnTo>
                    <a:pt x="8742" y="14569"/>
                  </a:lnTo>
                  <a:lnTo>
                    <a:pt x="8642" y="13816"/>
                  </a:lnTo>
                  <a:lnTo>
                    <a:pt x="8391" y="11706"/>
                  </a:lnTo>
                  <a:lnTo>
                    <a:pt x="8039" y="9646"/>
                  </a:lnTo>
                  <a:lnTo>
                    <a:pt x="7838" y="8591"/>
                  </a:lnTo>
                  <a:lnTo>
                    <a:pt x="7587" y="7586"/>
                  </a:lnTo>
                  <a:lnTo>
                    <a:pt x="7285" y="6582"/>
                  </a:lnTo>
                  <a:lnTo>
                    <a:pt x="6934" y="5577"/>
                  </a:lnTo>
                  <a:lnTo>
                    <a:pt x="6883" y="5527"/>
                  </a:lnTo>
                  <a:lnTo>
                    <a:pt x="6833" y="5577"/>
                  </a:lnTo>
                  <a:lnTo>
                    <a:pt x="7185" y="6682"/>
                  </a:lnTo>
                  <a:lnTo>
                    <a:pt x="7486" y="7838"/>
                  </a:lnTo>
                  <a:lnTo>
                    <a:pt x="7737" y="8993"/>
                  </a:lnTo>
                  <a:lnTo>
                    <a:pt x="7888" y="10199"/>
                  </a:lnTo>
                  <a:lnTo>
                    <a:pt x="7938" y="11304"/>
                  </a:lnTo>
                  <a:lnTo>
                    <a:pt x="7989" y="12459"/>
                  </a:lnTo>
                  <a:lnTo>
                    <a:pt x="8039" y="13565"/>
                  </a:lnTo>
                  <a:lnTo>
                    <a:pt x="8139" y="14670"/>
                  </a:lnTo>
                  <a:lnTo>
                    <a:pt x="8340" y="16026"/>
                  </a:lnTo>
                  <a:lnTo>
                    <a:pt x="8139" y="15524"/>
                  </a:lnTo>
                  <a:lnTo>
                    <a:pt x="7989" y="14720"/>
                  </a:lnTo>
                  <a:lnTo>
                    <a:pt x="7838" y="13866"/>
                  </a:lnTo>
                  <a:lnTo>
                    <a:pt x="7587" y="11706"/>
                  </a:lnTo>
                  <a:lnTo>
                    <a:pt x="7436" y="10500"/>
                  </a:lnTo>
                  <a:lnTo>
                    <a:pt x="7235" y="9194"/>
                  </a:lnTo>
                  <a:lnTo>
                    <a:pt x="6883" y="7737"/>
                  </a:lnTo>
                  <a:lnTo>
                    <a:pt x="6482" y="6230"/>
                  </a:lnTo>
                  <a:lnTo>
                    <a:pt x="6230" y="5326"/>
                  </a:lnTo>
                  <a:lnTo>
                    <a:pt x="6029" y="4522"/>
                  </a:lnTo>
                  <a:lnTo>
                    <a:pt x="5929" y="3768"/>
                  </a:lnTo>
                  <a:lnTo>
                    <a:pt x="5879" y="3115"/>
                  </a:lnTo>
                  <a:lnTo>
                    <a:pt x="4974" y="3316"/>
                  </a:lnTo>
                  <a:lnTo>
                    <a:pt x="4221" y="3517"/>
                  </a:lnTo>
                  <a:lnTo>
                    <a:pt x="4120" y="3618"/>
                  </a:lnTo>
                  <a:lnTo>
                    <a:pt x="4020" y="3768"/>
                  </a:lnTo>
                  <a:lnTo>
                    <a:pt x="3919" y="3969"/>
                  </a:lnTo>
                  <a:lnTo>
                    <a:pt x="3869" y="4170"/>
                  </a:lnTo>
                  <a:lnTo>
                    <a:pt x="3869" y="4823"/>
                  </a:lnTo>
                  <a:lnTo>
                    <a:pt x="3919" y="5577"/>
                  </a:lnTo>
                  <a:lnTo>
                    <a:pt x="4070" y="6481"/>
                  </a:lnTo>
                  <a:lnTo>
                    <a:pt x="4271" y="7436"/>
                  </a:lnTo>
                  <a:lnTo>
                    <a:pt x="4773" y="9596"/>
                  </a:lnTo>
                  <a:lnTo>
                    <a:pt x="5376" y="11806"/>
                  </a:lnTo>
                  <a:lnTo>
                    <a:pt x="5929" y="13766"/>
                  </a:lnTo>
                  <a:lnTo>
                    <a:pt x="6331" y="15373"/>
                  </a:lnTo>
                  <a:lnTo>
                    <a:pt x="6482" y="15926"/>
                  </a:lnTo>
                  <a:lnTo>
                    <a:pt x="6532" y="16277"/>
                  </a:lnTo>
                  <a:lnTo>
                    <a:pt x="6582" y="16478"/>
                  </a:lnTo>
                  <a:lnTo>
                    <a:pt x="6582" y="16880"/>
                  </a:lnTo>
                  <a:lnTo>
                    <a:pt x="6532" y="17383"/>
                  </a:lnTo>
                  <a:lnTo>
                    <a:pt x="6482" y="17634"/>
                  </a:lnTo>
                  <a:lnTo>
                    <a:pt x="6381" y="17885"/>
                  </a:lnTo>
                  <a:lnTo>
                    <a:pt x="5879" y="17885"/>
                  </a:lnTo>
                  <a:lnTo>
                    <a:pt x="5376" y="17734"/>
                  </a:lnTo>
                  <a:lnTo>
                    <a:pt x="4874" y="17483"/>
                  </a:lnTo>
                  <a:lnTo>
                    <a:pt x="4422" y="17182"/>
                  </a:lnTo>
                  <a:lnTo>
                    <a:pt x="3718" y="16629"/>
                  </a:lnTo>
                  <a:lnTo>
                    <a:pt x="3065" y="16026"/>
                  </a:lnTo>
                  <a:lnTo>
                    <a:pt x="1809" y="14720"/>
                  </a:lnTo>
                  <a:lnTo>
                    <a:pt x="1759" y="14670"/>
                  </a:lnTo>
                  <a:lnTo>
                    <a:pt x="1759" y="14720"/>
                  </a:lnTo>
                  <a:lnTo>
                    <a:pt x="1709" y="14770"/>
                  </a:lnTo>
                  <a:lnTo>
                    <a:pt x="1759" y="14770"/>
                  </a:lnTo>
                  <a:lnTo>
                    <a:pt x="2463" y="15725"/>
                  </a:lnTo>
                  <a:lnTo>
                    <a:pt x="3216" y="16679"/>
                  </a:lnTo>
                  <a:lnTo>
                    <a:pt x="3668" y="17131"/>
                  </a:lnTo>
                  <a:lnTo>
                    <a:pt x="4120" y="17584"/>
                  </a:lnTo>
                  <a:lnTo>
                    <a:pt x="4573" y="17935"/>
                  </a:lnTo>
                  <a:lnTo>
                    <a:pt x="5075" y="18237"/>
                  </a:lnTo>
                  <a:lnTo>
                    <a:pt x="4623" y="18036"/>
                  </a:lnTo>
                  <a:lnTo>
                    <a:pt x="4120" y="17684"/>
                  </a:lnTo>
                  <a:lnTo>
                    <a:pt x="3568" y="17232"/>
                  </a:lnTo>
                  <a:lnTo>
                    <a:pt x="3015" y="16730"/>
                  </a:lnTo>
                  <a:lnTo>
                    <a:pt x="1860" y="15574"/>
                  </a:lnTo>
                  <a:lnTo>
                    <a:pt x="754" y="14368"/>
                  </a:lnTo>
                  <a:lnTo>
                    <a:pt x="353" y="15172"/>
                  </a:lnTo>
                  <a:lnTo>
                    <a:pt x="152" y="15574"/>
                  </a:lnTo>
                  <a:lnTo>
                    <a:pt x="51" y="15976"/>
                  </a:lnTo>
                  <a:lnTo>
                    <a:pt x="1" y="16328"/>
                  </a:lnTo>
                  <a:lnTo>
                    <a:pt x="101" y="16629"/>
                  </a:lnTo>
                  <a:lnTo>
                    <a:pt x="252" y="16931"/>
                  </a:lnTo>
                  <a:lnTo>
                    <a:pt x="503" y="17232"/>
                  </a:lnTo>
                  <a:lnTo>
                    <a:pt x="805" y="17584"/>
                  </a:lnTo>
                  <a:lnTo>
                    <a:pt x="1207" y="17885"/>
                  </a:lnTo>
                  <a:lnTo>
                    <a:pt x="2061" y="18538"/>
                  </a:lnTo>
                  <a:lnTo>
                    <a:pt x="3970" y="19744"/>
                  </a:lnTo>
                  <a:lnTo>
                    <a:pt x="4773" y="20296"/>
                  </a:lnTo>
                  <a:lnTo>
                    <a:pt x="5125" y="20548"/>
                  </a:lnTo>
                  <a:lnTo>
                    <a:pt x="5376" y="20799"/>
                  </a:lnTo>
                  <a:lnTo>
                    <a:pt x="5627" y="21100"/>
                  </a:lnTo>
                  <a:lnTo>
                    <a:pt x="5828" y="21502"/>
                  </a:lnTo>
                  <a:lnTo>
                    <a:pt x="6029" y="21954"/>
                  </a:lnTo>
                  <a:lnTo>
                    <a:pt x="6180" y="22457"/>
                  </a:lnTo>
                  <a:lnTo>
                    <a:pt x="6482" y="23662"/>
                  </a:lnTo>
                  <a:lnTo>
                    <a:pt x="6733" y="24868"/>
                  </a:lnTo>
                  <a:lnTo>
                    <a:pt x="6883" y="26124"/>
                  </a:lnTo>
                  <a:lnTo>
                    <a:pt x="6984" y="27179"/>
                  </a:lnTo>
                  <a:lnTo>
                    <a:pt x="7135" y="28535"/>
                  </a:lnTo>
                  <a:lnTo>
                    <a:pt x="7637" y="29640"/>
                  </a:lnTo>
                  <a:lnTo>
                    <a:pt x="7838" y="29942"/>
                  </a:lnTo>
                  <a:lnTo>
                    <a:pt x="8039" y="30193"/>
                  </a:lnTo>
                  <a:lnTo>
                    <a:pt x="8491" y="30645"/>
                  </a:lnTo>
                  <a:lnTo>
                    <a:pt x="9295" y="31349"/>
                  </a:lnTo>
                  <a:lnTo>
                    <a:pt x="9546" y="31600"/>
                  </a:lnTo>
                  <a:lnTo>
                    <a:pt x="9546" y="31600"/>
                  </a:lnTo>
                  <a:lnTo>
                    <a:pt x="8491" y="31449"/>
                  </a:lnTo>
                  <a:lnTo>
                    <a:pt x="7989" y="31349"/>
                  </a:lnTo>
                  <a:lnTo>
                    <a:pt x="7486" y="31198"/>
                  </a:lnTo>
                  <a:lnTo>
                    <a:pt x="6582" y="30846"/>
                  </a:lnTo>
                  <a:lnTo>
                    <a:pt x="5728" y="30444"/>
                  </a:lnTo>
                  <a:lnTo>
                    <a:pt x="4924" y="29992"/>
                  </a:lnTo>
                  <a:lnTo>
                    <a:pt x="4120" y="29490"/>
                  </a:lnTo>
                  <a:lnTo>
                    <a:pt x="4070" y="29540"/>
                  </a:lnTo>
                  <a:lnTo>
                    <a:pt x="4020" y="29540"/>
                  </a:lnTo>
                  <a:lnTo>
                    <a:pt x="4070" y="29590"/>
                  </a:lnTo>
                  <a:lnTo>
                    <a:pt x="4874" y="30193"/>
                  </a:lnTo>
                  <a:lnTo>
                    <a:pt x="5728" y="30796"/>
                  </a:lnTo>
                  <a:lnTo>
                    <a:pt x="6632" y="31298"/>
                  </a:lnTo>
                  <a:lnTo>
                    <a:pt x="7587" y="31750"/>
                  </a:lnTo>
                  <a:lnTo>
                    <a:pt x="7084" y="31600"/>
                  </a:lnTo>
                  <a:lnTo>
                    <a:pt x="6431" y="31349"/>
                  </a:lnTo>
                  <a:lnTo>
                    <a:pt x="5828" y="31097"/>
                  </a:lnTo>
                  <a:lnTo>
                    <a:pt x="5276" y="30796"/>
                  </a:lnTo>
                  <a:lnTo>
                    <a:pt x="4723" y="30444"/>
                  </a:lnTo>
                  <a:lnTo>
                    <a:pt x="3618" y="29741"/>
                  </a:lnTo>
                  <a:lnTo>
                    <a:pt x="2563" y="28937"/>
                  </a:lnTo>
                  <a:lnTo>
                    <a:pt x="2513" y="28937"/>
                  </a:lnTo>
                  <a:lnTo>
                    <a:pt x="2513" y="28987"/>
                  </a:lnTo>
                  <a:lnTo>
                    <a:pt x="3216" y="29691"/>
                  </a:lnTo>
                  <a:lnTo>
                    <a:pt x="3970" y="30344"/>
                  </a:lnTo>
                  <a:lnTo>
                    <a:pt x="4773" y="30947"/>
                  </a:lnTo>
                  <a:lnTo>
                    <a:pt x="5627" y="31499"/>
                  </a:lnTo>
                  <a:lnTo>
                    <a:pt x="5025" y="31248"/>
                  </a:lnTo>
                  <a:lnTo>
                    <a:pt x="4472" y="30947"/>
                  </a:lnTo>
                  <a:lnTo>
                    <a:pt x="3467" y="30294"/>
                  </a:lnTo>
                  <a:lnTo>
                    <a:pt x="2463" y="29590"/>
                  </a:lnTo>
                  <a:lnTo>
                    <a:pt x="1659" y="28887"/>
                  </a:lnTo>
                  <a:lnTo>
                    <a:pt x="1408" y="29640"/>
                  </a:lnTo>
                  <a:lnTo>
                    <a:pt x="1307" y="30394"/>
                  </a:lnTo>
                  <a:lnTo>
                    <a:pt x="1307" y="30595"/>
                  </a:lnTo>
                  <a:lnTo>
                    <a:pt x="1458" y="30846"/>
                  </a:lnTo>
                  <a:lnTo>
                    <a:pt x="1659" y="31097"/>
                  </a:lnTo>
                  <a:lnTo>
                    <a:pt x="2010" y="31349"/>
                  </a:lnTo>
                  <a:lnTo>
                    <a:pt x="2864" y="31901"/>
                  </a:lnTo>
                  <a:lnTo>
                    <a:pt x="3919" y="32454"/>
                  </a:lnTo>
                  <a:lnTo>
                    <a:pt x="6381" y="33609"/>
                  </a:lnTo>
                  <a:lnTo>
                    <a:pt x="7637" y="34212"/>
                  </a:lnTo>
                  <a:lnTo>
                    <a:pt x="8792" y="34815"/>
                  </a:lnTo>
                  <a:lnTo>
                    <a:pt x="9295" y="35116"/>
                  </a:lnTo>
                  <a:lnTo>
                    <a:pt x="9747" y="35468"/>
                  </a:lnTo>
                  <a:lnTo>
                    <a:pt x="10199" y="35870"/>
                  </a:lnTo>
                  <a:lnTo>
                    <a:pt x="10601" y="36322"/>
                  </a:lnTo>
                  <a:lnTo>
                    <a:pt x="10953" y="36875"/>
                  </a:lnTo>
                  <a:lnTo>
                    <a:pt x="11304" y="37427"/>
                  </a:lnTo>
                  <a:lnTo>
                    <a:pt x="11555" y="38080"/>
                  </a:lnTo>
                  <a:lnTo>
                    <a:pt x="11807" y="38784"/>
                  </a:lnTo>
                  <a:lnTo>
                    <a:pt x="12008" y="39537"/>
                  </a:lnTo>
                  <a:lnTo>
                    <a:pt x="12209" y="40391"/>
                  </a:lnTo>
                  <a:lnTo>
                    <a:pt x="12309" y="41346"/>
                  </a:lnTo>
                  <a:lnTo>
                    <a:pt x="12410" y="42300"/>
                  </a:lnTo>
                  <a:lnTo>
                    <a:pt x="12410" y="43405"/>
                  </a:lnTo>
                  <a:lnTo>
                    <a:pt x="12410" y="44561"/>
                  </a:lnTo>
                  <a:lnTo>
                    <a:pt x="12359" y="45767"/>
                  </a:lnTo>
                  <a:lnTo>
                    <a:pt x="12259" y="47123"/>
                  </a:lnTo>
                  <a:lnTo>
                    <a:pt x="12209" y="47776"/>
                  </a:lnTo>
                  <a:lnTo>
                    <a:pt x="12058" y="48479"/>
                  </a:lnTo>
                  <a:lnTo>
                    <a:pt x="11907" y="49183"/>
                  </a:lnTo>
                  <a:lnTo>
                    <a:pt x="11706" y="49886"/>
                  </a:lnTo>
                  <a:lnTo>
                    <a:pt x="11455" y="50589"/>
                  </a:lnTo>
                  <a:lnTo>
                    <a:pt x="11204" y="51293"/>
                  </a:lnTo>
                  <a:lnTo>
                    <a:pt x="10551" y="52699"/>
                  </a:lnTo>
                  <a:lnTo>
                    <a:pt x="9847" y="54106"/>
                  </a:lnTo>
                  <a:lnTo>
                    <a:pt x="9094" y="55412"/>
                  </a:lnTo>
                  <a:lnTo>
                    <a:pt x="8240" y="56718"/>
                  </a:lnTo>
                  <a:lnTo>
                    <a:pt x="7436" y="57924"/>
                  </a:lnTo>
                  <a:lnTo>
                    <a:pt x="6582" y="59079"/>
                  </a:lnTo>
                  <a:lnTo>
                    <a:pt x="5778" y="60084"/>
                  </a:lnTo>
                  <a:lnTo>
                    <a:pt x="4422" y="61792"/>
                  </a:lnTo>
                  <a:lnTo>
                    <a:pt x="3417" y="62897"/>
                  </a:lnTo>
                  <a:lnTo>
                    <a:pt x="3065" y="63299"/>
                  </a:lnTo>
                  <a:lnTo>
                    <a:pt x="16730" y="64153"/>
                  </a:lnTo>
                  <a:lnTo>
                    <a:pt x="16680" y="63902"/>
                  </a:lnTo>
                  <a:lnTo>
                    <a:pt x="16780" y="63249"/>
                  </a:lnTo>
                  <a:lnTo>
                    <a:pt x="16780" y="62646"/>
                  </a:lnTo>
                  <a:lnTo>
                    <a:pt x="16780" y="61993"/>
                  </a:lnTo>
                  <a:lnTo>
                    <a:pt x="16780" y="61340"/>
                  </a:lnTo>
                  <a:lnTo>
                    <a:pt x="16830" y="60536"/>
                  </a:lnTo>
                  <a:lnTo>
                    <a:pt x="16931" y="59732"/>
                  </a:lnTo>
                  <a:lnTo>
                    <a:pt x="17082" y="58979"/>
                  </a:lnTo>
                  <a:lnTo>
                    <a:pt x="17333" y="58175"/>
                  </a:lnTo>
                  <a:lnTo>
                    <a:pt x="17785" y="56718"/>
                  </a:lnTo>
                  <a:lnTo>
                    <a:pt x="18287" y="55211"/>
                  </a:lnTo>
                  <a:lnTo>
                    <a:pt x="18890" y="53704"/>
                  </a:lnTo>
                  <a:lnTo>
                    <a:pt x="19543" y="52297"/>
                  </a:lnTo>
                  <a:lnTo>
                    <a:pt x="19543" y="52247"/>
                  </a:lnTo>
                  <a:lnTo>
                    <a:pt x="19443" y="52247"/>
                  </a:lnTo>
                  <a:lnTo>
                    <a:pt x="18689" y="53654"/>
                  </a:lnTo>
                  <a:lnTo>
                    <a:pt x="17986" y="55111"/>
                  </a:lnTo>
                  <a:lnTo>
                    <a:pt x="17383" y="56568"/>
                  </a:lnTo>
                  <a:lnTo>
                    <a:pt x="16830" y="58075"/>
                  </a:lnTo>
                  <a:lnTo>
                    <a:pt x="16579" y="58778"/>
                  </a:lnTo>
                  <a:lnTo>
                    <a:pt x="16429" y="59582"/>
                  </a:lnTo>
                  <a:lnTo>
                    <a:pt x="16429" y="59029"/>
                  </a:lnTo>
                  <a:lnTo>
                    <a:pt x="16680" y="57823"/>
                  </a:lnTo>
                  <a:lnTo>
                    <a:pt x="16981" y="56618"/>
                  </a:lnTo>
                  <a:lnTo>
                    <a:pt x="17333" y="55462"/>
                  </a:lnTo>
                  <a:lnTo>
                    <a:pt x="17735" y="54307"/>
                  </a:lnTo>
                  <a:lnTo>
                    <a:pt x="18237" y="53202"/>
                  </a:lnTo>
                  <a:lnTo>
                    <a:pt x="18840" y="52096"/>
                  </a:lnTo>
                  <a:lnTo>
                    <a:pt x="19443" y="50991"/>
                  </a:lnTo>
                  <a:lnTo>
                    <a:pt x="20196" y="49986"/>
                  </a:lnTo>
                  <a:lnTo>
                    <a:pt x="20196" y="49936"/>
                  </a:lnTo>
                  <a:lnTo>
                    <a:pt x="20146" y="49886"/>
                  </a:lnTo>
                  <a:lnTo>
                    <a:pt x="20096" y="49886"/>
                  </a:lnTo>
                  <a:lnTo>
                    <a:pt x="19242" y="50991"/>
                  </a:lnTo>
                  <a:lnTo>
                    <a:pt x="18488" y="52147"/>
                  </a:lnTo>
                  <a:lnTo>
                    <a:pt x="17835" y="53352"/>
                  </a:lnTo>
                  <a:lnTo>
                    <a:pt x="17232" y="54608"/>
                  </a:lnTo>
                  <a:lnTo>
                    <a:pt x="17584" y="53553"/>
                  </a:lnTo>
                  <a:lnTo>
                    <a:pt x="17986" y="52599"/>
                  </a:lnTo>
                  <a:lnTo>
                    <a:pt x="18438" y="51695"/>
                  </a:lnTo>
                  <a:lnTo>
                    <a:pt x="18940" y="50891"/>
                  </a:lnTo>
                  <a:lnTo>
                    <a:pt x="19443" y="50137"/>
                  </a:lnTo>
                  <a:lnTo>
                    <a:pt x="19945" y="49484"/>
                  </a:lnTo>
                  <a:lnTo>
                    <a:pt x="20397" y="48881"/>
                  </a:lnTo>
                  <a:lnTo>
                    <a:pt x="20900" y="48379"/>
                  </a:lnTo>
                  <a:lnTo>
                    <a:pt x="21804" y="47525"/>
                  </a:lnTo>
                  <a:lnTo>
                    <a:pt x="22507" y="46922"/>
                  </a:lnTo>
                  <a:lnTo>
                    <a:pt x="23010" y="46570"/>
                  </a:lnTo>
                  <a:lnTo>
                    <a:pt x="23211" y="46470"/>
                  </a:lnTo>
                  <a:lnTo>
                    <a:pt x="23612" y="46168"/>
                  </a:lnTo>
                  <a:lnTo>
                    <a:pt x="24065" y="46018"/>
                  </a:lnTo>
                  <a:lnTo>
                    <a:pt x="24466" y="45867"/>
                  </a:lnTo>
                  <a:lnTo>
                    <a:pt x="24919" y="45817"/>
                  </a:lnTo>
                  <a:lnTo>
                    <a:pt x="25371" y="45867"/>
                  </a:lnTo>
                  <a:lnTo>
                    <a:pt x="25823" y="45917"/>
                  </a:lnTo>
                  <a:lnTo>
                    <a:pt x="26275" y="46018"/>
                  </a:lnTo>
                  <a:lnTo>
                    <a:pt x="26677" y="46168"/>
                  </a:lnTo>
                  <a:lnTo>
                    <a:pt x="27581" y="46520"/>
                  </a:lnTo>
                  <a:lnTo>
                    <a:pt x="28385" y="46872"/>
                  </a:lnTo>
                  <a:lnTo>
                    <a:pt x="29189" y="47223"/>
                  </a:lnTo>
                  <a:lnTo>
                    <a:pt x="29842" y="47424"/>
                  </a:lnTo>
                  <a:lnTo>
                    <a:pt x="30093" y="47475"/>
                  </a:lnTo>
                  <a:lnTo>
                    <a:pt x="30344" y="47475"/>
                  </a:lnTo>
                  <a:lnTo>
                    <a:pt x="30495" y="47424"/>
                  </a:lnTo>
                  <a:lnTo>
                    <a:pt x="30646" y="47324"/>
                  </a:lnTo>
                  <a:lnTo>
                    <a:pt x="30796" y="47173"/>
                  </a:lnTo>
                  <a:lnTo>
                    <a:pt x="30897" y="47022"/>
                  </a:lnTo>
                  <a:lnTo>
                    <a:pt x="30947" y="46822"/>
                  </a:lnTo>
                  <a:lnTo>
                    <a:pt x="30997" y="46570"/>
                  </a:lnTo>
                  <a:lnTo>
                    <a:pt x="30997" y="46018"/>
                  </a:lnTo>
                  <a:lnTo>
                    <a:pt x="30947" y="45365"/>
                  </a:lnTo>
                  <a:lnTo>
                    <a:pt x="30796" y="44661"/>
                  </a:lnTo>
                  <a:lnTo>
                    <a:pt x="30646" y="43858"/>
                  </a:lnTo>
                  <a:lnTo>
                    <a:pt x="29842" y="43255"/>
                  </a:lnTo>
                  <a:lnTo>
                    <a:pt x="29340" y="42953"/>
                  </a:lnTo>
                  <a:lnTo>
                    <a:pt x="28887" y="42652"/>
                  </a:lnTo>
                  <a:lnTo>
                    <a:pt x="28335" y="42401"/>
                  </a:lnTo>
                  <a:lnTo>
                    <a:pt x="27782" y="42200"/>
                  </a:lnTo>
                  <a:lnTo>
                    <a:pt x="27230" y="42049"/>
                  </a:lnTo>
                  <a:lnTo>
                    <a:pt x="26677" y="41999"/>
                  </a:lnTo>
                  <a:lnTo>
                    <a:pt x="26275" y="42049"/>
                  </a:lnTo>
                  <a:lnTo>
                    <a:pt x="25873" y="42200"/>
                  </a:lnTo>
                  <a:lnTo>
                    <a:pt x="25421" y="42401"/>
                  </a:lnTo>
                  <a:lnTo>
                    <a:pt x="24919" y="42702"/>
                  </a:lnTo>
                  <a:lnTo>
                    <a:pt x="24466" y="43104"/>
                  </a:lnTo>
                  <a:lnTo>
                    <a:pt x="23964" y="43506"/>
                  </a:lnTo>
                  <a:lnTo>
                    <a:pt x="22909" y="44410"/>
                  </a:lnTo>
                  <a:lnTo>
                    <a:pt x="20950" y="46319"/>
                  </a:lnTo>
                  <a:lnTo>
                    <a:pt x="20046" y="47073"/>
                  </a:lnTo>
                  <a:lnTo>
                    <a:pt x="19644" y="47374"/>
                  </a:lnTo>
                  <a:lnTo>
                    <a:pt x="19292" y="47575"/>
                  </a:lnTo>
                  <a:lnTo>
                    <a:pt x="19242" y="46621"/>
                  </a:lnTo>
                  <a:lnTo>
                    <a:pt x="19141" y="45616"/>
                  </a:lnTo>
                  <a:lnTo>
                    <a:pt x="18940" y="43556"/>
                  </a:lnTo>
                  <a:lnTo>
                    <a:pt x="18890" y="42551"/>
                  </a:lnTo>
                  <a:lnTo>
                    <a:pt x="18890" y="41547"/>
                  </a:lnTo>
                  <a:lnTo>
                    <a:pt x="18991" y="40592"/>
                  </a:lnTo>
                  <a:lnTo>
                    <a:pt x="19141" y="39587"/>
                  </a:lnTo>
                  <a:lnTo>
                    <a:pt x="19141" y="39537"/>
                  </a:lnTo>
                  <a:lnTo>
                    <a:pt x="19041" y="39537"/>
                  </a:lnTo>
                  <a:lnTo>
                    <a:pt x="19041" y="39587"/>
                  </a:lnTo>
                  <a:lnTo>
                    <a:pt x="18940" y="40693"/>
                  </a:lnTo>
                  <a:lnTo>
                    <a:pt x="18790" y="41848"/>
                  </a:lnTo>
                  <a:lnTo>
                    <a:pt x="18639" y="42953"/>
                  </a:lnTo>
                  <a:lnTo>
                    <a:pt x="18589" y="44109"/>
                  </a:lnTo>
                  <a:lnTo>
                    <a:pt x="18538" y="45214"/>
                  </a:lnTo>
                  <a:lnTo>
                    <a:pt x="18589" y="46319"/>
                  </a:lnTo>
                  <a:lnTo>
                    <a:pt x="18488" y="45314"/>
                  </a:lnTo>
                  <a:lnTo>
                    <a:pt x="18438" y="43355"/>
                  </a:lnTo>
                  <a:lnTo>
                    <a:pt x="18488" y="41396"/>
                  </a:lnTo>
                  <a:lnTo>
                    <a:pt x="18538" y="40341"/>
                  </a:lnTo>
                  <a:lnTo>
                    <a:pt x="18589" y="39336"/>
                  </a:lnTo>
                  <a:lnTo>
                    <a:pt x="18739" y="38281"/>
                  </a:lnTo>
                  <a:lnTo>
                    <a:pt x="18991" y="37327"/>
                  </a:lnTo>
                  <a:lnTo>
                    <a:pt x="19292" y="36372"/>
                  </a:lnTo>
                  <a:lnTo>
                    <a:pt x="19543" y="35870"/>
                  </a:lnTo>
                  <a:lnTo>
                    <a:pt x="19744" y="35468"/>
                  </a:lnTo>
                  <a:lnTo>
                    <a:pt x="20046" y="35016"/>
                  </a:lnTo>
                  <a:lnTo>
                    <a:pt x="20347" y="34614"/>
                  </a:lnTo>
                  <a:lnTo>
                    <a:pt x="20699" y="34212"/>
                  </a:lnTo>
                  <a:lnTo>
                    <a:pt x="21050" y="33810"/>
                  </a:lnTo>
                  <a:lnTo>
                    <a:pt x="21101" y="33760"/>
                  </a:lnTo>
                  <a:lnTo>
                    <a:pt x="21050" y="33760"/>
                  </a:lnTo>
                  <a:lnTo>
                    <a:pt x="21050" y="33710"/>
                  </a:lnTo>
                  <a:lnTo>
                    <a:pt x="21000" y="33710"/>
                  </a:lnTo>
                  <a:lnTo>
                    <a:pt x="20397" y="34162"/>
                  </a:lnTo>
                  <a:lnTo>
                    <a:pt x="19895" y="34714"/>
                  </a:lnTo>
                  <a:lnTo>
                    <a:pt x="19493" y="35267"/>
                  </a:lnTo>
                  <a:lnTo>
                    <a:pt x="19091" y="35870"/>
                  </a:lnTo>
                  <a:lnTo>
                    <a:pt x="18790" y="36523"/>
                  </a:lnTo>
                  <a:lnTo>
                    <a:pt x="18538" y="37226"/>
                  </a:lnTo>
                  <a:lnTo>
                    <a:pt x="18338" y="37930"/>
                  </a:lnTo>
                  <a:lnTo>
                    <a:pt x="18187" y="38633"/>
                  </a:lnTo>
                  <a:lnTo>
                    <a:pt x="18338" y="37025"/>
                  </a:lnTo>
                  <a:lnTo>
                    <a:pt x="18639" y="36171"/>
                  </a:lnTo>
                  <a:lnTo>
                    <a:pt x="18790" y="35769"/>
                  </a:lnTo>
                  <a:lnTo>
                    <a:pt x="18991" y="35317"/>
                  </a:lnTo>
                  <a:lnTo>
                    <a:pt x="19342" y="34714"/>
                  </a:lnTo>
                  <a:lnTo>
                    <a:pt x="19794" y="34212"/>
                  </a:lnTo>
                  <a:lnTo>
                    <a:pt x="20247" y="33810"/>
                  </a:lnTo>
                  <a:lnTo>
                    <a:pt x="20699" y="33408"/>
                  </a:lnTo>
                  <a:lnTo>
                    <a:pt x="21201" y="33107"/>
                  </a:lnTo>
                  <a:lnTo>
                    <a:pt x="21754" y="32755"/>
                  </a:lnTo>
                  <a:lnTo>
                    <a:pt x="22909" y="32102"/>
                  </a:lnTo>
                  <a:lnTo>
                    <a:pt x="23663" y="31600"/>
                  </a:lnTo>
                  <a:lnTo>
                    <a:pt x="24316" y="30997"/>
                  </a:lnTo>
                  <a:lnTo>
                    <a:pt x="24919" y="30344"/>
                  </a:lnTo>
                  <a:lnTo>
                    <a:pt x="25421" y="29640"/>
                  </a:lnTo>
                  <a:lnTo>
                    <a:pt x="25823" y="28837"/>
                  </a:lnTo>
                  <a:lnTo>
                    <a:pt x="26124" y="28033"/>
                  </a:lnTo>
                  <a:lnTo>
                    <a:pt x="26325" y="27129"/>
                  </a:lnTo>
                  <a:lnTo>
                    <a:pt x="26376" y="26275"/>
                  </a:lnTo>
                  <a:lnTo>
                    <a:pt x="26376" y="26224"/>
                  </a:lnTo>
                  <a:lnTo>
                    <a:pt x="26325" y="26275"/>
                  </a:lnTo>
                  <a:lnTo>
                    <a:pt x="26225" y="26877"/>
                  </a:lnTo>
                  <a:lnTo>
                    <a:pt x="26074" y="27480"/>
                  </a:lnTo>
                  <a:lnTo>
                    <a:pt x="25873" y="28033"/>
                  </a:lnTo>
                  <a:lnTo>
                    <a:pt x="25672" y="28586"/>
                  </a:lnTo>
                  <a:lnTo>
                    <a:pt x="25421" y="29138"/>
                  </a:lnTo>
                  <a:lnTo>
                    <a:pt x="25069" y="29640"/>
                  </a:lnTo>
                  <a:lnTo>
                    <a:pt x="24718" y="30143"/>
                  </a:lnTo>
                  <a:lnTo>
                    <a:pt x="24316" y="30595"/>
                  </a:lnTo>
                  <a:lnTo>
                    <a:pt x="23914" y="30947"/>
                  </a:lnTo>
                  <a:lnTo>
                    <a:pt x="23512" y="31248"/>
                  </a:lnTo>
                  <a:lnTo>
                    <a:pt x="22658" y="31801"/>
                  </a:lnTo>
                  <a:lnTo>
                    <a:pt x="23211" y="31349"/>
                  </a:lnTo>
                  <a:lnTo>
                    <a:pt x="23813" y="30846"/>
                  </a:lnTo>
                  <a:lnTo>
                    <a:pt x="24266" y="30294"/>
                  </a:lnTo>
                  <a:lnTo>
                    <a:pt x="24667" y="29691"/>
                  </a:lnTo>
                  <a:lnTo>
                    <a:pt x="25019" y="29138"/>
                  </a:lnTo>
                  <a:lnTo>
                    <a:pt x="25321" y="28586"/>
                  </a:lnTo>
                  <a:lnTo>
                    <a:pt x="25572" y="28033"/>
                  </a:lnTo>
                  <a:lnTo>
                    <a:pt x="25722" y="27480"/>
                  </a:lnTo>
                  <a:lnTo>
                    <a:pt x="25873" y="27028"/>
                  </a:lnTo>
                  <a:lnTo>
                    <a:pt x="25974" y="26526"/>
                  </a:lnTo>
                  <a:lnTo>
                    <a:pt x="26074" y="25571"/>
                  </a:lnTo>
                  <a:lnTo>
                    <a:pt x="26124" y="24567"/>
                  </a:lnTo>
                  <a:lnTo>
                    <a:pt x="26124" y="23612"/>
                  </a:lnTo>
                  <a:lnTo>
                    <a:pt x="26124" y="21100"/>
                  </a:lnTo>
                  <a:lnTo>
                    <a:pt x="26074" y="20447"/>
                  </a:lnTo>
                  <a:lnTo>
                    <a:pt x="26074" y="19794"/>
                  </a:lnTo>
                  <a:lnTo>
                    <a:pt x="26124" y="19493"/>
                  </a:lnTo>
                  <a:lnTo>
                    <a:pt x="26175" y="19141"/>
                  </a:lnTo>
                  <a:lnTo>
                    <a:pt x="26275" y="18840"/>
                  </a:lnTo>
                  <a:lnTo>
                    <a:pt x="26426" y="18538"/>
                  </a:lnTo>
                  <a:lnTo>
                    <a:pt x="26376" y="18488"/>
                  </a:lnTo>
                  <a:lnTo>
                    <a:pt x="26325" y="18488"/>
                  </a:lnTo>
                  <a:lnTo>
                    <a:pt x="26124" y="18789"/>
                  </a:lnTo>
                  <a:lnTo>
                    <a:pt x="26024" y="19091"/>
                  </a:lnTo>
                  <a:lnTo>
                    <a:pt x="25923" y="19442"/>
                  </a:lnTo>
                  <a:lnTo>
                    <a:pt x="25873" y="19744"/>
                  </a:lnTo>
                  <a:lnTo>
                    <a:pt x="25823" y="20397"/>
                  </a:lnTo>
                  <a:lnTo>
                    <a:pt x="25773" y="21100"/>
                  </a:lnTo>
                  <a:lnTo>
                    <a:pt x="25672" y="24466"/>
                  </a:lnTo>
                  <a:lnTo>
                    <a:pt x="25672" y="22155"/>
                  </a:lnTo>
                  <a:lnTo>
                    <a:pt x="25622" y="19995"/>
                  </a:lnTo>
                  <a:lnTo>
                    <a:pt x="25672" y="19392"/>
                  </a:lnTo>
                  <a:lnTo>
                    <a:pt x="25823" y="18840"/>
                  </a:lnTo>
                  <a:lnTo>
                    <a:pt x="25974" y="18337"/>
                  </a:lnTo>
                  <a:lnTo>
                    <a:pt x="26175" y="17885"/>
                  </a:lnTo>
                  <a:lnTo>
                    <a:pt x="26426" y="17533"/>
                  </a:lnTo>
                  <a:lnTo>
                    <a:pt x="26677" y="17182"/>
                  </a:lnTo>
                  <a:lnTo>
                    <a:pt x="26978" y="16931"/>
                  </a:lnTo>
                  <a:lnTo>
                    <a:pt x="27230" y="16730"/>
                  </a:lnTo>
                  <a:lnTo>
                    <a:pt x="27832" y="16378"/>
                  </a:lnTo>
                  <a:lnTo>
                    <a:pt x="28335" y="16177"/>
                  </a:lnTo>
                  <a:lnTo>
                    <a:pt x="28686" y="16076"/>
                  </a:lnTo>
                  <a:lnTo>
                    <a:pt x="28787" y="16076"/>
                  </a:lnTo>
                  <a:lnTo>
                    <a:pt x="28887" y="16177"/>
                  </a:lnTo>
                  <a:lnTo>
                    <a:pt x="29390" y="16026"/>
                  </a:lnTo>
                  <a:lnTo>
                    <a:pt x="29942" y="15976"/>
                  </a:lnTo>
                  <a:lnTo>
                    <a:pt x="31349" y="15876"/>
                  </a:lnTo>
                  <a:lnTo>
                    <a:pt x="31650" y="15825"/>
                  </a:lnTo>
                  <a:lnTo>
                    <a:pt x="31952" y="15725"/>
                  </a:lnTo>
                  <a:lnTo>
                    <a:pt x="32153" y="15574"/>
                  </a:lnTo>
                  <a:lnTo>
                    <a:pt x="32354" y="15373"/>
                  </a:lnTo>
                  <a:lnTo>
                    <a:pt x="32504" y="15172"/>
                  </a:lnTo>
                  <a:lnTo>
                    <a:pt x="32555" y="14921"/>
                  </a:lnTo>
                  <a:lnTo>
                    <a:pt x="32655" y="14670"/>
                  </a:lnTo>
                  <a:lnTo>
                    <a:pt x="32655" y="14368"/>
                  </a:lnTo>
                  <a:lnTo>
                    <a:pt x="32605" y="13715"/>
                  </a:lnTo>
                  <a:lnTo>
                    <a:pt x="32454" y="13012"/>
                  </a:lnTo>
                  <a:lnTo>
                    <a:pt x="32253" y="12309"/>
                  </a:lnTo>
                  <a:lnTo>
                    <a:pt x="32002" y="11555"/>
                  </a:lnTo>
                  <a:lnTo>
                    <a:pt x="30997" y="11806"/>
                  </a:lnTo>
                  <a:lnTo>
                    <a:pt x="30445" y="11957"/>
                  </a:lnTo>
                  <a:lnTo>
                    <a:pt x="29942" y="12108"/>
                  </a:lnTo>
                  <a:lnTo>
                    <a:pt x="29440" y="12309"/>
                  </a:lnTo>
                  <a:lnTo>
                    <a:pt x="28988" y="12560"/>
                  </a:lnTo>
                  <a:lnTo>
                    <a:pt x="28586" y="12811"/>
                  </a:lnTo>
                  <a:lnTo>
                    <a:pt x="28234" y="13163"/>
                  </a:lnTo>
                  <a:lnTo>
                    <a:pt x="29540" y="11756"/>
                  </a:lnTo>
                  <a:lnTo>
                    <a:pt x="29540" y="11656"/>
                  </a:lnTo>
                  <a:lnTo>
                    <a:pt x="29540" y="11605"/>
                  </a:lnTo>
                  <a:lnTo>
                    <a:pt x="29440" y="11605"/>
                  </a:lnTo>
                  <a:lnTo>
                    <a:pt x="28485" y="12510"/>
                  </a:lnTo>
                  <a:lnTo>
                    <a:pt x="27481" y="13364"/>
                  </a:lnTo>
                  <a:lnTo>
                    <a:pt x="27029" y="13715"/>
                  </a:lnTo>
                  <a:lnTo>
                    <a:pt x="26526" y="14067"/>
                  </a:lnTo>
                  <a:lnTo>
                    <a:pt x="26124" y="12761"/>
                  </a:lnTo>
                  <a:lnTo>
                    <a:pt x="25773" y="11404"/>
                  </a:lnTo>
                  <a:lnTo>
                    <a:pt x="25120" y="8641"/>
                  </a:lnTo>
                  <a:lnTo>
                    <a:pt x="24868" y="7687"/>
                  </a:lnTo>
                  <a:lnTo>
                    <a:pt x="24617" y="6732"/>
                  </a:lnTo>
                  <a:lnTo>
                    <a:pt x="24014" y="4874"/>
                  </a:lnTo>
                  <a:lnTo>
                    <a:pt x="23713" y="3919"/>
                  </a:lnTo>
                  <a:lnTo>
                    <a:pt x="23462" y="2965"/>
                  </a:lnTo>
                  <a:lnTo>
                    <a:pt x="23261" y="1960"/>
                  </a:lnTo>
                  <a:lnTo>
                    <a:pt x="23110" y="1005"/>
                  </a:lnTo>
                  <a:lnTo>
                    <a:pt x="23060" y="955"/>
                  </a:lnTo>
                  <a:lnTo>
                    <a:pt x="23010" y="1005"/>
                  </a:lnTo>
                  <a:lnTo>
                    <a:pt x="23110" y="1960"/>
                  </a:lnTo>
                  <a:lnTo>
                    <a:pt x="23261" y="2914"/>
                  </a:lnTo>
                  <a:lnTo>
                    <a:pt x="23462" y="3869"/>
                  </a:lnTo>
                  <a:lnTo>
                    <a:pt x="23663" y="4823"/>
                  </a:lnTo>
                  <a:lnTo>
                    <a:pt x="24165" y="6732"/>
                  </a:lnTo>
                  <a:lnTo>
                    <a:pt x="24567" y="8591"/>
                  </a:lnTo>
                  <a:lnTo>
                    <a:pt x="24617" y="8943"/>
                  </a:lnTo>
                  <a:lnTo>
                    <a:pt x="23763" y="5577"/>
                  </a:lnTo>
                  <a:lnTo>
                    <a:pt x="23261" y="3919"/>
                  </a:lnTo>
                  <a:lnTo>
                    <a:pt x="22809" y="2462"/>
                  </a:lnTo>
                  <a:lnTo>
                    <a:pt x="22658" y="1809"/>
                  </a:lnTo>
                  <a:lnTo>
                    <a:pt x="22507" y="1156"/>
                  </a:lnTo>
                  <a:lnTo>
                    <a:pt x="22457" y="553"/>
                  </a:lnTo>
                  <a:lnTo>
                    <a:pt x="22457" y="1"/>
                  </a:lnTo>
                  <a:close/>
                </a:path>
              </a:pathLst>
            </a:custGeom>
            <a:solidFill>
              <a:srgbClr val="B290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13;p130">
              <a:extLst>
                <a:ext uri="{FF2B5EF4-FFF2-40B4-BE49-F238E27FC236}">
                  <a16:creationId xmlns:a16="http://schemas.microsoft.com/office/drawing/2014/main" id="{20C87548-A62B-6494-AEC9-A86196A004A4}"/>
                </a:ext>
              </a:extLst>
            </p:cNvPr>
            <p:cNvSpPr/>
            <p:nvPr/>
          </p:nvSpPr>
          <p:spPr>
            <a:xfrm>
              <a:off x="7140725" y="2312425"/>
              <a:ext cx="23875" cy="90450"/>
            </a:xfrm>
            <a:custGeom>
              <a:avLst/>
              <a:gdLst/>
              <a:ahLst/>
              <a:cxnLst/>
              <a:rect l="l" t="t" r="r" b="b"/>
              <a:pathLst>
                <a:path w="955" h="3618" extrusionOk="0">
                  <a:moveTo>
                    <a:pt x="0" y="0"/>
                  </a:moveTo>
                  <a:lnTo>
                    <a:pt x="0" y="50"/>
                  </a:lnTo>
                  <a:lnTo>
                    <a:pt x="352" y="1809"/>
                  </a:lnTo>
                  <a:lnTo>
                    <a:pt x="503" y="2713"/>
                  </a:lnTo>
                  <a:lnTo>
                    <a:pt x="754" y="3567"/>
                  </a:lnTo>
                  <a:lnTo>
                    <a:pt x="804" y="3617"/>
                  </a:lnTo>
                  <a:lnTo>
                    <a:pt x="955" y="3617"/>
                  </a:lnTo>
                  <a:lnTo>
                    <a:pt x="955" y="3517"/>
                  </a:lnTo>
                  <a:lnTo>
                    <a:pt x="804" y="2663"/>
                  </a:lnTo>
                  <a:lnTo>
                    <a:pt x="603" y="1758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290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14;p130">
              <a:extLst>
                <a:ext uri="{FF2B5EF4-FFF2-40B4-BE49-F238E27FC236}">
                  <a16:creationId xmlns:a16="http://schemas.microsoft.com/office/drawing/2014/main" id="{B1A45443-5931-B6E2-598E-E35D91B51735}"/>
                </a:ext>
              </a:extLst>
            </p:cNvPr>
            <p:cNvSpPr/>
            <p:nvPr/>
          </p:nvSpPr>
          <p:spPr>
            <a:xfrm>
              <a:off x="6743850" y="2278500"/>
              <a:ext cx="32675" cy="216050"/>
            </a:xfrm>
            <a:custGeom>
              <a:avLst/>
              <a:gdLst/>
              <a:ahLst/>
              <a:cxnLst/>
              <a:rect l="l" t="t" r="r" b="b"/>
              <a:pathLst>
                <a:path w="1307" h="8642" extrusionOk="0">
                  <a:moveTo>
                    <a:pt x="101" y="1"/>
                  </a:moveTo>
                  <a:lnTo>
                    <a:pt x="51" y="51"/>
                  </a:lnTo>
                  <a:lnTo>
                    <a:pt x="0" y="1056"/>
                  </a:lnTo>
                  <a:lnTo>
                    <a:pt x="51" y="2161"/>
                  </a:lnTo>
                  <a:lnTo>
                    <a:pt x="101" y="3266"/>
                  </a:lnTo>
                  <a:lnTo>
                    <a:pt x="201" y="4371"/>
                  </a:lnTo>
                  <a:lnTo>
                    <a:pt x="352" y="5477"/>
                  </a:lnTo>
                  <a:lnTo>
                    <a:pt x="603" y="6582"/>
                  </a:lnTo>
                  <a:lnTo>
                    <a:pt x="854" y="7637"/>
                  </a:lnTo>
                  <a:lnTo>
                    <a:pt x="1206" y="8642"/>
                  </a:lnTo>
                  <a:lnTo>
                    <a:pt x="1256" y="8642"/>
                  </a:lnTo>
                  <a:lnTo>
                    <a:pt x="1307" y="8591"/>
                  </a:lnTo>
                  <a:lnTo>
                    <a:pt x="1156" y="7637"/>
                  </a:lnTo>
                  <a:lnTo>
                    <a:pt x="955" y="6682"/>
                  </a:lnTo>
                  <a:lnTo>
                    <a:pt x="804" y="5728"/>
                  </a:lnTo>
                  <a:lnTo>
                    <a:pt x="603" y="4723"/>
                  </a:lnTo>
                  <a:lnTo>
                    <a:pt x="453" y="3568"/>
                  </a:lnTo>
                  <a:lnTo>
                    <a:pt x="352" y="2412"/>
                  </a:lnTo>
                  <a:lnTo>
                    <a:pt x="151" y="5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15;p130">
              <a:extLst>
                <a:ext uri="{FF2B5EF4-FFF2-40B4-BE49-F238E27FC236}">
                  <a16:creationId xmlns:a16="http://schemas.microsoft.com/office/drawing/2014/main" id="{4244D2F5-C10A-B964-6152-5B5A7F603426}"/>
                </a:ext>
              </a:extLst>
            </p:cNvPr>
            <p:cNvSpPr/>
            <p:nvPr/>
          </p:nvSpPr>
          <p:spPr>
            <a:xfrm>
              <a:off x="6585600" y="2518400"/>
              <a:ext cx="59050" cy="61550"/>
            </a:xfrm>
            <a:custGeom>
              <a:avLst/>
              <a:gdLst/>
              <a:ahLst/>
              <a:cxnLst/>
              <a:rect l="l" t="t" r="r" b="b"/>
              <a:pathLst>
                <a:path w="2362" h="2462" extrusionOk="0">
                  <a:moveTo>
                    <a:pt x="1" y="0"/>
                  </a:moveTo>
                  <a:lnTo>
                    <a:pt x="1" y="50"/>
                  </a:lnTo>
                  <a:lnTo>
                    <a:pt x="603" y="804"/>
                  </a:lnTo>
                  <a:lnTo>
                    <a:pt x="1206" y="1507"/>
                  </a:lnTo>
                  <a:lnTo>
                    <a:pt x="1658" y="2060"/>
                  </a:lnTo>
                  <a:lnTo>
                    <a:pt x="1960" y="2311"/>
                  </a:lnTo>
                  <a:lnTo>
                    <a:pt x="2261" y="2462"/>
                  </a:lnTo>
                  <a:lnTo>
                    <a:pt x="2311" y="2462"/>
                  </a:lnTo>
                  <a:lnTo>
                    <a:pt x="2362" y="2411"/>
                  </a:lnTo>
                  <a:lnTo>
                    <a:pt x="2362" y="2361"/>
                  </a:lnTo>
                  <a:lnTo>
                    <a:pt x="2311" y="2311"/>
                  </a:lnTo>
                  <a:lnTo>
                    <a:pt x="2010" y="2110"/>
                  </a:lnTo>
                  <a:lnTo>
                    <a:pt x="1709" y="1809"/>
                  </a:lnTo>
                  <a:lnTo>
                    <a:pt x="1206" y="125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16;p130">
              <a:extLst>
                <a:ext uri="{FF2B5EF4-FFF2-40B4-BE49-F238E27FC236}">
                  <a16:creationId xmlns:a16="http://schemas.microsoft.com/office/drawing/2014/main" id="{F3009983-6B42-6517-6266-2811EF70056E}"/>
                </a:ext>
              </a:extLst>
            </p:cNvPr>
            <p:cNvSpPr/>
            <p:nvPr/>
          </p:nvSpPr>
          <p:spPr>
            <a:xfrm>
              <a:off x="6844325" y="2434250"/>
              <a:ext cx="71600" cy="108025"/>
            </a:xfrm>
            <a:custGeom>
              <a:avLst/>
              <a:gdLst/>
              <a:ahLst/>
              <a:cxnLst/>
              <a:rect l="l" t="t" r="r" b="b"/>
              <a:pathLst>
                <a:path w="2864" h="4321" extrusionOk="0">
                  <a:moveTo>
                    <a:pt x="2663" y="0"/>
                  </a:moveTo>
                  <a:lnTo>
                    <a:pt x="2211" y="452"/>
                  </a:lnTo>
                  <a:lnTo>
                    <a:pt x="1859" y="955"/>
                  </a:lnTo>
                  <a:lnTo>
                    <a:pt x="1457" y="1457"/>
                  </a:lnTo>
                  <a:lnTo>
                    <a:pt x="1156" y="2010"/>
                  </a:lnTo>
                  <a:lnTo>
                    <a:pt x="553" y="3165"/>
                  </a:lnTo>
                  <a:lnTo>
                    <a:pt x="0" y="4270"/>
                  </a:lnTo>
                  <a:lnTo>
                    <a:pt x="51" y="4321"/>
                  </a:lnTo>
                  <a:lnTo>
                    <a:pt x="101" y="4321"/>
                  </a:lnTo>
                  <a:lnTo>
                    <a:pt x="704" y="3215"/>
                  </a:lnTo>
                  <a:lnTo>
                    <a:pt x="1357" y="2160"/>
                  </a:lnTo>
                  <a:lnTo>
                    <a:pt x="2060" y="1156"/>
                  </a:lnTo>
                  <a:lnTo>
                    <a:pt x="2814" y="151"/>
                  </a:lnTo>
                  <a:lnTo>
                    <a:pt x="2864" y="101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17;p130">
              <a:extLst>
                <a:ext uri="{FF2B5EF4-FFF2-40B4-BE49-F238E27FC236}">
                  <a16:creationId xmlns:a16="http://schemas.microsoft.com/office/drawing/2014/main" id="{7F91B5D5-1C9A-FD9A-A834-6CEB9C1B6921}"/>
                </a:ext>
              </a:extLst>
            </p:cNvPr>
            <p:cNvSpPr/>
            <p:nvPr/>
          </p:nvSpPr>
          <p:spPr>
            <a:xfrm>
              <a:off x="6888275" y="2451825"/>
              <a:ext cx="31425" cy="40225"/>
            </a:xfrm>
            <a:custGeom>
              <a:avLst/>
              <a:gdLst/>
              <a:ahLst/>
              <a:cxnLst/>
              <a:rect l="l" t="t" r="r" b="b"/>
              <a:pathLst>
                <a:path w="1257" h="1609" extrusionOk="0">
                  <a:moveTo>
                    <a:pt x="1156" y="0"/>
                  </a:moveTo>
                  <a:lnTo>
                    <a:pt x="805" y="302"/>
                  </a:lnTo>
                  <a:lnTo>
                    <a:pt x="503" y="704"/>
                  </a:lnTo>
                  <a:lnTo>
                    <a:pt x="252" y="1106"/>
                  </a:lnTo>
                  <a:lnTo>
                    <a:pt x="1" y="1508"/>
                  </a:lnTo>
                  <a:lnTo>
                    <a:pt x="1" y="1558"/>
                  </a:lnTo>
                  <a:lnTo>
                    <a:pt x="51" y="1608"/>
                  </a:lnTo>
                  <a:lnTo>
                    <a:pt x="101" y="1608"/>
                  </a:lnTo>
                  <a:lnTo>
                    <a:pt x="151" y="1558"/>
                  </a:lnTo>
                  <a:lnTo>
                    <a:pt x="403" y="1156"/>
                  </a:lnTo>
                  <a:lnTo>
                    <a:pt x="704" y="754"/>
                  </a:lnTo>
                  <a:lnTo>
                    <a:pt x="1005" y="453"/>
                  </a:lnTo>
                  <a:lnTo>
                    <a:pt x="1257" y="151"/>
                  </a:lnTo>
                  <a:lnTo>
                    <a:pt x="1257" y="101"/>
                  </a:lnTo>
                  <a:lnTo>
                    <a:pt x="1257" y="51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8;p130">
              <a:extLst>
                <a:ext uri="{FF2B5EF4-FFF2-40B4-BE49-F238E27FC236}">
                  <a16:creationId xmlns:a16="http://schemas.microsoft.com/office/drawing/2014/main" id="{442FE097-2FAC-5E24-22F1-F4451D9CC403}"/>
                </a:ext>
              </a:extLst>
            </p:cNvPr>
            <p:cNvSpPr/>
            <p:nvPr/>
          </p:nvSpPr>
          <p:spPr>
            <a:xfrm>
              <a:off x="6596900" y="2870050"/>
              <a:ext cx="98000" cy="32675"/>
            </a:xfrm>
            <a:custGeom>
              <a:avLst/>
              <a:gdLst/>
              <a:ahLst/>
              <a:cxnLst/>
              <a:rect l="l" t="t" r="r" b="b"/>
              <a:pathLst>
                <a:path w="3920" h="1307" extrusionOk="0">
                  <a:moveTo>
                    <a:pt x="1" y="0"/>
                  </a:moveTo>
                  <a:lnTo>
                    <a:pt x="1" y="51"/>
                  </a:lnTo>
                  <a:lnTo>
                    <a:pt x="905" y="553"/>
                  </a:lnTo>
                  <a:lnTo>
                    <a:pt x="1357" y="804"/>
                  </a:lnTo>
                  <a:lnTo>
                    <a:pt x="1859" y="1005"/>
                  </a:lnTo>
                  <a:lnTo>
                    <a:pt x="2312" y="1156"/>
                  </a:lnTo>
                  <a:lnTo>
                    <a:pt x="2814" y="1256"/>
                  </a:lnTo>
                  <a:lnTo>
                    <a:pt x="3316" y="1307"/>
                  </a:lnTo>
                  <a:lnTo>
                    <a:pt x="3869" y="1256"/>
                  </a:lnTo>
                  <a:lnTo>
                    <a:pt x="3919" y="1256"/>
                  </a:lnTo>
                  <a:lnTo>
                    <a:pt x="3919" y="1156"/>
                  </a:lnTo>
                  <a:lnTo>
                    <a:pt x="3869" y="1106"/>
                  </a:lnTo>
                  <a:lnTo>
                    <a:pt x="3819" y="1055"/>
                  </a:lnTo>
                  <a:lnTo>
                    <a:pt x="3316" y="1055"/>
                  </a:lnTo>
                  <a:lnTo>
                    <a:pt x="2814" y="1005"/>
                  </a:lnTo>
                  <a:lnTo>
                    <a:pt x="2362" y="905"/>
                  </a:lnTo>
                  <a:lnTo>
                    <a:pt x="1910" y="754"/>
                  </a:lnTo>
                  <a:lnTo>
                    <a:pt x="955" y="4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19;p130">
              <a:extLst>
                <a:ext uri="{FF2B5EF4-FFF2-40B4-BE49-F238E27FC236}">
                  <a16:creationId xmlns:a16="http://schemas.microsoft.com/office/drawing/2014/main" id="{4E825C5A-A655-B334-A432-75F42707A03C}"/>
                </a:ext>
              </a:extLst>
            </p:cNvPr>
            <p:cNvSpPr/>
            <p:nvPr/>
          </p:nvSpPr>
          <p:spPr>
            <a:xfrm>
              <a:off x="7131925" y="2198125"/>
              <a:ext cx="31425" cy="136925"/>
            </a:xfrm>
            <a:custGeom>
              <a:avLst/>
              <a:gdLst/>
              <a:ahLst/>
              <a:cxnLst/>
              <a:rect l="l" t="t" r="r" b="b"/>
              <a:pathLst>
                <a:path w="1257" h="5477" extrusionOk="0">
                  <a:moveTo>
                    <a:pt x="1" y="1"/>
                  </a:moveTo>
                  <a:lnTo>
                    <a:pt x="1" y="51"/>
                  </a:lnTo>
                  <a:lnTo>
                    <a:pt x="453" y="2713"/>
                  </a:lnTo>
                  <a:lnTo>
                    <a:pt x="704" y="4070"/>
                  </a:lnTo>
                  <a:lnTo>
                    <a:pt x="1006" y="5376"/>
                  </a:lnTo>
                  <a:lnTo>
                    <a:pt x="1056" y="5426"/>
                  </a:lnTo>
                  <a:lnTo>
                    <a:pt x="1156" y="5476"/>
                  </a:lnTo>
                  <a:lnTo>
                    <a:pt x="1206" y="5426"/>
                  </a:lnTo>
                  <a:lnTo>
                    <a:pt x="1257" y="5326"/>
                  </a:lnTo>
                  <a:lnTo>
                    <a:pt x="1056" y="4020"/>
                  </a:lnTo>
                  <a:lnTo>
                    <a:pt x="805" y="2663"/>
                  </a:lnTo>
                  <a:lnTo>
                    <a:pt x="101" y="5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20;p130">
              <a:extLst>
                <a:ext uri="{FF2B5EF4-FFF2-40B4-BE49-F238E27FC236}">
                  <a16:creationId xmlns:a16="http://schemas.microsoft.com/office/drawing/2014/main" id="{7D296830-38C0-B95C-5E81-151ED39599F9}"/>
                </a:ext>
              </a:extLst>
            </p:cNvPr>
            <p:cNvSpPr/>
            <p:nvPr/>
          </p:nvSpPr>
          <p:spPr>
            <a:xfrm>
              <a:off x="7208550" y="2416650"/>
              <a:ext cx="66575" cy="60325"/>
            </a:xfrm>
            <a:custGeom>
              <a:avLst/>
              <a:gdLst/>
              <a:ahLst/>
              <a:cxnLst/>
              <a:rect l="l" t="t" r="r" b="b"/>
              <a:pathLst>
                <a:path w="2663" h="2413" extrusionOk="0">
                  <a:moveTo>
                    <a:pt x="2562" y="1"/>
                  </a:moveTo>
                  <a:lnTo>
                    <a:pt x="2512" y="51"/>
                  </a:lnTo>
                  <a:lnTo>
                    <a:pt x="2160" y="252"/>
                  </a:lnTo>
                  <a:lnTo>
                    <a:pt x="1809" y="403"/>
                  </a:lnTo>
                  <a:lnTo>
                    <a:pt x="1507" y="604"/>
                  </a:lnTo>
                  <a:lnTo>
                    <a:pt x="1156" y="855"/>
                  </a:lnTo>
                  <a:lnTo>
                    <a:pt x="854" y="1206"/>
                  </a:lnTo>
                  <a:lnTo>
                    <a:pt x="553" y="1558"/>
                  </a:lnTo>
                  <a:lnTo>
                    <a:pt x="0" y="2362"/>
                  </a:lnTo>
                  <a:lnTo>
                    <a:pt x="0" y="2412"/>
                  </a:lnTo>
                  <a:lnTo>
                    <a:pt x="101" y="2412"/>
                  </a:lnTo>
                  <a:lnTo>
                    <a:pt x="704" y="1659"/>
                  </a:lnTo>
                  <a:lnTo>
                    <a:pt x="1407" y="955"/>
                  </a:lnTo>
                  <a:lnTo>
                    <a:pt x="1708" y="754"/>
                  </a:lnTo>
                  <a:lnTo>
                    <a:pt x="2010" y="604"/>
                  </a:lnTo>
                  <a:lnTo>
                    <a:pt x="2361" y="453"/>
                  </a:lnTo>
                  <a:lnTo>
                    <a:pt x="2613" y="202"/>
                  </a:lnTo>
                  <a:lnTo>
                    <a:pt x="2663" y="152"/>
                  </a:lnTo>
                  <a:lnTo>
                    <a:pt x="2663" y="51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21;p130">
              <a:extLst>
                <a:ext uri="{FF2B5EF4-FFF2-40B4-BE49-F238E27FC236}">
                  <a16:creationId xmlns:a16="http://schemas.microsoft.com/office/drawing/2014/main" id="{C09AE2F6-D32A-B596-F189-A8A38909EDEE}"/>
                </a:ext>
              </a:extLst>
            </p:cNvPr>
            <p:cNvSpPr/>
            <p:nvPr/>
          </p:nvSpPr>
          <p:spPr>
            <a:xfrm>
              <a:off x="7199750" y="2646500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51" y="0"/>
                  </a:moveTo>
                  <a:lnTo>
                    <a:pt x="1" y="50"/>
                  </a:lnTo>
                  <a:lnTo>
                    <a:pt x="51" y="5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22;p130">
              <a:extLst>
                <a:ext uri="{FF2B5EF4-FFF2-40B4-BE49-F238E27FC236}">
                  <a16:creationId xmlns:a16="http://schemas.microsoft.com/office/drawing/2014/main" id="{EC59FA6A-0A69-DAAD-9BB0-B8D99CFE8972}"/>
                </a:ext>
              </a:extLst>
            </p:cNvPr>
            <p:cNvSpPr/>
            <p:nvPr/>
          </p:nvSpPr>
          <p:spPr>
            <a:xfrm>
              <a:off x="7194725" y="2657800"/>
              <a:ext cx="12575" cy="188400"/>
            </a:xfrm>
            <a:custGeom>
              <a:avLst/>
              <a:gdLst/>
              <a:ahLst/>
              <a:cxnLst/>
              <a:rect l="l" t="t" r="r" b="b"/>
              <a:pathLst>
                <a:path w="503" h="7536" extrusionOk="0">
                  <a:moveTo>
                    <a:pt x="202" y="0"/>
                  </a:moveTo>
                  <a:lnTo>
                    <a:pt x="151" y="51"/>
                  </a:lnTo>
                  <a:lnTo>
                    <a:pt x="101" y="51"/>
                  </a:lnTo>
                  <a:lnTo>
                    <a:pt x="1" y="1005"/>
                  </a:lnTo>
                  <a:lnTo>
                    <a:pt x="1" y="1909"/>
                  </a:lnTo>
                  <a:lnTo>
                    <a:pt x="1" y="2864"/>
                  </a:lnTo>
                  <a:lnTo>
                    <a:pt x="51" y="3768"/>
                  </a:lnTo>
                  <a:lnTo>
                    <a:pt x="151" y="5627"/>
                  </a:lnTo>
                  <a:lnTo>
                    <a:pt x="151" y="6581"/>
                  </a:lnTo>
                  <a:lnTo>
                    <a:pt x="101" y="7536"/>
                  </a:lnTo>
                  <a:lnTo>
                    <a:pt x="202" y="7536"/>
                  </a:lnTo>
                  <a:lnTo>
                    <a:pt x="302" y="7084"/>
                  </a:lnTo>
                  <a:lnTo>
                    <a:pt x="403" y="6632"/>
                  </a:lnTo>
                  <a:lnTo>
                    <a:pt x="503" y="5727"/>
                  </a:lnTo>
                  <a:lnTo>
                    <a:pt x="503" y="4773"/>
                  </a:lnTo>
                  <a:lnTo>
                    <a:pt x="403" y="3818"/>
                  </a:lnTo>
                  <a:lnTo>
                    <a:pt x="252" y="1960"/>
                  </a:lnTo>
                  <a:lnTo>
                    <a:pt x="202" y="1005"/>
                  </a:lnTo>
                  <a:lnTo>
                    <a:pt x="252" y="101"/>
                  </a:lnTo>
                  <a:lnTo>
                    <a:pt x="202" y="51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23;p130">
              <a:extLst>
                <a:ext uri="{FF2B5EF4-FFF2-40B4-BE49-F238E27FC236}">
                  <a16:creationId xmlns:a16="http://schemas.microsoft.com/office/drawing/2014/main" id="{DA264877-8D7B-D9DC-4B42-A79F60CA66D0}"/>
                </a:ext>
              </a:extLst>
            </p:cNvPr>
            <p:cNvSpPr/>
            <p:nvPr/>
          </p:nvSpPr>
          <p:spPr>
            <a:xfrm>
              <a:off x="7007600" y="3045875"/>
              <a:ext cx="41475" cy="198450"/>
            </a:xfrm>
            <a:custGeom>
              <a:avLst/>
              <a:gdLst/>
              <a:ahLst/>
              <a:cxnLst/>
              <a:rect l="l" t="t" r="r" b="b"/>
              <a:pathLst>
                <a:path w="1659" h="7938" extrusionOk="0">
                  <a:moveTo>
                    <a:pt x="1558" y="1"/>
                  </a:moveTo>
                  <a:lnTo>
                    <a:pt x="1558" y="51"/>
                  </a:lnTo>
                  <a:lnTo>
                    <a:pt x="1055" y="955"/>
                  </a:lnTo>
                  <a:lnTo>
                    <a:pt x="653" y="1859"/>
                  </a:lnTo>
                  <a:lnTo>
                    <a:pt x="352" y="2814"/>
                  </a:lnTo>
                  <a:lnTo>
                    <a:pt x="151" y="3819"/>
                  </a:lnTo>
                  <a:lnTo>
                    <a:pt x="0" y="4823"/>
                  </a:lnTo>
                  <a:lnTo>
                    <a:pt x="0" y="5828"/>
                  </a:lnTo>
                  <a:lnTo>
                    <a:pt x="51" y="6833"/>
                  </a:lnTo>
                  <a:lnTo>
                    <a:pt x="201" y="7838"/>
                  </a:lnTo>
                  <a:lnTo>
                    <a:pt x="251" y="7888"/>
                  </a:lnTo>
                  <a:lnTo>
                    <a:pt x="352" y="7938"/>
                  </a:lnTo>
                  <a:lnTo>
                    <a:pt x="452" y="7838"/>
                  </a:lnTo>
                  <a:lnTo>
                    <a:pt x="452" y="7737"/>
                  </a:lnTo>
                  <a:lnTo>
                    <a:pt x="352" y="6783"/>
                  </a:lnTo>
                  <a:lnTo>
                    <a:pt x="302" y="5778"/>
                  </a:lnTo>
                  <a:lnTo>
                    <a:pt x="302" y="4823"/>
                  </a:lnTo>
                  <a:lnTo>
                    <a:pt x="452" y="3819"/>
                  </a:lnTo>
                  <a:lnTo>
                    <a:pt x="603" y="2864"/>
                  </a:lnTo>
                  <a:lnTo>
                    <a:pt x="905" y="1910"/>
                  </a:lnTo>
                  <a:lnTo>
                    <a:pt x="1206" y="1005"/>
                  </a:lnTo>
                  <a:lnTo>
                    <a:pt x="1658" y="101"/>
                  </a:lnTo>
                  <a:lnTo>
                    <a:pt x="1658" y="51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24;p130">
              <a:extLst>
                <a:ext uri="{FF2B5EF4-FFF2-40B4-BE49-F238E27FC236}">
                  <a16:creationId xmlns:a16="http://schemas.microsoft.com/office/drawing/2014/main" id="{C546EBCE-9133-A32C-2DFA-13A9323890E9}"/>
                </a:ext>
              </a:extLst>
            </p:cNvPr>
            <p:cNvSpPr/>
            <p:nvPr/>
          </p:nvSpPr>
          <p:spPr>
            <a:xfrm>
              <a:off x="7120625" y="3171475"/>
              <a:ext cx="111800" cy="52775"/>
            </a:xfrm>
            <a:custGeom>
              <a:avLst/>
              <a:gdLst/>
              <a:ahLst/>
              <a:cxnLst/>
              <a:rect l="l" t="t" r="r" b="b"/>
              <a:pathLst>
                <a:path w="4472" h="2111" extrusionOk="0">
                  <a:moveTo>
                    <a:pt x="3115" y="0"/>
                  </a:moveTo>
                  <a:lnTo>
                    <a:pt x="2462" y="101"/>
                  </a:lnTo>
                  <a:lnTo>
                    <a:pt x="1859" y="302"/>
                  </a:lnTo>
                  <a:lnTo>
                    <a:pt x="1307" y="603"/>
                  </a:lnTo>
                  <a:lnTo>
                    <a:pt x="804" y="1005"/>
                  </a:lnTo>
                  <a:lnTo>
                    <a:pt x="352" y="1457"/>
                  </a:lnTo>
                  <a:lnTo>
                    <a:pt x="1" y="2010"/>
                  </a:lnTo>
                  <a:lnTo>
                    <a:pt x="1" y="2110"/>
                  </a:lnTo>
                  <a:lnTo>
                    <a:pt x="51" y="2110"/>
                  </a:lnTo>
                  <a:lnTo>
                    <a:pt x="51" y="2060"/>
                  </a:lnTo>
                  <a:lnTo>
                    <a:pt x="252" y="1809"/>
                  </a:lnTo>
                  <a:lnTo>
                    <a:pt x="403" y="1608"/>
                  </a:lnTo>
                  <a:lnTo>
                    <a:pt x="855" y="1206"/>
                  </a:lnTo>
                  <a:lnTo>
                    <a:pt x="1307" y="854"/>
                  </a:lnTo>
                  <a:lnTo>
                    <a:pt x="1809" y="603"/>
                  </a:lnTo>
                  <a:lnTo>
                    <a:pt x="2161" y="452"/>
                  </a:lnTo>
                  <a:lnTo>
                    <a:pt x="2462" y="352"/>
                  </a:lnTo>
                  <a:lnTo>
                    <a:pt x="3065" y="251"/>
                  </a:lnTo>
                  <a:lnTo>
                    <a:pt x="3668" y="201"/>
                  </a:lnTo>
                  <a:lnTo>
                    <a:pt x="4371" y="302"/>
                  </a:lnTo>
                  <a:lnTo>
                    <a:pt x="4422" y="251"/>
                  </a:lnTo>
                  <a:lnTo>
                    <a:pt x="4472" y="201"/>
                  </a:lnTo>
                  <a:lnTo>
                    <a:pt x="4422" y="101"/>
                  </a:lnTo>
                  <a:lnTo>
                    <a:pt x="4371" y="50"/>
                  </a:lnTo>
                  <a:lnTo>
                    <a:pt x="3768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25;p130">
              <a:extLst>
                <a:ext uri="{FF2B5EF4-FFF2-40B4-BE49-F238E27FC236}">
                  <a16:creationId xmlns:a16="http://schemas.microsoft.com/office/drawing/2014/main" id="{188EE430-3F31-C498-B230-CED08F2428E5}"/>
                </a:ext>
              </a:extLst>
            </p:cNvPr>
            <p:cNvSpPr/>
            <p:nvPr/>
          </p:nvSpPr>
          <p:spPr>
            <a:xfrm>
              <a:off x="7032725" y="3435225"/>
              <a:ext cx="42725" cy="288875"/>
            </a:xfrm>
            <a:custGeom>
              <a:avLst/>
              <a:gdLst/>
              <a:ahLst/>
              <a:cxnLst/>
              <a:rect l="l" t="t" r="r" b="b"/>
              <a:pathLst>
                <a:path w="1709" h="11555" extrusionOk="0">
                  <a:moveTo>
                    <a:pt x="301" y="0"/>
                  </a:moveTo>
                  <a:lnTo>
                    <a:pt x="151" y="754"/>
                  </a:lnTo>
                  <a:lnTo>
                    <a:pt x="101" y="1457"/>
                  </a:lnTo>
                  <a:lnTo>
                    <a:pt x="0" y="2914"/>
                  </a:lnTo>
                  <a:lnTo>
                    <a:pt x="50" y="4371"/>
                  </a:lnTo>
                  <a:lnTo>
                    <a:pt x="201" y="5828"/>
                  </a:lnTo>
                  <a:lnTo>
                    <a:pt x="452" y="7284"/>
                  </a:lnTo>
                  <a:lnTo>
                    <a:pt x="754" y="8741"/>
                  </a:lnTo>
                  <a:lnTo>
                    <a:pt x="1105" y="10148"/>
                  </a:lnTo>
                  <a:lnTo>
                    <a:pt x="1557" y="11555"/>
                  </a:lnTo>
                  <a:lnTo>
                    <a:pt x="1658" y="11555"/>
                  </a:lnTo>
                  <a:lnTo>
                    <a:pt x="1708" y="11504"/>
                  </a:lnTo>
                  <a:lnTo>
                    <a:pt x="1407" y="10047"/>
                  </a:lnTo>
                  <a:lnTo>
                    <a:pt x="1155" y="8641"/>
                  </a:lnTo>
                  <a:lnTo>
                    <a:pt x="854" y="7234"/>
                  </a:lnTo>
                  <a:lnTo>
                    <a:pt x="603" y="5777"/>
                  </a:lnTo>
                  <a:lnTo>
                    <a:pt x="402" y="4371"/>
                  </a:lnTo>
                  <a:lnTo>
                    <a:pt x="251" y="2964"/>
                  </a:lnTo>
                  <a:lnTo>
                    <a:pt x="251" y="1507"/>
                  </a:lnTo>
                  <a:lnTo>
                    <a:pt x="251" y="75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26;p130">
              <a:extLst>
                <a:ext uri="{FF2B5EF4-FFF2-40B4-BE49-F238E27FC236}">
                  <a16:creationId xmlns:a16="http://schemas.microsoft.com/office/drawing/2014/main" id="{B1F45748-3735-5C73-6991-9830D2F1F8A3}"/>
                </a:ext>
              </a:extLst>
            </p:cNvPr>
            <p:cNvSpPr/>
            <p:nvPr/>
          </p:nvSpPr>
          <p:spPr>
            <a:xfrm>
              <a:off x="7020150" y="3513075"/>
              <a:ext cx="42725" cy="207250"/>
            </a:xfrm>
            <a:custGeom>
              <a:avLst/>
              <a:gdLst/>
              <a:ahLst/>
              <a:cxnLst/>
              <a:rect l="l" t="t" r="r" b="b"/>
              <a:pathLst>
                <a:path w="1709" h="8290" extrusionOk="0">
                  <a:moveTo>
                    <a:pt x="151" y="1"/>
                  </a:moveTo>
                  <a:lnTo>
                    <a:pt x="101" y="51"/>
                  </a:lnTo>
                  <a:lnTo>
                    <a:pt x="51" y="1106"/>
                  </a:lnTo>
                  <a:lnTo>
                    <a:pt x="1" y="2111"/>
                  </a:lnTo>
                  <a:lnTo>
                    <a:pt x="51" y="3216"/>
                  </a:lnTo>
                  <a:lnTo>
                    <a:pt x="202" y="4271"/>
                  </a:lnTo>
                  <a:lnTo>
                    <a:pt x="352" y="5326"/>
                  </a:lnTo>
                  <a:lnTo>
                    <a:pt x="654" y="6331"/>
                  </a:lnTo>
                  <a:lnTo>
                    <a:pt x="1005" y="7285"/>
                  </a:lnTo>
                  <a:lnTo>
                    <a:pt x="1407" y="8240"/>
                  </a:lnTo>
                  <a:lnTo>
                    <a:pt x="1508" y="8290"/>
                  </a:lnTo>
                  <a:lnTo>
                    <a:pt x="1608" y="8290"/>
                  </a:lnTo>
                  <a:lnTo>
                    <a:pt x="1658" y="8240"/>
                  </a:lnTo>
                  <a:lnTo>
                    <a:pt x="1709" y="8139"/>
                  </a:lnTo>
                  <a:lnTo>
                    <a:pt x="1106" y="6230"/>
                  </a:lnTo>
                  <a:lnTo>
                    <a:pt x="804" y="5326"/>
                  </a:lnTo>
                  <a:lnTo>
                    <a:pt x="553" y="4371"/>
                  </a:lnTo>
                  <a:lnTo>
                    <a:pt x="403" y="3316"/>
                  </a:lnTo>
                  <a:lnTo>
                    <a:pt x="252" y="2211"/>
                  </a:lnTo>
                  <a:lnTo>
                    <a:pt x="202" y="1156"/>
                  </a:lnTo>
                  <a:lnTo>
                    <a:pt x="202" y="5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27;p130">
              <a:extLst>
                <a:ext uri="{FF2B5EF4-FFF2-40B4-BE49-F238E27FC236}">
                  <a16:creationId xmlns:a16="http://schemas.microsoft.com/office/drawing/2014/main" id="{36D838FC-688B-8F0C-6C77-5AA7C9E1AC31}"/>
                </a:ext>
              </a:extLst>
            </p:cNvPr>
            <p:cNvSpPr/>
            <p:nvPr/>
          </p:nvSpPr>
          <p:spPr>
            <a:xfrm>
              <a:off x="6370825" y="3386225"/>
              <a:ext cx="336625" cy="356725"/>
            </a:xfrm>
            <a:custGeom>
              <a:avLst/>
              <a:gdLst/>
              <a:ahLst/>
              <a:cxnLst/>
              <a:rect l="l" t="t" r="r" b="b"/>
              <a:pathLst>
                <a:path w="13465" h="14269" extrusionOk="0">
                  <a:moveTo>
                    <a:pt x="9496" y="1"/>
                  </a:moveTo>
                  <a:lnTo>
                    <a:pt x="9245" y="51"/>
                  </a:lnTo>
                  <a:lnTo>
                    <a:pt x="8993" y="152"/>
                  </a:lnTo>
                  <a:lnTo>
                    <a:pt x="8692" y="302"/>
                  </a:lnTo>
                  <a:lnTo>
                    <a:pt x="8441" y="453"/>
                  </a:lnTo>
                  <a:lnTo>
                    <a:pt x="7838" y="955"/>
                  </a:lnTo>
                  <a:lnTo>
                    <a:pt x="7285" y="1508"/>
                  </a:lnTo>
                  <a:lnTo>
                    <a:pt x="6683" y="2211"/>
                  </a:lnTo>
                  <a:lnTo>
                    <a:pt x="6130" y="3015"/>
                  </a:lnTo>
                  <a:lnTo>
                    <a:pt x="5577" y="3819"/>
                  </a:lnTo>
                  <a:lnTo>
                    <a:pt x="5025" y="4673"/>
                  </a:lnTo>
                  <a:lnTo>
                    <a:pt x="4070" y="6331"/>
                  </a:lnTo>
                  <a:lnTo>
                    <a:pt x="3317" y="7788"/>
                  </a:lnTo>
                  <a:lnTo>
                    <a:pt x="2664" y="9144"/>
                  </a:lnTo>
                  <a:lnTo>
                    <a:pt x="1" y="14268"/>
                  </a:lnTo>
                  <a:lnTo>
                    <a:pt x="5778" y="13816"/>
                  </a:lnTo>
                  <a:lnTo>
                    <a:pt x="6783" y="12761"/>
                  </a:lnTo>
                  <a:lnTo>
                    <a:pt x="7838" y="11656"/>
                  </a:lnTo>
                  <a:lnTo>
                    <a:pt x="9044" y="10249"/>
                  </a:lnTo>
                  <a:lnTo>
                    <a:pt x="10350" y="8792"/>
                  </a:lnTo>
                  <a:lnTo>
                    <a:pt x="11505" y="7285"/>
                  </a:lnTo>
                  <a:lnTo>
                    <a:pt x="12058" y="6532"/>
                  </a:lnTo>
                  <a:lnTo>
                    <a:pt x="12510" y="5879"/>
                  </a:lnTo>
                  <a:lnTo>
                    <a:pt x="12862" y="5276"/>
                  </a:lnTo>
                  <a:lnTo>
                    <a:pt x="13163" y="4723"/>
                  </a:lnTo>
                  <a:lnTo>
                    <a:pt x="13314" y="4221"/>
                  </a:lnTo>
                  <a:lnTo>
                    <a:pt x="13414" y="3769"/>
                  </a:lnTo>
                  <a:lnTo>
                    <a:pt x="13465" y="3316"/>
                  </a:lnTo>
                  <a:lnTo>
                    <a:pt x="13414" y="2864"/>
                  </a:lnTo>
                  <a:lnTo>
                    <a:pt x="13314" y="2412"/>
                  </a:lnTo>
                  <a:lnTo>
                    <a:pt x="13163" y="2010"/>
                  </a:lnTo>
                  <a:lnTo>
                    <a:pt x="12962" y="1659"/>
                  </a:lnTo>
                  <a:lnTo>
                    <a:pt x="12711" y="1307"/>
                  </a:lnTo>
                  <a:lnTo>
                    <a:pt x="12460" y="1006"/>
                  </a:lnTo>
                  <a:lnTo>
                    <a:pt x="12108" y="704"/>
                  </a:lnTo>
                  <a:lnTo>
                    <a:pt x="11756" y="453"/>
                  </a:lnTo>
                  <a:lnTo>
                    <a:pt x="11355" y="302"/>
                  </a:lnTo>
                  <a:lnTo>
                    <a:pt x="10902" y="152"/>
                  </a:lnTo>
                  <a:lnTo>
                    <a:pt x="10450" y="51"/>
                  </a:lnTo>
                  <a:lnTo>
                    <a:pt x="9998" y="1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28;p130">
              <a:extLst>
                <a:ext uri="{FF2B5EF4-FFF2-40B4-BE49-F238E27FC236}">
                  <a16:creationId xmlns:a16="http://schemas.microsoft.com/office/drawing/2014/main" id="{A8D74E28-57E8-C7E2-1C51-BE133F6FFED7}"/>
                </a:ext>
              </a:extLst>
            </p:cNvPr>
            <p:cNvSpPr/>
            <p:nvPr/>
          </p:nvSpPr>
          <p:spPr>
            <a:xfrm>
              <a:off x="6370825" y="3386225"/>
              <a:ext cx="307750" cy="366750"/>
            </a:xfrm>
            <a:custGeom>
              <a:avLst/>
              <a:gdLst/>
              <a:ahLst/>
              <a:cxnLst/>
              <a:rect l="l" t="t" r="r" b="b"/>
              <a:pathLst>
                <a:path w="12310" h="14670" extrusionOk="0">
                  <a:moveTo>
                    <a:pt x="9496" y="1"/>
                  </a:moveTo>
                  <a:lnTo>
                    <a:pt x="9245" y="51"/>
                  </a:lnTo>
                  <a:lnTo>
                    <a:pt x="8993" y="152"/>
                  </a:lnTo>
                  <a:lnTo>
                    <a:pt x="8692" y="302"/>
                  </a:lnTo>
                  <a:lnTo>
                    <a:pt x="8441" y="453"/>
                  </a:lnTo>
                  <a:lnTo>
                    <a:pt x="7838" y="955"/>
                  </a:lnTo>
                  <a:lnTo>
                    <a:pt x="7285" y="1508"/>
                  </a:lnTo>
                  <a:lnTo>
                    <a:pt x="6683" y="2211"/>
                  </a:lnTo>
                  <a:lnTo>
                    <a:pt x="6130" y="3015"/>
                  </a:lnTo>
                  <a:lnTo>
                    <a:pt x="5577" y="3819"/>
                  </a:lnTo>
                  <a:lnTo>
                    <a:pt x="5025" y="4673"/>
                  </a:lnTo>
                  <a:lnTo>
                    <a:pt x="4070" y="6331"/>
                  </a:lnTo>
                  <a:lnTo>
                    <a:pt x="3317" y="7788"/>
                  </a:lnTo>
                  <a:lnTo>
                    <a:pt x="2664" y="9144"/>
                  </a:lnTo>
                  <a:lnTo>
                    <a:pt x="1" y="14268"/>
                  </a:lnTo>
                  <a:lnTo>
                    <a:pt x="3467" y="14017"/>
                  </a:lnTo>
                  <a:lnTo>
                    <a:pt x="3518" y="14469"/>
                  </a:lnTo>
                  <a:lnTo>
                    <a:pt x="3618" y="14620"/>
                  </a:lnTo>
                  <a:lnTo>
                    <a:pt x="3719" y="14670"/>
                  </a:lnTo>
                  <a:lnTo>
                    <a:pt x="3869" y="14620"/>
                  </a:lnTo>
                  <a:lnTo>
                    <a:pt x="3919" y="14519"/>
                  </a:lnTo>
                  <a:lnTo>
                    <a:pt x="3970" y="14419"/>
                  </a:lnTo>
                  <a:lnTo>
                    <a:pt x="3970" y="14519"/>
                  </a:lnTo>
                  <a:lnTo>
                    <a:pt x="4020" y="14620"/>
                  </a:lnTo>
                  <a:lnTo>
                    <a:pt x="4120" y="14670"/>
                  </a:lnTo>
                  <a:lnTo>
                    <a:pt x="4221" y="14670"/>
                  </a:lnTo>
                  <a:lnTo>
                    <a:pt x="4271" y="14570"/>
                  </a:lnTo>
                  <a:lnTo>
                    <a:pt x="4422" y="14268"/>
                  </a:lnTo>
                  <a:lnTo>
                    <a:pt x="4573" y="13967"/>
                  </a:lnTo>
                  <a:lnTo>
                    <a:pt x="4723" y="13263"/>
                  </a:lnTo>
                  <a:lnTo>
                    <a:pt x="4824" y="12610"/>
                  </a:lnTo>
                  <a:lnTo>
                    <a:pt x="4974" y="11907"/>
                  </a:lnTo>
                  <a:lnTo>
                    <a:pt x="5226" y="11103"/>
                  </a:lnTo>
                  <a:lnTo>
                    <a:pt x="5527" y="10299"/>
                  </a:lnTo>
                  <a:lnTo>
                    <a:pt x="5879" y="9546"/>
                  </a:lnTo>
                  <a:lnTo>
                    <a:pt x="6230" y="8792"/>
                  </a:lnTo>
                  <a:lnTo>
                    <a:pt x="6632" y="8039"/>
                  </a:lnTo>
                  <a:lnTo>
                    <a:pt x="7084" y="7335"/>
                  </a:lnTo>
                  <a:lnTo>
                    <a:pt x="7587" y="6632"/>
                  </a:lnTo>
                  <a:lnTo>
                    <a:pt x="8089" y="5929"/>
                  </a:lnTo>
                  <a:lnTo>
                    <a:pt x="8642" y="5276"/>
                  </a:lnTo>
                  <a:lnTo>
                    <a:pt x="9194" y="4673"/>
                  </a:lnTo>
                  <a:lnTo>
                    <a:pt x="9847" y="4070"/>
                  </a:lnTo>
                  <a:lnTo>
                    <a:pt x="10450" y="3517"/>
                  </a:lnTo>
                  <a:lnTo>
                    <a:pt x="10450" y="3467"/>
                  </a:lnTo>
                  <a:lnTo>
                    <a:pt x="10400" y="3467"/>
                  </a:lnTo>
                  <a:lnTo>
                    <a:pt x="9747" y="3970"/>
                  </a:lnTo>
                  <a:lnTo>
                    <a:pt x="9094" y="4572"/>
                  </a:lnTo>
                  <a:lnTo>
                    <a:pt x="8441" y="5125"/>
                  </a:lnTo>
                  <a:lnTo>
                    <a:pt x="7838" y="5728"/>
                  </a:lnTo>
                  <a:lnTo>
                    <a:pt x="7285" y="6381"/>
                  </a:lnTo>
                  <a:lnTo>
                    <a:pt x="6733" y="7084"/>
                  </a:lnTo>
                  <a:lnTo>
                    <a:pt x="6230" y="7788"/>
                  </a:lnTo>
                  <a:lnTo>
                    <a:pt x="5778" y="8491"/>
                  </a:lnTo>
                  <a:lnTo>
                    <a:pt x="5477" y="9094"/>
                  </a:lnTo>
                  <a:lnTo>
                    <a:pt x="5477" y="9094"/>
                  </a:lnTo>
                  <a:lnTo>
                    <a:pt x="5778" y="8441"/>
                  </a:lnTo>
                  <a:lnTo>
                    <a:pt x="6130" y="7737"/>
                  </a:lnTo>
                  <a:lnTo>
                    <a:pt x="6683" y="6883"/>
                  </a:lnTo>
                  <a:lnTo>
                    <a:pt x="7235" y="6029"/>
                  </a:lnTo>
                  <a:lnTo>
                    <a:pt x="7838" y="5225"/>
                  </a:lnTo>
                  <a:lnTo>
                    <a:pt x="8491" y="4472"/>
                  </a:lnTo>
                  <a:lnTo>
                    <a:pt x="9194" y="3718"/>
                  </a:lnTo>
                  <a:lnTo>
                    <a:pt x="9948" y="3065"/>
                  </a:lnTo>
                  <a:lnTo>
                    <a:pt x="10802" y="2462"/>
                  </a:lnTo>
                  <a:lnTo>
                    <a:pt x="11656" y="1960"/>
                  </a:lnTo>
                  <a:lnTo>
                    <a:pt x="11706" y="1910"/>
                  </a:lnTo>
                  <a:lnTo>
                    <a:pt x="11706" y="1860"/>
                  </a:lnTo>
                  <a:lnTo>
                    <a:pt x="11606" y="1860"/>
                  </a:lnTo>
                  <a:lnTo>
                    <a:pt x="11103" y="2061"/>
                  </a:lnTo>
                  <a:lnTo>
                    <a:pt x="10601" y="2312"/>
                  </a:lnTo>
                  <a:lnTo>
                    <a:pt x="10149" y="2563"/>
                  </a:lnTo>
                  <a:lnTo>
                    <a:pt x="9697" y="2864"/>
                  </a:lnTo>
                  <a:lnTo>
                    <a:pt x="8843" y="3517"/>
                  </a:lnTo>
                  <a:lnTo>
                    <a:pt x="8039" y="4221"/>
                  </a:lnTo>
                  <a:lnTo>
                    <a:pt x="8039" y="4221"/>
                  </a:lnTo>
                  <a:lnTo>
                    <a:pt x="8592" y="3568"/>
                  </a:lnTo>
                  <a:lnTo>
                    <a:pt x="9395" y="2764"/>
                  </a:lnTo>
                  <a:lnTo>
                    <a:pt x="9797" y="2412"/>
                  </a:lnTo>
                  <a:lnTo>
                    <a:pt x="10249" y="2061"/>
                  </a:lnTo>
                  <a:lnTo>
                    <a:pt x="10752" y="1709"/>
                  </a:lnTo>
                  <a:lnTo>
                    <a:pt x="11254" y="1407"/>
                  </a:lnTo>
                  <a:lnTo>
                    <a:pt x="11807" y="1106"/>
                  </a:lnTo>
                  <a:lnTo>
                    <a:pt x="12309" y="905"/>
                  </a:lnTo>
                  <a:lnTo>
                    <a:pt x="12058" y="654"/>
                  </a:lnTo>
                  <a:lnTo>
                    <a:pt x="11706" y="453"/>
                  </a:lnTo>
                  <a:lnTo>
                    <a:pt x="11405" y="302"/>
                  </a:lnTo>
                  <a:lnTo>
                    <a:pt x="11053" y="202"/>
                  </a:lnTo>
                  <a:lnTo>
                    <a:pt x="10702" y="101"/>
                  </a:lnTo>
                  <a:lnTo>
                    <a:pt x="10300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29;p130">
              <a:extLst>
                <a:ext uri="{FF2B5EF4-FFF2-40B4-BE49-F238E27FC236}">
                  <a16:creationId xmlns:a16="http://schemas.microsoft.com/office/drawing/2014/main" id="{3A4970DB-D5C8-B594-FE28-BC02EA49A7F0}"/>
                </a:ext>
              </a:extLst>
            </p:cNvPr>
            <p:cNvSpPr/>
            <p:nvPr/>
          </p:nvSpPr>
          <p:spPr>
            <a:xfrm>
              <a:off x="6545400" y="3459075"/>
              <a:ext cx="143200" cy="214800"/>
            </a:xfrm>
            <a:custGeom>
              <a:avLst/>
              <a:gdLst/>
              <a:ahLst/>
              <a:cxnLst/>
              <a:rect l="l" t="t" r="r" b="b"/>
              <a:pathLst>
                <a:path w="5728" h="8592" extrusionOk="0">
                  <a:moveTo>
                    <a:pt x="5678" y="1"/>
                  </a:moveTo>
                  <a:lnTo>
                    <a:pt x="5577" y="654"/>
                  </a:lnTo>
                  <a:lnTo>
                    <a:pt x="5376" y="1256"/>
                  </a:lnTo>
                  <a:lnTo>
                    <a:pt x="5175" y="1859"/>
                  </a:lnTo>
                  <a:lnTo>
                    <a:pt x="4824" y="2462"/>
                  </a:lnTo>
                  <a:lnTo>
                    <a:pt x="4522" y="3015"/>
                  </a:lnTo>
                  <a:lnTo>
                    <a:pt x="4120" y="3517"/>
                  </a:lnTo>
                  <a:lnTo>
                    <a:pt x="3317" y="4522"/>
                  </a:lnTo>
                  <a:lnTo>
                    <a:pt x="1" y="8491"/>
                  </a:lnTo>
                  <a:lnTo>
                    <a:pt x="1" y="8541"/>
                  </a:lnTo>
                  <a:lnTo>
                    <a:pt x="1" y="8591"/>
                  </a:lnTo>
                  <a:lnTo>
                    <a:pt x="101" y="8591"/>
                  </a:lnTo>
                  <a:lnTo>
                    <a:pt x="1056" y="7737"/>
                  </a:lnTo>
                  <a:lnTo>
                    <a:pt x="2010" y="6833"/>
                  </a:lnTo>
                  <a:lnTo>
                    <a:pt x="2965" y="5828"/>
                  </a:lnTo>
                  <a:lnTo>
                    <a:pt x="3869" y="4823"/>
                  </a:lnTo>
                  <a:lnTo>
                    <a:pt x="4271" y="4271"/>
                  </a:lnTo>
                  <a:lnTo>
                    <a:pt x="4623" y="3718"/>
                  </a:lnTo>
                  <a:lnTo>
                    <a:pt x="4974" y="3115"/>
                  </a:lnTo>
                  <a:lnTo>
                    <a:pt x="5226" y="2563"/>
                  </a:lnTo>
                  <a:lnTo>
                    <a:pt x="5427" y="1910"/>
                  </a:lnTo>
                  <a:lnTo>
                    <a:pt x="5628" y="1307"/>
                  </a:lnTo>
                  <a:lnTo>
                    <a:pt x="5728" y="654"/>
                  </a:lnTo>
                  <a:lnTo>
                    <a:pt x="5728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30;p130">
              <a:extLst>
                <a:ext uri="{FF2B5EF4-FFF2-40B4-BE49-F238E27FC236}">
                  <a16:creationId xmlns:a16="http://schemas.microsoft.com/office/drawing/2014/main" id="{0D3715B9-23D0-85F7-3D82-C5723675888E}"/>
                </a:ext>
              </a:extLst>
            </p:cNvPr>
            <p:cNvSpPr/>
            <p:nvPr/>
          </p:nvSpPr>
          <p:spPr>
            <a:xfrm>
              <a:off x="6554200" y="3504300"/>
              <a:ext cx="276325" cy="202225"/>
            </a:xfrm>
            <a:custGeom>
              <a:avLst/>
              <a:gdLst/>
              <a:ahLst/>
              <a:cxnLst/>
              <a:rect l="l" t="t" r="r" b="b"/>
              <a:pathLst>
                <a:path w="11053" h="8089" extrusionOk="0">
                  <a:moveTo>
                    <a:pt x="8491" y="0"/>
                  </a:moveTo>
                  <a:lnTo>
                    <a:pt x="7938" y="101"/>
                  </a:lnTo>
                  <a:lnTo>
                    <a:pt x="7285" y="251"/>
                  </a:lnTo>
                  <a:lnTo>
                    <a:pt x="6582" y="553"/>
                  </a:lnTo>
                  <a:lnTo>
                    <a:pt x="5878" y="854"/>
                  </a:lnTo>
                  <a:lnTo>
                    <a:pt x="5125" y="1256"/>
                  </a:lnTo>
                  <a:lnTo>
                    <a:pt x="4371" y="1658"/>
                  </a:lnTo>
                  <a:lnTo>
                    <a:pt x="2965" y="2512"/>
                  </a:lnTo>
                  <a:lnTo>
                    <a:pt x="1759" y="3316"/>
                  </a:lnTo>
                  <a:lnTo>
                    <a:pt x="654" y="4120"/>
                  </a:lnTo>
                  <a:lnTo>
                    <a:pt x="1" y="6280"/>
                  </a:lnTo>
                  <a:lnTo>
                    <a:pt x="2613" y="8088"/>
                  </a:lnTo>
                  <a:lnTo>
                    <a:pt x="3467" y="7887"/>
                  </a:lnTo>
                  <a:lnTo>
                    <a:pt x="5527" y="7335"/>
                  </a:lnTo>
                  <a:lnTo>
                    <a:pt x="6732" y="6983"/>
                  </a:lnTo>
                  <a:lnTo>
                    <a:pt x="7938" y="6581"/>
                  </a:lnTo>
                  <a:lnTo>
                    <a:pt x="9043" y="6129"/>
                  </a:lnTo>
                  <a:lnTo>
                    <a:pt x="9495" y="5928"/>
                  </a:lnTo>
                  <a:lnTo>
                    <a:pt x="9897" y="5677"/>
                  </a:lnTo>
                  <a:lnTo>
                    <a:pt x="10249" y="5476"/>
                  </a:lnTo>
                  <a:lnTo>
                    <a:pt x="10550" y="5174"/>
                  </a:lnTo>
                  <a:lnTo>
                    <a:pt x="10751" y="4873"/>
                  </a:lnTo>
                  <a:lnTo>
                    <a:pt x="10902" y="4521"/>
                  </a:lnTo>
                  <a:lnTo>
                    <a:pt x="11003" y="4170"/>
                  </a:lnTo>
                  <a:lnTo>
                    <a:pt x="11053" y="3818"/>
                  </a:lnTo>
                  <a:lnTo>
                    <a:pt x="11053" y="3416"/>
                  </a:lnTo>
                  <a:lnTo>
                    <a:pt x="11003" y="3014"/>
                  </a:lnTo>
                  <a:lnTo>
                    <a:pt x="10952" y="2663"/>
                  </a:lnTo>
                  <a:lnTo>
                    <a:pt x="10802" y="2261"/>
                  </a:lnTo>
                  <a:lnTo>
                    <a:pt x="10651" y="1859"/>
                  </a:lnTo>
                  <a:lnTo>
                    <a:pt x="10450" y="1507"/>
                  </a:lnTo>
                  <a:lnTo>
                    <a:pt x="10199" y="1156"/>
                  </a:lnTo>
                  <a:lnTo>
                    <a:pt x="9948" y="804"/>
                  </a:lnTo>
                  <a:lnTo>
                    <a:pt x="9646" y="502"/>
                  </a:lnTo>
                  <a:lnTo>
                    <a:pt x="9345" y="251"/>
                  </a:lnTo>
                  <a:lnTo>
                    <a:pt x="9194" y="151"/>
                  </a:lnTo>
                  <a:lnTo>
                    <a:pt x="8993" y="50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31;p130">
              <a:extLst>
                <a:ext uri="{FF2B5EF4-FFF2-40B4-BE49-F238E27FC236}">
                  <a16:creationId xmlns:a16="http://schemas.microsoft.com/office/drawing/2014/main" id="{2E448266-9E0A-4B65-F9D3-7222D187E6A8}"/>
                </a:ext>
              </a:extLst>
            </p:cNvPr>
            <p:cNvSpPr/>
            <p:nvPr/>
          </p:nvSpPr>
          <p:spPr>
            <a:xfrm>
              <a:off x="6554200" y="3504300"/>
              <a:ext cx="263775" cy="213525"/>
            </a:xfrm>
            <a:custGeom>
              <a:avLst/>
              <a:gdLst/>
              <a:ahLst/>
              <a:cxnLst/>
              <a:rect l="l" t="t" r="r" b="b"/>
              <a:pathLst>
                <a:path w="10551" h="8541" extrusionOk="0">
                  <a:moveTo>
                    <a:pt x="8491" y="0"/>
                  </a:moveTo>
                  <a:lnTo>
                    <a:pt x="7938" y="101"/>
                  </a:lnTo>
                  <a:lnTo>
                    <a:pt x="7285" y="251"/>
                  </a:lnTo>
                  <a:lnTo>
                    <a:pt x="6582" y="553"/>
                  </a:lnTo>
                  <a:lnTo>
                    <a:pt x="5878" y="854"/>
                  </a:lnTo>
                  <a:lnTo>
                    <a:pt x="5125" y="1256"/>
                  </a:lnTo>
                  <a:lnTo>
                    <a:pt x="4371" y="1658"/>
                  </a:lnTo>
                  <a:lnTo>
                    <a:pt x="2965" y="2512"/>
                  </a:lnTo>
                  <a:lnTo>
                    <a:pt x="1759" y="3316"/>
                  </a:lnTo>
                  <a:lnTo>
                    <a:pt x="654" y="4120"/>
                  </a:lnTo>
                  <a:lnTo>
                    <a:pt x="1" y="6280"/>
                  </a:lnTo>
                  <a:lnTo>
                    <a:pt x="1307" y="7184"/>
                  </a:lnTo>
                  <a:lnTo>
                    <a:pt x="1106" y="7636"/>
                  </a:lnTo>
                  <a:lnTo>
                    <a:pt x="1106" y="7737"/>
                  </a:lnTo>
                  <a:lnTo>
                    <a:pt x="1156" y="7837"/>
                  </a:lnTo>
                  <a:lnTo>
                    <a:pt x="1257" y="7887"/>
                  </a:lnTo>
                  <a:lnTo>
                    <a:pt x="1357" y="7887"/>
                  </a:lnTo>
                  <a:lnTo>
                    <a:pt x="1206" y="8289"/>
                  </a:lnTo>
                  <a:lnTo>
                    <a:pt x="1206" y="8390"/>
                  </a:lnTo>
                  <a:lnTo>
                    <a:pt x="1307" y="8490"/>
                  </a:lnTo>
                  <a:lnTo>
                    <a:pt x="1357" y="8540"/>
                  </a:lnTo>
                  <a:lnTo>
                    <a:pt x="1508" y="8490"/>
                  </a:lnTo>
                  <a:lnTo>
                    <a:pt x="1859" y="8239"/>
                  </a:lnTo>
                  <a:lnTo>
                    <a:pt x="2211" y="7938"/>
                  </a:lnTo>
                  <a:lnTo>
                    <a:pt x="2864" y="7284"/>
                  </a:lnTo>
                  <a:lnTo>
                    <a:pt x="3467" y="6581"/>
                  </a:lnTo>
                  <a:lnTo>
                    <a:pt x="4120" y="5878"/>
                  </a:lnTo>
                  <a:lnTo>
                    <a:pt x="4974" y="5174"/>
                  </a:lnTo>
                  <a:lnTo>
                    <a:pt x="5878" y="4521"/>
                  </a:lnTo>
                  <a:lnTo>
                    <a:pt x="6783" y="3919"/>
                  </a:lnTo>
                  <a:lnTo>
                    <a:pt x="7737" y="3366"/>
                  </a:lnTo>
                  <a:lnTo>
                    <a:pt x="7787" y="3316"/>
                  </a:lnTo>
                  <a:lnTo>
                    <a:pt x="7787" y="3265"/>
                  </a:lnTo>
                  <a:lnTo>
                    <a:pt x="7737" y="3215"/>
                  </a:lnTo>
                  <a:lnTo>
                    <a:pt x="7687" y="3215"/>
                  </a:lnTo>
                  <a:lnTo>
                    <a:pt x="6833" y="3667"/>
                  </a:lnTo>
                  <a:lnTo>
                    <a:pt x="5929" y="4120"/>
                  </a:lnTo>
                  <a:lnTo>
                    <a:pt x="5075" y="4572"/>
                  </a:lnTo>
                  <a:lnTo>
                    <a:pt x="4271" y="5124"/>
                  </a:lnTo>
                  <a:lnTo>
                    <a:pt x="5024" y="4521"/>
                  </a:lnTo>
                  <a:lnTo>
                    <a:pt x="5979" y="3768"/>
                  </a:lnTo>
                  <a:lnTo>
                    <a:pt x="6481" y="3366"/>
                  </a:lnTo>
                  <a:lnTo>
                    <a:pt x="6984" y="3014"/>
                  </a:lnTo>
                  <a:lnTo>
                    <a:pt x="7536" y="2713"/>
                  </a:lnTo>
                  <a:lnTo>
                    <a:pt x="8089" y="2462"/>
                  </a:lnTo>
                  <a:lnTo>
                    <a:pt x="8641" y="2261"/>
                  </a:lnTo>
                  <a:lnTo>
                    <a:pt x="9244" y="2110"/>
                  </a:lnTo>
                  <a:lnTo>
                    <a:pt x="9295" y="2110"/>
                  </a:lnTo>
                  <a:lnTo>
                    <a:pt x="9295" y="2060"/>
                  </a:lnTo>
                  <a:lnTo>
                    <a:pt x="9295" y="2010"/>
                  </a:lnTo>
                  <a:lnTo>
                    <a:pt x="8692" y="2010"/>
                  </a:lnTo>
                  <a:lnTo>
                    <a:pt x="8139" y="2160"/>
                  </a:lnTo>
                  <a:lnTo>
                    <a:pt x="7586" y="2311"/>
                  </a:lnTo>
                  <a:lnTo>
                    <a:pt x="7034" y="2512"/>
                  </a:lnTo>
                  <a:lnTo>
                    <a:pt x="6531" y="2763"/>
                  </a:lnTo>
                  <a:lnTo>
                    <a:pt x="6029" y="3065"/>
                  </a:lnTo>
                  <a:lnTo>
                    <a:pt x="5127" y="3634"/>
                  </a:lnTo>
                  <a:lnTo>
                    <a:pt x="5828" y="3065"/>
                  </a:lnTo>
                  <a:lnTo>
                    <a:pt x="6682" y="2462"/>
                  </a:lnTo>
                  <a:lnTo>
                    <a:pt x="7134" y="2211"/>
                  </a:lnTo>
                  <a:lnTo>
                    <a:pt x="7586" y="2010"/>
                  </a:lnTo>
                  <a:lnTo>
                    <a:pt x="8089" y="1809"/>
                  </a:lnTo>
                  <a:lnTo>
                    <a:pt x="8541" y="1658"/>
                  </a:lnTo>
                  <a:lnTo>
                    <a:pt x="9043" y="1608"/>
                  </a:lnTo>
                  <a:lnTo>
                    <a:pt x="9546" y="1557"/>
                  </a:lnTo>
                  <a:lnTo>
                    <a:pt x="10048" y="1608"/>
                  </a:lnTo>
                  <a:lnTo>
                    <a:pt x="10550" y="1708"/>
                  </a:lnTo>
                  <a:lnTo>
                    <a:pt x="10299" y="1306"/>
                  </a:lnTo>
                  <a:lnTo>
                    <a:pt x="10048" y="904"/>
                  </a:lnTo>
                  <a:lnTo>
                    <a:pt x="9696" y="553"/>
                  </a:lnTo>
                  <a:lnTo>
                    <a:pt x="9345" y="251"/>
                  </a:lnTo>
                  <a:lnTo>
                    <a:pt x="9194" y="151"/>
                  </a:lnTo>
                  <a:lnTo>
                    <a:pt x="8993" y="50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32;p130">
              <a:extLst>
                <a:ext uri="{FF2B5EF4-FFF2-40B4-BE49-F238E27FC236}">
                  <a16:creationId xmlns:a16="http://schemas.microsoft.com/office/drawing/2014/main" id="{CF199812-DB5C-C34C-FC54-53DF5BCD3721}"/>
                </a:ext>
              </a:extLst>
            </p:cNvPr>
            <p:cNvSpPr/>
            <p:nvPr/>
          </p:nvSpPr>
          <p:spPr>
            <a:xfrm>
              <a:off x="6696125" y="3592200"/>
              <a:ext cx="120600" cy="81675"/>
            </a:xfrm>
            <a:custGeom>
              <a:avLst/>
              <a:gdLst/>
              <a:ahLst/>
              <a:cxnLst/>
              <a:rect l="l" t="t" r="r" b="b"/>
              <a:pathLst>
                <a:path w="4824" h="3267" extrusionOk="0">
                  <a:moveTo>
                    <a:pt x="4773" y="1"/>
                  </a:moveTo>
                  <a:lnTo>
                    <a:pt x="4723" y="51"/>
                  </a:lnTo>
                  <a:lnTo>
                    <a:pt x="4672" y="403"/>
                  </a:lnTo>
                  <a:lnTo>
                    <a:pt x="4522" y="704"/>
                  </a:lnTo>
                  <a:lnTo>
                    <a:pt x="4321" y="1005"/>
                  </a:lnTo>
                  <a:lnTo>
                    <a:pt x="4120" y="1307"/>
                  </a:lnTo>
                  <a:lnTo>
                    <a:pt x="3869" y="1558"/>
                  </a:lnTo>
                  <a:lnTo>
                    <a:pt x="3567" y="1809"/>
                  </a:lnTo>
                  <a:lnTo>
                    <a:pt x="2914" y="2161"/>
                  </a:lnTo>
                  <a:lnTo>
                    <a:pt x="2161" y="2513"/>
                  </a:lnTo>
                  <a:lnTo>
                    <a:pt x="1457" y="2764"/>
                  </a:lnTo>
                  <a:lnTo>
                    <a:pt x="704" y="2965"/>
                  </a:lnTo>
                  <a:lnTo>
                    <a:pt x="51" y="3065"/>
                  </a:lnTo>
                  <a:lnTo>
                    <a:pt x="0" y="3115"/>
                  </a:lnTo>
                  <a:lnTo>
                    <a:pt x="0" y="3166"/>
                  </a:lnTo>
                  <a:lnTo>
                    <a:pt x="0" y="3216"/>
                  </a:lnTo>
                  <a:lnTo>
                    <a:pt x="51" y="3266"/>
                  </a:lnTo>
                  <a:lnTo>
                    <a:pt x="804" y="3166"/>
                  </a:lnTo>
                  <a:lnTo>
                    <a:pt x="1558" y="3015"/>
                  </a:lnTo>
                  <a:lnTo>
                    <a:pt x="2311" y="2764"/>
                  </a:lnTo>
                  <a:lnTo>
                    <a:pt x="3065" y="2412"/>
                  </a:lnTo>
                  <a:lnTo>
                    <a:pt x="3417" y="2211"/>
                  </a:lnTo>
                  <a:lnTo>
                    <a:pt x="3718" y="1960"/>
                  </a:lnTo>
                  <a:lnTo>
                    <a:pt x="4019" y="1709"/>
                  </a:lnTo>
                  <a:lnTo>
                    <a:pt x="4271" y="1458"/>
                  </a:lnTo>
                  <a:lnTo>
                    <a:pt x="4472" y="1106"/>
                  </a:lnTo>
                  <a:lnTo>
                    <a:pt x="4672" y="804"/>
                  </a:lnTo>
                  <a:lnTo>
                    <a:pt x="4773" y="453"/>
                  </a:lnTo>
                  <a:lnTo>
                    <a:pt x="4823" y="51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3;p130">
              <a:extLst>
                <a:ext uri="{FF2B5EF4-FFF2-40B4-BE49-F238E27FC236}">
                  <a16:creationId xmlns:a16="http://schemas.microsoft.com/office/drawing/2014/main" id="{88C50104-AB34-7769-A4C6-80DF5DCCFC1B}"/>
                </a:ext>
              </a:extLst>
            </p:cNvPr>
            <p:cNvSpPr/>
            <p:nvPr/>
          </p:nvSpPr>
          <p:spPr>
            <a:xfrm>
              <a:off x="6262825" y="3533175"/>
              <a:ext cx="361725" cy="212275"/>
            </a:xfrm>
            <a:custGeom>
              <a:avLst/>
              <a:gdLst/>
              <a:ahLst/>
              <a:cxnLst/>
              <a:rect l="l" t="t" r="r" b="b"/>
              <a:pathLst>
                <a:path w="14469" h="8491" extrusionOk="0">
                  <a:moveTo>
                    <a:pt x="11103" y="1"/>
                  </a:moveTo>
                  <a:lnTo>
                    <a:pt x="10802" y="51"/>
                  </a:lnTo>
                  <a:lnTo>
                    <a:pt x="10048" y="201"/>
                  </a:lnTo>
                  <a:lnTo>
                    <a:pt x="9244" y="503"/>
                  </a:lnTo>
                  <a:lnTo>
                    <a:pt x="8390" y="905"/>
                  </a:lnTo>
                  <a:lnTo>
                    <a:pt x="7486" y="1357"/>
                  </a:lnTo>
                  <a:lnTo>
                    <a:pt x="6531" y="1859"/>
                  </a:lnTo>
                  <a:lnTo>
                    <a:pt x="5627" y="2412"/>
                  </a:lnTo>
                  <a:lnTo>
                    <a:pt x="3869" y="3517"/>
                  </a:lnTo>
                  <a:lnTo>
                    <a:pt x="2412" y="4522"/>
                  </a:lnTo>
                  <a:lnTo>
                    <a:pt x="1005" y="5476"/>
                  </a:lnTo>
                  <a:lnTo>
                    <a:pt x="1" y="6230"/>
                  </a:lnTo>
                  <a:lnTo>
                    <a:pt x="2512" y="7787"/>
                  </a:lnTo>
                  <a:lnTo>
                    <a:pt x="6531" y="8491"/>
                  </a:lnTo>
                  <a:lnTo>
                    <a:pt x="7536" y="8089"/>
                  </a:lnTo>
                  <a:lnTo>
                    <a:pt x="9797" y="7084"/>
                  </a:lnTo>
                  <a:lnTo>
                    <a:pt x="11053" y="6481"/>
                  </a:lnTo>
                  <a:lnTo>
                    <a:pt x="12258" y="5828"/>
                  </a:lnTo>
                  <a:lnTo>
                    <a:pt x="13263" y="5225"/>
                  </a:lnTo>
                  <a:lnTo>
                    <a:pt x="13665" y="4974"/>
                  </a:lnTo>
                  <a:lnTo>
                    <a:pt x="13967" y="4723"/>
                  </a:lnTo>
                  <a:lnTo>
                    <a:pt x="14167" y="4472"/>
                  </a:lnTo>
                  <a:lnTo>
                    <a:pt x="14318" y="4220"/>
                  </a:lnTo>
                  <a:lnTo>
                    <a:pt x="14419" y="3919"/>
                  </a:lnTo>
                  <a:lnTo>
                    <a:pt x="14469" y="3618"/>
                  </a:lnTo>
                  <a:lnTo>
                    <a:pt x="14469" y="3316"/>
                  </a:lnTo>
                  <a:lnTo>
                    <a:pt x="14469" y="2965"/>
                  </a:lnTo>
                  <a:lnTo>
                    <a:pt x="14368" y="2663"/>
                  </a:lnTo>
                  <a:lnTo>
                    <a:pt x="14218" y="2311"/>
                  </a:lnTo>
                  <a:lnTo>
                    <a:pt x="14067" y="1960"/>
                  </a:lnTo>
                  <a:lnTo>
                    <a:pt x="13866" y="1658"/>
                  </a:lnTo>
                  <a:lnTo>
                    <a:pt x="13615" y="1357"/>
                  </a:lnTo>
                  <a:lnTo>
                    <a:pt x="13313" y="1056"/>
                  </a:lnTo>
                  <a:lnTo>
                    <a:pt x="13012" y="754"/>
                  </a:lnTo>
                  <a:lnTo>
                    <a:pt x="12660" y="503"/>
                  </a:lnTo>
                  <a:lnTo>
                    <a:pt x="12309" y="302"/>
                  </a:lnTo>
                  <a:lnTo>
                    <a:pt x="11907" y="101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34;p130">
              <a:extLst>
                <a:ext uri="{FF2B5EF4-FFF2-40B4-BE49-F238E27FC236}">
                  <a16:creationId xmlns:a16="http://schemas.microsoft.com/office/drawing/2014/main" id="{EBE7D0D2-AE6A-F120-9CFA-2C773E515EE5}"/>
                </a:ext>
              </a:extLst>
            </p:cNvPr>
            <p:cNvSpPr/>
            <p:nvPr/>
          </p:nvSpPr>
          <p:spPr>
            <a:xfrm>
              <a:off x="6184950" y="3533175"/>
              <a:ext cx="400675" cy="214800"/>
            </a:xfrm>
            <a:custGeom>
              <a:avLst/>
              <a:gdLst/>
              <a:ahLst/>
              <a:cxnLst/>
              <a:rect l="l" t="t" r="r" b="b"/>
              <a:pathLst>
                <a:path w="16027" h="8592" extrusionOk="0">
                  <a:moveTo>
                    <a:pt x="14218" y="1"/>
                  </a:moveTo>
                  <a:lnTo>
                    <a:pt x="13917" y="51"/>
                  </a:lnTo>
                  <a:lnTo>
                    <a:pt x="13163" y="201"/>
                  </a:lnTo>
                  <a:lnTo>
                    <a:pt x="12359" y="503"/>
                  </a:lnTo>
                  <a:lnTo>
                    <a:pt x="11505" y="905"/>
                  </a:lnTo>
                  <a:lnTo>
                    <a:pt x="10601" y="1357"/>
                  </a:lnTo>
                  <a:lnTo>
                    <a:pt x="9646" y="1859"/>
                  </a:lnTo>
                  <a:lnTo>
                    <a:pt x="8742" y="2412"/>
                  </a:lnTo>
                  <a:lnTo>
                    <a:pt x="6984" y="3517"/>
                  </a:lnTo>
                  <a:lnTo>
                    <a:pt x="5527" y="4522"/>
                  </a:lnTo>
                  <a:lnTo>
                    <a:pt x="4120" y="5476"/>
                  </a:lnTo>
                  <a:lnTo>
                    <a:pt x="1" y="7385"/>
                  </a:lnTo>
                  <a:lnTo>
                    <a:pt x="5376" y="7637"/>
                  </a:lnTo>
                  <a:lnTo>
                    <a:pt x="5376" y="7737"/>
                  </a:lnTo>
                  <a:lnTo>
                    <a:pt x="5426" y="7837"/>
                  </a:lnTo>
                  <a:lnTo>
                    <a:pt x="5527" y="7938"/>
                  </a:lnTo>
                  <a:lnTo>
                    <a:pt x="5627" y="7938"/>
                  </a:lnTo>
                  <a:lnTo>
                    <a:pt x="5979" y="7837"/>
                  </a:lnTo>
                  <a:lnTo>
                    <a:pt x="5527" y="8290"/>
                  </a:lnTo>
                  <a:lnTo>
                    <a:pt x="5477" y="8390"/>
                  </a:lnTo>
                  <a:lnTo>
                    <a:pt x="5527" y="8491"/>
                  </a:lnTo>
                  <a:lnTo>
                    <a:pt x="5627" y="8591"/>
                  </a:lnTo>
                  <a:lnTo>
                    <a:pt x="5728" y="8591"/>
                  </a:lnTo>
                  <a:lnTo>
                    <a:pt x="6280" y="8390"/>
                  </a:lnTo>
                  <a:lnTo>
                    <a:pt x="6783" y="8139"/>
                  </a:lnTo>
                  <a:lnTo>
                    <a:pt x="7737" y="7536"/>
                  </a:lnTo>
                  <a:lnTo>
                    <a:pt x="8843" y="6883"/>
                  </a:lnTo>
                  <a:lnTo>
                    <a:pt x="9898" y="6180"/>
                  </a:lnTo>
                  <a:lnTo>
                    <a:pt x="10400" y="5778"/>
                  </a:lnTo>
                  <a:lnTo>
                    <a:pt x="10902" y="5376"/>
                  </a:lnTo>
                  <a:lnTo>
                    <a:pt x="11857" y="4472"/>
                  </a:lnTo>
                  <a:lnTo>
                    <a:pt x="12811" y="3618"/>
                  </a:lnTo>
                  <a:lnTo>
                    <a:pt x="13314" y="3216"/>
                  </a:lnTo>
                  <a:lnTo>
                    <a:pt x="13866" y="2864"/>
                  </a:lnTo>
                  <a:lnTo>
                    <a:pt x="13917" y="2814"/>
                  </a:lnTo>
                  <a:lnTo>
                    <a:pt x="13866" y="2764"/>
                  </a:lnTo>
                  <a:lnTo>
                    <a:pt x="13816" y="2764"/>
                  </a:lnTo>
                  <a:lnTo>
                    <a:pt x="13314" y="3015"/>
                  </a:lnTo>
                  <a:lnTo>
                    <a:pt x="12811" y="3316"/>
                  </a:lnTo>
                  <a:lnTo>
                    <a:pt x="11857" y="3969"/>
                  </a:lnTo>
                  <a:lnTo>
                    <a:pt x="10048" y="5326"/>
                  </a:lnTo>
                  <a:lnTo>
                    <a:pt x="11053" y="4421"/>
                  </a:lnTo>
                  <a:lnTo>
                    <a:pt x="12058" y="3467"/>
                  </a:lnTo>
                  <a:lnTo>
                    <a:pt x="12610" y="2965"/>
                  </a:lnTo>
                  <a:lnTo>
                    <a:pt x="13113" y="2563"/>
                  </a:lnTo>
                  <a:lnTo>
                    <a:pt x="13716" y="2161"/>
                  </a:lnTo>
                  <a:lnTo>
                    <a:pt x="14318" y="1809"/>
                  </a:lnTo>
                  <a:lnTo>
                    <a:pt x="14318" y="1759"/>
                  </a:lnTo>
                  <a:lnTo>
                    <a:pt x="14268" y="1759"/>
                  </a:lnTo>
                  <a:lnTo>
                    <a:pt x="13665" y="2010"/>
                  </a:lnTo>
                  <a:lnTo>
                    <a:pt x="13113" y="2362"/>
                  </a:lnTo>
                  <a:lnTo>
                    <a:pt x="12560" y="2713"/>
                  </a:lnTo>
                  <a:lnTo>
                    <a:pt x="12058" y="3115"/>
                  </a:lnTo>
                  <a:lnTo>
                    <a:pt x="11053" y="3919"/>
                  </a:lnTo>
                  <a:lnTo>
                    <a:pt x="10052" y="4682"/>
                  </a:lnTo>
                  <a:lnTo>
                    <a:pt x="10500" y="4271"/>
                  </a:lnTo>
                  <a:lnTo>
                    <a:pt x="11505" y="3266"/>
                  </a:lnTo>
                  <a:lnTo>
                    <a:pt x="12560" y="2362"/>
                  </a:lnTo>
                  <a:lnTo>
                    <a:pt x="13113" y="1910"/>
                  </a:lnTo>
                  <a:lnTo>
                    <a:pt x="13716" y="1508"/>
                  </a:lnTo>
                  <a:lnTo>
                    <a:pt x="14318" y="1156"/>
                  </a:lnTo>
                  <a:lnTo>
                    <a:pt x="14972" y="905"/>
                  </a:lnTo>
                  <a:lnTo>
                    <a:pt x="15474" y="754"/>
                  </a:lnTo>
                  <a:lnTo>
                    <a:pt x="16027" y="704"/>
                  </a:lnTo>
                  <a:lnTo>
                    <a:pt x="15524" y="352"/>
                  </a:lnTo>
                  <a:lnTo>
                    <a:pt x="15022" y="101"/>
                  </a:lnTo>
                  <a:lnTo>
                    <a:pt x="14771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35;p130">
              <a:extLst>
                <a:ext uri="{FF2B5EF4-FFF2-40B4-BE49-F238E27FC236}">
                  <a16:creationId xmlns:a16="http://schemas.microsoft.com/office/drawing/2014/main" id="{40ED3D61-AD59-FD61-3CBB-944C886E4A8B}"/>
                </a:ext>
              </a:extLst>
            </p:cNvPr>
            <p:cNvSpPr/>
            <p:nvPr/>
          </p:nvSpPr>
          <p:spPr>
            <a:xfrm>
              <a:off x="6466275" y="3588425"/>
              <a:ext cx="146975" cy="119350"/>
            </a:xfrm>
            <a:custGeom>
              <a:avLst/>
              <a:gdLst/>
              <a:ahLst/>
              <a:cxnLst/>
              <a:rect l="l" t="t" r="r" b="b"/>
              <a:pathLst>
                <a:path w="5879" h="4774" extrusionOk="0">
                  <a:moveTo>
                    <a:pt x="5226" y="1"/>
                  </a:moveTo>
                  <a:lnTo>
                    <a:pt x="5226" y="51"/>
                  </a:lnTo>
                  <a:lnTo>
                    <a:pt x="5427" y="252"/>
                  </a:lnTo>
                  <a:lnTo>
                    <a:pt x="5527" y="453"/>
                  </a:lnTo>
                  <a:lnTo>
                    <a:pt x="5577" y="604"/>
                  </a:lnTo>
                  <a:lnTo>
                    <a:pt x="5628" y="805"/>
                  </a:lnTo>
                  <a:lnTo>
                    <a:pt x="5628" y="1006"/>
                  </a:lnTo>
                  <a:lnTo>
                    <a:pt x="5577" y="1207"/>
                  </a:lnTo>
                  <a:lnTo>
                    <a:pt x="5376" y="1558"/>
                  </a:lnTo>
                  <a:lnTo>
                    <a:pt x="5075" y="1910"/>
                  </a:lnTo>
                  <a:lnTo>
                    <a:pt x="4723" y="2262"/>
                  </a:lnTo>
                  <a:lnTo>
                    <a:pt x="4271" y="2613"/>
                  </a:lnTo>
                  <a:lnTo>
                    <a:pt x="3769" y="2915"/>
                  </a:lnTo>
                  <a:lnTo>
                    <a:pt x="2664" y="3467"/>
                  </a:lnTo>
                  <a:lnTo>
                    <a:pt x="1558" y="3970"/>
                  </a:lnTo>
                  <a:lnTo>
                    <a:pt x="51" y="4573"/>
                  </a:lnTo>
                  <a:lnTo>
                    <a:pt x="1" y="4623"/>
                  </a:lnTo>
                  <a:lnTo>
                    <a:pt x="1" y="4673"/>
                  </a:lnTo>
                  <a:lnTo>
                    <a:pt x="51" y="4723"/>
                  </a:lnTo>
                  <a:lnTo>
                    <a:pt x="101" y="4773"/>
                  </a:lnTo>
                  <a:lnTo>
                    <a:pt x="855" y="4573"/>
                  </a:lnTo>
                  <a:lnTo>
                    <a:pt x="1860" y="4271"/>
                  </a:lnTo>
                  <a:lnTo>
                    <a:pt x="3015" y="3769"/>
                  </a:lnTo>
                  <a:lnTo>
                    <a:pt x="3618" y="3467"/>
                  </a:lnTo>
                  <a:lnTo>
                    <a:pt x="4171" y="3166"/>
                  </a:lnTo>
                  <a:lnTo>
                    <a:pt x="4673" y="2814"/>
                  </a:lnTo>
                  <a:lnTo>
                    <a:pt x="5125" y="2463"/>
                  </a:lnTo>
                  <a:lnTo>
                    <a:pt x="5477" y="2061"/>
                  </a:lnTo>
                  <a:lnTo>
                    <a:pt x="5728" y="1709"/>
                  </a:lnTo>
                  <a:lnTo>
                    <a:pt x="5829" y="1508"/>
                  </a:lnTo>
                  <a:lnTo>
                    <a:pt x="5879" y="1257"/>
                  </a:lnTo>
                  <a:lnTo>
                    <a:pt x="5879" y="1056"/>
                  </a:lnTo>
                  <a:lnTo>
                    <a:pt x="5829" y="855"/>
                  </a:lnTo>
                  <a:lnTo>
                    <a:pt x="5778" y="654"/>
                  </a:lnTo>
                  <a:lnTo>
                    <a:pt x="5678" y="403"/>
                  </a:lnTo>
                  <a:lnTo>
                    <a:pt x="5477" y="202"/>
                  </a:lnTo>
                  <a:lnTo>
                    <a:pt x="5276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5436;p130">
              <a:extLst>
                <a:ext uri="{FF2B5EF4-FFF2-40B4-BE49-F238E27FC236}">
                  <a16:creationId xmlns:a16="http://schemas.microsoft.com/office/drawing/2014/main" id="{33DD720C-C9EB-69D2-528E-D89A1230D19C}"/>
                </a:ext>
              </a:extLst>
            </p:cNvPr>
            <p:cNvSpPr/>
            <p:nvPr/>
          </p:nvSpPr>
          <p:spPr>
            <a:xfrm>
              <a:off x="5189000" y="2430475"/>
              <a:ext cx="967100" cy="1085150"/>
            </a:xfrm>
            <a:custGeom>
              <a:avLst/>
              <a:gdLst/>
              <a:ahLst/>
              <a:cxnLst/>
              <a:rect l="l" t="t" r="r" b="b"/>
              <a:pathLst>
                <a:path w="38684" h="43406" extrusionOk="0">
                  <a:moveTo>
                    <a:pt x="35066" y="0"/>
                  </a:moveTo>
                  <a:lnTo>
                    <a:pt x="6230" y="2512"/>
                  </a:lnTo>
                  <a:lnTo>
                    <a:pt x="453" y="4572"/>
                  </a:lnTo>
                  <a:lnTo>
                    <a:pt x="302" y="5727"/>
                  </a:lnTo>
                  <a:lnTo>
                    <a:pt x="151" y="7034"/>
                  </a:lnTo>
                  <a:lnTo>
                    <a:pt x="51" y="8792"/>
                  </a:lnTo>
                  <a:lnTo>
                    <a:pt x="1" y="10902"/>
                  </a:lnTo>
                  <a:lnTo>
                    <a:pt x="1" y="12108"/>
                  </a:lnTo>
                  <a:lnTo>
                    <a:pt x="51" y="13363"/>
                  </a:lnTo>
                  <a:lnTo>
                    <a:pt x="151" y="14670"/>
                  </a:lnTo>
                  <a:lnTo>
                    <a:pt x="302" y="16026"/>
                  </a:lnTo>
                  <a:lnTo>
                    <a:pt x="503" y="17483"/>
                  </a:lnTo>
                  <a:lnTo>
                    <a:pt x="754" y="18940"/>
                  </a:lnTo>
                  <a:lnTo>
                    <a:pt x="1056" y="20447"/>
                  </a:lnTo>
                  <a:lnTo>
                    <a:pt x="1407" y="21954"/>
                  </a:lnTo>
                  <a:lnTo>
                    <a:pt x="1910" y="23511"/>
                  </a:lnTo>
                  <a:lnTo>
                    <a:pt x="2412" y="25119"/>
                  </a:lnTo>
                  <a:lnTo>
                    <a:pt x="3065" y="26676"/>
                  </a:lnTo>
                  <a:lnTo>
                    <a:pt x="3768" y="28284"/>
                  </a:lnTo>
                  <a:lnTo>
                    <a:pt x="4622" y="29841"/>
                  </a:lnTo>
                  <a:lnTo>
                    <a:pt x="5527" y="31399"/>
                  </a:lnTo>
                  <a:lnTo>
                    <a:pt x="6582" y="32956"/>
                  </a:lnTo>
                  <a:lnTo>
                    <a:pt x="7737" y="34463"/>
                  </a:lnTo>
                  <a:lnTo>
                    <a:pt x="8340" y="35217"/>
                  </a:lnTo>
                  <a:lnTo>
                    <a:pt x="8993" y="35920"/>
                  </a:lnTo>
                  <a:lnTo>
                    <a:pt x="9696" y="36673"/>
                  </a:lnTo>
                  <a:lnTo>
                    <a:pt x="10400" y="37377"/>
                  </a:lnTo>
                  <a:lnTo>
                    <a:pt x="11153" y="38080"/>
                  </a:lnTo>
                  <a:lnTo>
                    <a:pt x="11907" y="38733"/>
                  </a:lnTo>
                  <a:lnTo>
                    <a:pt x="12761" y="39436"/>
                  </a:lnTo>
                  <a:lnTo>
                    <a:pt x="13615" y="40090"/>
                  </a:lnTo>
                  <a:lnTo>
                    <a:pt x="14519" y="40743"/>
                  </a:lnTo>
                  <a:lnTo>
                    <a:pt x="15423" y="41345"/>
                  </a:lnTo>
                  <a:lnTo>
                    <a:pt x="16378" y="41948"/>
                  </a:lnTo>
                  <a:lnTo>
                    <a:pt x="17383" y="42551"/>
                  </a:lnTo>
                  <a:lnTo>
                    <a:pt x="27330" y="43405"/>
                  </a:lnTo>
                  <a:lnTo>
                    <a:pt x="28134" y="42551"/>
                  </a:lnTo>
                  <a:lnTo>
                    <a:pt x="29038" y="41496"/>
                  </a:lnTo>
                  <a:lnTo>
                    <a:pt x="30143" y="40090"/>
                  </a:lnTo>
                  <a:lnTo>
                    <a:pt x="31449" y="38281"/>
                  </a:lnTo>
                  <a:lnTo>
                    <a:pt x="32102" y="37226"/>
                  </a:lnTo>
                  <a:lnTo>
                    <a:pt x="32806" y="36121"/>
                  </a:lnTo>
                  <a:lnTo>
                    <a:pt x="33459" y="34915"/>
                  </a:lnTo>
                  <a:lnTo>
                    <a:pt x="34162" y="33659"/>
                  </a:lnTo>
                  <a:lnTo>
                    <a:pt x="34815" y="32303"/>
                  </a:lnTo>
                  <a:lnTo>
                    <a:pt x="35468" y="30896"/>
                  </a:lnTo>
                  <a:lnTo>
                    <a:pt x="36071" y="29389"/>
                  </a:lnTo>
                  <a:lnTo>
                    <a:pt x="36674" y="27832"/>
                  </a:lnTo>
                  <a:lnTo>
                    <a:pt x="37176" y="26174"/>
                  </a:lnTo>
                  <a:lnTo>
                    <a:pt x="37628" y="24516"/>
                  </a:lnTo>
                  <a:lnTo>
                    <a:pt x="38030" y="22758"/>
                  </a:lnTo>
                  <a:lnTo>
                    <a:pt x="38332" y="20899"/>
                  </a:lnTo>
                  <a:lnTo>
                    <a:pt x="38533" y="19040"/>
                  </a:lnTo>
                  <a:lnTo>
                    <a:pt x="38633" y="17131"/>
                  </a:lnTo>
                  <a:lnTo>
                    <a:pt x="38683" y="15122"/>
                  </a:lnTo>
                  <a:lnTo>
                    <a:pt x="38583" y="13112"/>
                  </a:lnTo>
                  <a:lnTo>
                    <a:pt x="38482" y="12057"/>
                  </a:lnTo>
                  <a:lnTo>
                    <a:pt x="38332" y="11002"/>
                  </a:lnTo>
                  <a:lnTo>
                    <a:pt x="38181" y="9947"/>
                  </a:lnTo>
                  <a:lnTo>
                    <a:pt x="37980" y="8892"/>
                  </a:lnTo>
                  <a:lnTo>
                    <a:pt x="37779" y="7787"/>
                  </a:lnTo>
                  <a:lnTo>
                    <a:pt x="37478" y="6732"/>
                  </a:lnTo>
                  <a:lnTo>
                    <a:pt x="37176" y="5627"/>
                  </a:lnTo>
                  <a:lnTo>
                    <a:pt x="36825" y="4522"/>
                  </a:lnTo>
                  <a:lnTo>
                    <a:pt x="36473" y="3366"/>
                  </a:lnTo>
                  <a:lnTo>
                    <a:pt x="36021" y="2261"/>
                  </a:lnTo>
                  <a:lnTo>
                    <a:pt x="35569" y="1106"/>
                  </a:lnTo>
                  <a:lnTo>
                    <a:pt x="35066" y="0"/>
                  </a:lnTo>
                  <a:close/>
                </a:path>
              </a:pathLst>
            </a:custGeom>
            <a:solidFill>
              <a:srgbClr val="00B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5437;p130">
              <a:extLst>
                <a:ext uri="{FF2B5EF4-FFF2-40B4-BE49-F238E27FC236}">
                  <a16:creationId xmlns:a16="http://schemas.microsoft.com/office/drawing/2014/main" id="{327571C6-6D38-B224-676F-5EC3DEF9A26D}"/>
                </a:ext>
              </a:extLst>
            </p:cNvPr>
            <p:cNvSpPr/>
            <p:nvPr/>
          </p:nvSpPr>
          <p:spPr>
            <a:xfrm>
              <a:off x="5189000" y="2473175"/>
              <a:ext cx="738525" cy="1057525"/>
            </a:xfrm>
            <a:custGeom>
              <a:avLst/>
              <a:gdLst/>
              <a:ahLst/>
              <a:cxnLst/>
              <a:rect l="l" t="t" r="r" b="b"/>
              <a:pathLst>
                <a:path w="29541" h="42301" extrusionOk="0">
                  <a:moveTo>
                    <a:pt x="26551" y="39175"/>
                  </a:moveTo>
                  <a:lnTo>
                    <a:pt x="27531" y="40341"/>
                  </a:lnTo>
                  <a:lnTo>
                    <a:pt x="27430" y="40240"/>
                  </a:lnTo>
                  <a:lnTo>
                    <a:pt x="26677" y="39336"/>
                  </a:lnTo>
                  <a:lnTo>
                    <a:pt x="26551" y="39175"/>
                  </a:lnTo>
                  <a:close/>
                  <a:moveTo>
                    <a:pt x="15122" y="0"/>
                  </a:moveTo>
                  <a:lnTo>
                    <a:pt x="6230" y="804"/>
                  </a:lnTo>
                  <a:lnTo>
                    <a:pt x="453" y="2864"/>
                  </a:lnTo>
                  <a:lnTo>
                    <a:pt x="302" y="4019"/>
                  </a:lnTo>
                  <a:lnTo>
                    <a:pt x="151" y="5326"/>
                  </a:lnTo>
                  <a:lnTo>
                    <a:pt x="51" y="7084"/>
                  </a:lnTo>
                  <a:lnTo>
                    <a:pt x="1" y="9194"/>
                  </a:lnTo>
                  <a:lnTo>
                    <a:pt x="1" y="10400"/>
                  </a:lnTo>
                  <a:lnTo>
                    <a:pt x="51" y="11655"/>
                  </a:lnTo>
                  <a:lnTo>
                    <a:pt x="151" y="12962"/>
                  </a:lnTo>
                  <a:lnTo>
                    <a:pt x="302" y="14318"/>
                  </a:lnTo>
                  <a:lnTo>
                    <a:pt x="503" y="15775"/>
                  </a:lnTo>
                  <a:lnTo>
                    <a:pt x="754" y="17232"/>
                  </a:lnTo>
                  <a:lnTo>
                    <a:pt x="1056" y="18739"/>
                  </a:lnTo>
                  <a:lnTo>
                    <a:pt x="1407" y="20246"/>
                  </a:lnTo>
                  <a:lnTo>
                    <a:pt x="1910" y="21803"/>
                  </a:lnTo>
                  <a:lnTo>
                    <a:pt x="2412" y="23411"/>
                  </a:lnTo>
                  <a:lnTo>
                    <a:pt x="3065" y="24968"/>
                  </a:lnTo>
                  <a:lnTo>
                    <a:pt x="3768" y="26576"/>
                  </a:lnTo>
                  <a:lnTo>
                    <a:pt x="4622" y="28133"/>
                  </a:lnTo>
                  <a:lnTo>
                    <a:pt x="5527" y="29691"/>
                  </a:lnTo>
                  <a:lnTo>
                    <a:pt x="6582" y="31248"/>
                  </a:lnTo>
                  <a:lnTo>
                    <a:pt x="7737" y="32755"/>
                  </a:lnTo>
                  <a:lnTo>
                    <a:pt x="8340" y="33509"/>
                  </a:lnTo>
                  <a:lnTo>
                    <a:pt x="8993" y="34212"/>
                  </a:lnTo>
                  <a:lnTo>
                    <a:pt x="9696" y="34965"/>
                  </a:lnTo>
                  <a:lnTo>
                    <a:pt x="10400" y="35669"/>
                  </a:lnTo>
                  <a:lnTo>
                    <a:pt x="11153" y="36372"/>
                  </a:lnTo>
                  <a:lnTo>
                    <a:pt x="11907" y="37025"/>
                  </a:lnTo>
                  <a:lnTo>
                    <a:pt x="12761" y="37728"/>
                  </a:lnTo>
                  <a:lnTo>
                    <a:pt x="13615" y="38382"/>
                  </a:lnTo>
                  <a:lnTo>
                    <a:pt x="14519" y="39035"/>
                  </a:lnTo>
                  <a:lnTo>
                    <a:pt x="15423" y="39637"/>
                  </a:lnTo>
                  <a:lnTo>
                    <a:pt x="16378" y="40240"/>
                  </a:lnTo>
                  <a:lnTo>
                    <a:pt x="17383" y="40843"/>
                  </a:lnTo>
                  <a:lnTo>
                    <a:pt x="26074" y="41597"/>
                  </a:lnTo>
                  <a:lnTo>
                    <a:pt x="26375" y="41798"/>
                  </a:lnTo>
                  <a:lnTo>
                    <a:pt x="26476" y="41848"/>
                  </a:lnTo>
                  <a:lnTo>
                    <a:pt x="26576" y="41848"/>
                  </a:lnTo>
                  <a:lnTo>
                    <a:pt x="26677" y="41747"/>
                  </a:lnTo>
                  <a:lnTo>
                    <a:pt x="26727" y="41647"/>
                  </a:lnTo>
                  <a:lnTo>
                    <a:pt x="26727" y="41546"/>
                  </a:lnTo>
                  <a:lnTo>
                    <a:pt x="26727" y="41496"/>
                  </a:lnTo>
                  <a:lnTo>
                    <a:pt x="26425" y="40994"/>
                  </a:lnTo>
                  <a:lnTo>
                    <a:pt x="26727" y="41145"/>
                  </a:lnTo>
                  <a:lnTo>
                    <a:pt x="27028" y="41295"/>
                  </a:lnTo>
                  <a:lnTo>
                    <a:pt x="27079" y="41295"/>
                  </a:lnTo>
                  <a:lnTo>
                    <a:pt x="27179" y="41245"/>
                  </a:lnTo>
                  <a:lnTo>
                    <a:pt x="27229" y="41145"/>
                  </a:lnTo>
                  <a:lnTo>
                    <a:pt x="27681" y="41546"/>
                  </a:lnTo>
                  <a:lnTo>
                    <a:pt x="28134" y="41898"/>
                  </a:lnTo>
                  <a:lnTo>
                    <a:pt x="28636" y="42149"/>
                  </a:lnTo>
                  <a:lnTo>
                    <a:pt x="29138" y="42300"/>
                  </a:lnTo>
                  <a:lnTo>
                    <a:pt x="29289" y="42300"/>
                  </a:lnTo>
                  <a:lnTo>
                    <a:pt x="29389" y="42200"/>
                  </a:lnTo>
                  <a:lnTo>
                    <a:pt x="29440" y="42049"/>
                  </a:lnTo>
                  <a:lnTo>
                    <a:pt x="29339" y="41948"/>
                  </a:lnTo>
                  <a:lnTo>
                    <a:pt x="28937" y="41546"/>
                  </a:lnTo>
                  <a:lnTo>
                    <a:pt x="29289" y="41697"/>
                  </a:lnTo>
                  <a:lnTo>
                    <a:pt x="29389" y="41697"/>
                  </a:lnTo>
                  <a:lnTo>
                    <a:pt x="29490" y="41647"/>
                  </a:lnTo>
                  <a:lnTo>
                    <a:pt x="29540" y="41546"/>
                  </a:lnTo>
                  <a:lnTo>
                    <a:pt x="29490" y="41446"/>
                  </a:lnTo>
                  <a:lnTo>
                    <a:pt x="29289" y="41044"/>
                  </a:lnTo>
                  <a:lnTo>
                    <a:pt x="29038" y="40692"/>
                  </a:lnTo>
                  <a:lnTo>
                    <a:pt x="28736" y="40341"/>
                  </a:lnTo>
                  <a:lnTo>
                    <a:pt x="28435" y="39989"/>
                  </a:lnTo>
                  <a:lnTo>
                    <a:pt x="27782" y="39336"/>
                  </a:lnTo>
                  <a:lnTo>
                    <a:pt x="27129" y="38733"/>
                  </a:lnTo>
                  <a:lnTo>
                    <a:pt x="26425" y="37929"/>
                  </a:lnTo>
                  <a:lnTo>
                    <a:pt x="25772" y="37126"/>
                  </a:lnTo>
                  <a:lnTo>
                    <a:pt x="25119" y="36272"/>
                  </a:lnTo>
                  <a:lnTo>
                    <a:pt x="24516" y="35418"/>
                  </a:lnTo>
                  <a:lnTo>
                    <a:pt x="23361" y="33760"/>
                  </a:lnTo>
                  <a:lnTo>
                    <a:pt x="22306" y="32001"/>
                  </a:lnTo>
                  <a:lnTo>
                    <a:pt x="21804" y="31097"/>
                  </a:lnTo>
                  <a:lnTo>
                    <a:pt x="21351" y="30143"/>
                  </a:lnTo>
                  <a:lnTo>
                    <a:pt x="20899" y="29238"/>
                  </a:lnTo>
                  <a:lnTo>
                    <a:pt x="20548" y="28284"/>
                  </a:lnTo>
                  <a:lnTo>
                    <a:pt x="20497" y="28234"/>
                  </a:lnTo>
                  <a:lnTo>
                    <a:pt x="20447" y="28234"/>
                  </a:lnTo>
                  <a:lnTo>
                    <a:pt x="20397" y="28284"/>
                  </a:lnTo>
                  <a:lnTo>
                    <a:pt x="20397" y="28334"/>
                  </a:lnTo>
                  <a:lnTo>
                    <a:pt x="20849" y="29490"/>
                  </a:lnTo>
                  <a:lnTo>
                    <a:pt x="21301" y="30595"/>
                  </a:lnTo>
                  <a:lnTo>
                    <a:pt x="21804" y="31700"/>
                  </a:lnTo>
                  <a:lnTo>
                    <a:pt x="22306" y="32805"/>
                  </a:lnTo>
                  <a:lnTo>
                    <a:pt x="21151" y="30695"/>
                  </a:lnTo>
                  <a:lnTo>
                    <a:pt x="20045" y="28585"/>
                  </a:lnTo>
                  <a:lnTo>
                    <a:pt x="18990" y="26375"/>
                  </a:lnTo>
                  <a:lnTo>
                    <a:pt x="18538" y="25270"/>
                  </a:lnTo>
                  <a:lnTo>
                    <a:pt x="18086" y="24164"/>
                  </a:lnTo>
                  <a:lnTo>
                    <a:pt x="18036" y="24114"/>
                  </a:lnTo>
                  <a:lnTo>
                    <a:pt x="17935" y="24114"/>
                  </a:lnTo>
                  <a:lnTo>
                    <a:pt x="17935" y="24215"/>
                  </a:lnTo>
                  <a:lnTo>
                    <a:pt x="18940" y="26827"/>
                  </a:lnTo>
                  <a:lnTo>
                    <a:pt x="19442" y="28133"/>
                  </a:lnTo>
                  <a:lnTo>
                    <a:pt x="19995" y="29439"/>
                  </a:lnTo>
                  <a:lnTo>
                    <a:pt x="20598" y="30746"/>
                  </a:lnTo>
                  <a:lnTo>
                    <a:pt x="21201" y="32001"/>
                  </a:lnTo>
                  <a:lnTo>
                    <a:pt x="21854" y="33257"/>
                  </a:lnTo>
                  <a:lnTo>
                    <a:pt x="22557" y="34463"/>
                  </a:lnTo>
                  <a:lnTo>
                    <a:pt x="23311" y="35669"/>
                  </a:lnTo>
                  <a:lnTo>
                    <a:pt x="24064" y="36874"/>
                  </a:lnTo>
                  <a:lnTo>
                    <a:pt x="24868" y="38030"/>
                  </a:lnTo>
                  <a:lnTo>
                    <a:pt x="25672" y="39135"/>
                  </a:lnTo>
                  <a:lnTo>
                    <a:pt x="26225" y="39889"/>
                  </a:lnTo>
                  <a:lnTo>
                    <a:pt x="25421" y="39085"/>
                  </a:lnTo>
                  <a:lnTo>
                    <a:pt x="24918" y="38482"/>
                  </a:lnTo>
                  <a:lnTo>
                    <a:pt x="24366" y="37829"/>
                  </a:lnTo>
                  <a:lnTo>
                    <a:pt x="23461" y="36473"/>
                  </a:lnTo>
                  <a:lnTo>
                    <a:pt x="22557" y="35116"/>
                  </a:lnTo>
                  <a:lnTo>
                    <a:pt x="21703" y="33760"/>
                  </a:lnTo>
                  <a:lnTo>
                    <a:pt x="20899" y="32353"/>
                  </a:lnTo>
                  <a:lnTo>
                    <a:pt x="20146" y="30896"/>
                  </a:lnTo>
                  <a:lnTo>
                    <a:pt x="19392" y="29439"/>
                  </a:lnTo>
                  <a:lnTo>
                    <a:pt x="18689" y="27932"/>
                  </a:lnTo>
                  <a:lnTo>
                    <a:pt x="18036" y="26425"/>
                  </a:lnTo>
                  <a:lnTo>
                    <a:pt x="17433" y="24918"/>
                  </a:lnTo>
                  <a:lnTo>
                    <a:pt x="16931" y="23361"/>
                  </a:lnTo>
                  <a:lnTo>
                    <a:pt x="16428" y="21753"/>
                  </a:lnTo>
                  <a:lnTo>
                    <a:pt x="16026" y="20196"/>
                  </a:lnTo>
                  <a:lnTo>
                    <a:pt x="15675" y="18588"/>
                  </a:lnTo>
                  <a:lnTo>
                    <a:pt x="15624" y="18538"/>
                  </a:lnTo>
                  <a:lnTo>
                    <a:pt x="15524" y="18538"/>
                  </a:lnTo>
                  <a:lnTo>
                    <a:pt x="15474" y="18638"/>
                  </a:lnTo>
                  <a:lnTo>
                    <a:pt x="15775" y="20296"/>
                  </a:lnTo>
                  <a:lnTo>
                    <a:pt x="16127" y="21954"/>
                  </a:lnTo>
                  <a:lnTo>
                    <a:pt x="16529" y="23562"/>
                  </a:lnTo>
                  <a:lnTo>
                    <a:pt x="17031" y="25219"/>
                  </a:lnTo>
                  <a:lnTo>
                    <a:pt x="17584" y="26777"/>
                  </a:lnTo>
                  <a:lnTo>
                    <a:pt x="18187" y="28384"/>
                  </a:lnTo>
                  <a:lnTo>
                    <a:pt x="18890" y="29892"/>
                  </a:lnTo>
                  <a:lnTo>
                    <a:pt x="19643" y="31449"/>
                  </a:lnTo>
                  <a:lnTo>
                    <a:pt x="20698" y="33458"/>
                  </a:lnTo>
                  <a:lnTo>
                    <a:pt x="21854" y="35418"/>
                  </a:lnTo>
                  <a:lnTo>
                    <a:pt x="21804" y="35367"/>
                  </a:lnTo>
                  <a:lnTo>
                    <a:pt x="20648" y="33609"/>
                  </a:lnTo>
                  <a:lnTo>
                    <a:pt x="20045" y="32755"/>
                  </a:lnTo>
                  <a:lnTo>
                    <a:pt x="19493" y="31851"/>
                  </a:lnTo>
                  <a:lnTo>
                    <a:pt x="18990" y="30946"/>
                  </a:lnTo>
                  <a:lnTo>
                    <a:pt x="18538" y="29992"/>
                  </a:lnTo>
                  <a:lnTo>
                    <a:pt x="18086" y="29037"/>
                  </a:lnTo>
                  <a:lnTo>
                    <a:pt x="17684" y="28033"/>
                  </a:lnTo>
                  <a:lnTo>
                    <a:pt x="16931" y="26124"/>
                  </a:lnTo>
                  <a:lnTo>
                    <a:pt x="16278" y="24164"/>
                  </a:lnTo>
                  <a:lnTo>
                    <a:pt x="15624" y="22155"/>
                  </a:lnTo>
                  <a:lnTo>
                    <a:pt x="15122" y="20146"/>
                  </a:lnTo>
                  <a:lnTo>
                    <a:pt x="14670" y="18086"/>
                  </a:lnTo>
                  <a:lnTo>
                    <a:pt x="14469" y="17081"/>
                  </a:lnTo>
                  <a:lnTo>
                    <a:pt x="14318" y="16026"/>
                  </a:lnTo>
                  <a:lnTo>
                    <a:pt x="14218" y="15021"/>
                  </a:lnTo>
                  <a:lnTo>
                    <a:pt x="14117" y="13966"/>
                  </a:lnTo>
                  <a:lnTo>
                    <a:pt x="14117" y="12962"/>
                  </a:lnTo>
                  <a:lnTo>
                    <a:pt x="14117" y="11957"/>
                  </a:lnTo>
                  <a:lnTo>
                    <a:pt x="14067" y="11907"/>
                  </a:lnTo>
                  <a:lnTo>
                    <a:pt x="14017" y="11856"/>
                  </a:lnTo>
                  <a:lnTo>
                    <a:pt x="14017" y="11907"/>
                  </a:lnTo>
                  <a:lnTo>
                    <a:pt x="13967" y="11957"/>
                  </a:lnTo>
                  <a:lnTo>
                    <a:pt x="13916" y="13012"/>
                  </a:lnTo>
                  <a:lnTo>
                    <a:pt x="13916" y="14067"/>
                  </a:lnTo>
                  <a:lnTo>
                    <a:pt x="13967" y="15172"/>
                  </a:lnTo>
                  <a:lnTo>
                    <a:pt x="14017" y="16227"/>
                  </a:lnTo>
                  <a:lnTo>
                    <a:pt x="14117" y="17282"/>
                  </a:lnTo>
                  <a:lnTo>
                    <a:pt x="14218" y="18337"/>
                  </a:lnTo>
                  <a:lnTo>
                    <a:pt x="14419" y="19392"/>
                  </a:lnTo>
                  <a:lnTo>
                    <a:pt x="14569" y="20447"/>
                  </a:lnTo>
                  <a:lnTo>
                    <a:pt x="15072" y="22507"/>
                  </a:lnTo>
                  <a:lnTo>
                    <a:pt x="15624" y="24566"/>
                  </a:lnTo>
                  <a:lnTo>
                    <a:pt x="16278" y="26626"/>
                  </a:lnTo>
                  <a:lnTo>
                    <a:pt x="17031" y="28636"/>
                  </a:lnTo>
                  <a:lnTo>
                    <a:pt x="17433" y="29590"/>
                  </a:lnTo>
                  <a:lnTo>
                    <a:pt x="17835" y="30545"/>
                  </a:lnTo>
                  <a:lnTo>
                    <a:pt x="18337" y="31449"/>
                  </a:lnTo>
                  <a:lnTo>
                    <a:pt x="18840" y="32353"/>
                  </a:lnTo>
                  <a:lnTo>
                    <a:pt x="19895" y="34111"/>
                  </a:lnTo>
                  <a:lnTo>
                    <a:pt x="21100" y="35819"/>
                  </a:lnTo>
                  <a:lnTo>
                    <a:pt x="21854" y="36874"/>
                  </a:lnTo>
                  <a:lnTo>
                    <a:pt x="22658" y="37879"/>
                  </a:lnTo>
                  <a:lnTo>
                    <a:pt x="21703" y="36724"/>
                  </a:lnTo>
                  <a:lnTo>
                    <a:pt x="20749" y="35518"/>
                  </a:lnTo>
                  <a:lnTo>
                    <a:pt x="19593" y="33860"/>
                  </a:lnTo>
                  <a:lnTo>
                    <a:pt x="18538" y="32152"/>
                  </a:lnTo>
                  <a:lnTo>
                    <a:pt x="17584" y="30394"/>
                  </a:lnTo>
                  <a:lnTo>
                    <a:pt x="16679" y="28585"/>
                  </a:lnTo>
                  <a:lnTo>
                    <a:pt x="15876" y="26727"/>
                  </a:lnTo>
                  <a:lnTo>
                    <a:pt x="15172" y="24818"/>
                  </a:lnTo>
                  <a:lnTo>
                    <a:pt x="14569" y="22909"/>
                  </a:lnTo>
                  <a:lnTo>
                    <a:pt x="14017" y="20949"/>
                  </a:lnTo>
                  <a:lnTo>
                    <a:pt x="13615" y="18940"/>
                  </a:lnTo>
                  <a:lnTo>
                    <a:pt x="13314" y="16930"/>
                  </a:lnTo>
                  <a:lnTo>
                    <a:pt x="13062" y="14921"/>
                  </a:lnTo>
                  <a:lnTo>
                    <a:pt x="12962" y="12911"/>
                  </a:lnTo>
                  <a:lnTo>
                    <a:pt x="12962" y="10902"/>
                  </a:lnTo>
                  <a:lnTo>
                    <a:pt x="13113" y="8892"/>
                  </a:lnTo>
                  <a:lnTo>
                    <a:pt x="13314" y="6883"/>
                  </a:lnTo>
                  <a:lnTo>
                    <a:pt x="13464" y="5878"/>
                  </a:lnTo>
                  <a:lnTo>
                    <a:pt x="13665" y="4873"/>
                  </a:lnTo>
                  <a:lnTo>
                    <a:pt x="13967" y="3668"/>
                  </a:lnTo>
                  <a:lnTo>
                    <a:pt x="14318" y="2412"/>
                  </a:lnTo>
                  <a:lnTo>
                    <a:pt x="14670" y="1206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009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5438;p130">
              <a:extLst>
                <a:ext uri="{FF2B5EF4-FFF2-40B4-BE49-F238E27FC236}">
                  <a16:creationId xmlns:a16="http://schemas.microsoft.com/office/drawing/2014/main" id="{71CCD4BF-9C0D-8405-B344-FF53A22BE279}"/>
                </a:ext>
              </a:extLst>
            </p:cNvPr>
            <p:cNvSpPr/>
            <p:nvPr/>
          </p:nvSpPr>
          <p:spPr>
            <a:xfrm>
              <a:off x="6036750" y="2547275"/>
              <a:ext cx="81675" cy="606625"/>
            </a:xfrm>
            <a:custGeom>
              <a:avLst/>
              <a:gdLst/>
              <a:ahLst/>
              <a:cxnLst/>
              <a:rect l="l" t="t" r="r" b="b"/>
              <a:pathLst>
                <a:path w="3267" h="24265" extrusionOk="0">
                  <a:moveTo>
                    <a:pt x="1006" y="0"/>
                  </a:moveTo>
                  <a:lnTo>
                    <a:pt x="1006" y="51"/>
                  </a:lnTo>
                  <a:lnTo>
                    <a:pt x="1307" y="754"/>
                  </a:lnTo>
                  <a:lnTo>
                    <a:pt x="1508" y="1457"/>
                  </a:lnTo>
                  <a:lnTo>
                    <a:pt x="1709" y="2161"/>
                  </a:lnTo>
                  <a:lnTo>
                    <a:pt x="1910" y="2914"/>
                  </a:lnTo>
                  <a:lnTo>
                    <a:pt x="2161" y="4421"/>
                  </a:lnTo>
                  <a:lnTo>
                    <a:pt x="2362" y="5928"/>
                  </a:lnTo>
                  <a:lnTo>
                    <a:pt x="2412" y="7436"/>
                  </a:lnTo>
                  <a:lnTo>
                    <a:pt x="2462" y="8993"/>
                  </a:lnTo>
                  <a:lnTo>
                    <a:pt x="2412" y="10500"/>
                  </a:lnTo>
                  <a:lnTo>
                    <a:pt x="2312" y="11957"/>
                  </a:lnTo>
                  <a:lnTo>
                    <a:pt x="2211" y="13514"/>
                  </a:lnTo>
                  <a:lnTo>
                    <a:pt x="2010" y="15021"/>
                  </a:lnTo>
                  <a:lnTo>
                    <a:pt x="1809" y="16579"/>
                  </a:lnTo>
                  <a:lnTo>
                    <a:pt x="1508" y="18086"/>
                  </a:lnTo>
                  <a:lnTo>
                    <a:pt x="1156" y="19593"/>
                  </a:lnTo>
                  <a:lnTo>
                    <a:pt x="704" y="21100"/>
                  </a:lnTo>
                  <a:lnTo>
                    <a:pt x="302" y="22607"/>
                  </a:lnTo>
                  <a:lnTo>
                    <a:pt x="1" y="24164"/>
                  </a:lnTo>
                  <a:lnTo>
                    <a:pt x="1" y="24215"/>
                  </a:lnTo>
                  <a:lnTo>
                    <a:pt x="51" y="24265"/>
                  </a:lnTo>
                  <a:lnTo>
                    <a:pt x="101" y="24265"/>
                  </a:lnTo>
                  <a:lnTo>
                    <a:pt x="152" y="24215"/>
                  </a:lnTo>
                  <a:lnTo>
                    <a:pt x="503" y="23511"/>
                  </a:lnTo>
                  <a:lnTo>
                    <a:pt x="805" y="22758"/>
                  </a:lnTo>
                  <a:lnTo>
                    <a:pt x="1056" y="22055"/>
                  </a:lnTo>
                  <a:lnTo>
                    <a:pt x="1307" y="21301"/>
                  </a:lnTo>
                  <a:lnTo>
                    <a:pt x="1709" y="19744"/>
                  </a:lnTo>
                  <a:lnTo>
                    <a:pt x="2061" y="18236"/>
                  </a:lnTo>
                  <a:lnTo>
                    <a:pt x="2412" y="16679"/>
                  </a:lnTo>
                  <a:lnTo>
                    <a:pt x="2714" y="15122"/>
                  </a:lnTo>
                  <a:lnTo>
                    <a:pt x="2965" y="13564"/>
                  </a:lnTo>
                  <a:lnTo>
                    <a:pt x="3166" y="11957"/>
                  </a:lnTo>
                  <a:lnTo>
                    <a:pt x="3216" y="10400"/>
                  </a:lnTo>
                  <a:lnTo>
                    <a:pt x="3266" y="8842"/>
                  </a:lnTo>
                  <a:lnTo>
                    <a:pt x="3166" y="7285"/>
                  </a:lnTo>
                  <a:lnTo>
                    <a:pt x="2965" y="5677"/>
                  </a:lnTo>
                  <a:lnTo>
                    <a:pt x="2714" y="4220"/>
                  </a:lnTo>
                  <a:lnTo>
                    <a:pt x="2513" y="3467"/>
                  </a:lnTo>
                  <a:lnTo>
                    <a:pt x="2312" y="2763"/>
                  </a:lnTo>
                  <a:lnTo>
                    <a:pt x="2111" y="2010"/>
                  </a:lnTo>
                  <a:lnTo>
                    <a:pt x="1809" y="1307"/>
                  </a:lnTo>
                  <a:lnTo>
                    <a:pt x="1508" y="654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00D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5439;p130">
              <a:extLst>
                <a:ext uri="{FF2B5EF4-FFF2-40B4-BE49-F238E27FC236}">
                  <a16:creationId xmlns:a16="http://schemas.microsoft.com/office/drawing/2014/main" id="{03934235-C130-7659-4C65-44A99E17EBBB}"/>
                </a:ext>
              </a:extLst>
            </p:cNvPr>
            <p:cNvSpPr/>
            <p:nvPr/>
          </p:nvSpPr>
          <p:spPr>
            <a:xfrm>
              <a:off x="6001600" y="2633925"/>
              <a:ext cx="61550" cy="509950"/>
            </a:xfrm>
            <a:custGeom>
              <a:avLst/>
              <a:gdLst/>
              <a:ahLst/>
              <a:cxnLst/>
              <a:rect l="l" t="t" r="r" b="b"/>
              <a:pathLst>
                <a:path w="2462" h="20398" extrusionOk="0">
                  <a:moveTo>
                    <a:pt x="1708" y="1"/>
                  </a:moveTo>
                  <a:lnTo>
                    <a:pt x="1708" y="51"/>
                  </a:lnTo>
                  <a:lnTo>
                    <a:pt x="1859" y="1307"/>
                  </a:lnTo>
                  <a:lnTo>
                    <a:pt x="1959" y="2613"/>
                  </a:lnTo>
                  <a:lnTo>
                    <a:pt x="2060" y="3869"/>
                  </a:lnTo>
                  <a:lnTo>
                    <a:pt x="2110" y="5175"/>
                  </a:lnTo>
                  <a:lnTo>
                    <a:pt x="2110" y="6481"/>
                  </a:lnTo>
                  <a:lnTo>
                    <a:pt x="2060" y="7737"/>
                  </a:lnTo>
                  <a:lnTo>
                    <a:pt x="1959" y="9043"/>
                  </a:lnTo>
                  <a:lnTo>
                    <a:pt x="1859" y="10299"/>
                  </a:lnTo>
                  <a:lnTo>
                    <a:pt x="1658" y="11555"/>
                  </a:lnTo>
                  <a:lnTo>
                    <a:pt x="1457" y="12811"/>
                  </a:lnTo>
                  <a:lnTo>
                    <a:pt x="955" y="15323"/>
                  </a:lnTo>
                  <a:lnTo>
                    <a:pt x="452" y="17835"/>
                  </a:lnTo>
                  <a:lnTo>
                    <a:pt x="0" y="20297"/>
                  </a:lnTo>
                  <a:lnTo>
                    <a:pt x="0" y="20397"/>
                  </a:lnTo>
                  <a:lnTo>
                    <a:pt x="151" y="20397"/>
                  </a:lnTo>
                  <a:lnTo>
                    <a:pt x="653" y="19242"/>
                  </a:lnTo>
                  <a:lnTo>
                    <a:pt x="1105" y="18036"/>
                  </a:lnTo>
                  <a:lnTo>
                    <a:pt x="1457" y="16830"/>
                  </a:lnTo>
                  <a:lnTo>
                    <a:pt x="1758" y="15574"/>
                  </a:lnTo>
                  <a:lnTo>
                    <a:pt x="2010" y="14318"/>
                  </a:lnTo>
                  <a:lnTo>
                    <a:pt x="2160" y="13012"/>
                  </a:lnTo>
                  <a:lnTo>
                    <a:pt x="2311" y="11756"/>
                  </a:lnTo>
                  <a:lnTo>
                    <a:pt x="2361" y="10500"/>
                  </a:lnTo>
                  <a:lnTo>
                    <a:pt x="2412" y="9194"/>
                  </a:lnTo>
                  <a:lnTo>
                    <a:pt x="2462" y="7888"/>
                  </a:lnTo>
                  <a:lnTo>
                    <a:pt x="2412" y="6582"/>
                  </a:lnTo>
                  <a:lnTo>
                    <a:pt x="2361" y="5276"/>
                  </a:lnTo>
                  <a:lnTo>
                    <a:pt x="2261" y="3970"/>
                  </a:lnTo>
                  <a:lnTo>
                    <a:pt x="2160" y="2663"/>
                  </a:lnTo>
                  <a:lnTo>
                    <a:pt x="1959" y="1357"/>
                  </a:lnTo>
                  <a:lnTo>
                    <a:pt x="1758" y="51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rgbClr val="00D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5440;p130">
              <a:extLst>
                <a:ext uri="{FF2B5EF4-FFF2-40B4-BE49-F238E27FC236}">
                  <a16:creationId xmlns:a16="http://schemas.microsoft.com/office/drawing/2014/main" id="{0EDDF6AE-6F36-8A35-0869-1FF28F114ECE}"/>
                </a:ext>
              </a:extLst>
            </p:cNvPr>
            <p:cNvSpPr/>
            <p:nvPr/>
          </p:nvSpPr>
          <p:spPr>
            <a:xfrm>
              <a:off x="5200300" y="2322475"/>
              <a:ext cx="865375" cy="330325"/>
            </a:xfrm>
            <a:custGeom>
              <a:avLst/>
              <a:gdLst/>
              <a:ahLst/>
              <a:cxnLst/>
              <a:rect l="l" t="t" r="r" b="b"/>
              <a:pathLst>
                <a:path w="34615" h="13213" extrusionOk="0">
                  <a:moveTo>
                    <a:pt x="21653" y="0"/>
                  </a:moveTo>
                  <a:lnTo>
                    <a:pt x="19995" y="101"/>
                  </a:lnTo>
                  <a:lnTo>
                    <a:pt x="18237" y="201"/>
                  </a:lnTo>
                  <a:lnTo>
                    <a:pt x="16479" y="452"/>
                  </a:lnTo>
                  <a:lnTo>
                    <a:pt x="14720" y="703"/>
                  </a:lnTo>
                  <a:lnTo>
                    <a:pt x="13012" y="1005"/>
                  </a:lnTo>
                  <a:lnTo>
                    <a:pt x="11354" y="1407"/>
                  </a:lnTo>
                  <a:lnTo>
                    <a:pt x="9797" y="1809"/>
                  </a:lnTo>
                  <a:lnTo>
                    <a:pt x="8340" y="2261"/>
                  </a:lnTo>
                  <a:lnTo>
                    <a:pt x="6933" y="2763"/>
                  </a:lnTo>
                  <a:lnTo>
                    <a:pt x="5678" y="3316"/>
                  </a:lnTo>
                  <a:lnTo>
                    <a:pt x="4472" y="3868"/>
                  </a:lnTo>
                  <a:lnTo>
                    <a:pt x="3417" y="4471"/>
                  </a:lnTo>
                  <a:lnTo>
                    <a:pt x="2513" y="5074"/>
                  </a:lnTo>
                  <a:lnTo>
                    <a:pt x="1709" y="5677"/>
                  </a:lnTo>
                  <a:lnTo>
                    <a:pt x="1056" y="6330"/>
                  </a:lnTo>
                  <a:lnTo>
                    <a:pt x="754" y="6631"/>
                  </a:lnTo>
                  <a:lnTo>
                    <a:pt x="553" y="6983"/>
                  </a:lnTo>
                  <a:lnTo>
                    <a:pt x="352" y="7284"/>
                  </a:lnTo>
                  <a:lnTo>
                    <a:pt x="202" y="7636"/>
                  </a:lnTo>
                  <a:lnTo>
                    <a:pt x="101" y="7937"/>
                  </a:lnTo>
                  <a:lnTo>
                    <a:pt x="1" y="8289"/>
                  </a:lnTo>
                  <a:lnTo>
                    <a:pt x="1" y="8591"/>
                  </a:lnTo>
                  <a:lnTo>
                    <a:pt x="1" y="8892"/>
                  </a:lnTo>
                  <a:lnTo>
                    <a:pt x="101" y="9244"/>
                  </a:lnTo>
                  <a:lnTo>
                    <a:pt x="202" y="9545"/>
                  </a:lnTo>
                  <a:lnTo>
                    <a:pt x="352" y="9846"/>
                  </a:lnTo>
                  <a:lnTo>
                    <a:pt x="553" y="10098"/>
                  </a:lnTo>
                  <a:lnTo>
                    <a:pt x="754" y="10399"/>
                  </a:lnTo>
                  <a:lnTo>
                    <a:pt x="1056" y="10650"/>
                  </a:lnTo>
                  <a:lnTo>
                    <a:pt x="1357" y="10901"/>
                  </a:lnTo>
                  <a:lnTo>
                    <a:pt x="1709" y="11153"/>
                  </a:lnTo>
                  <a:lnTo>
                    <a:pt x="2513" y="11605"/>
                  </a:lnTo>
                  <a:lnTo>
                    <a:pt x="3417" y="11956"/>
                  </a:lnTo>
                  <a:lnTo>
                    <a:pt x="4472" y="12308"/>
                  </a:lnTo>
                  <a:lnTo>
                    <a:pt x="5678" y="12610"/>
                  </a:lnTo>
                  <a:lnTo>
                    <a:pt x="6933" y="12861"/>
                  </a:lnTo>
                  <a:lnTo>
                    <a:pt x="8340" y="13011"/>
                  </a:lnTo>
                  <a:lnTo>
                    <a:pt x="9797" y="13162"/>
                  </a:lnTo>
                  <a:lnTo>
                    <a:pt x="11354" y="13212"/>
                  </a:lnTo>
                  <a:lnTo>
                    <a:pt x="12962" y="13212"/>
                  </a:lnTo>
                  <a:lnTo>
                    <a:pt x="14620" y="13112"/>
                  </a:lnTo>
                  <a:lnTo>
                    <a:pt x="16378" y="13011"/>
                  </a:lnTo>
                  <a:lnTo>
                    <a:pt x="18136" y="12810"/>
                  </a:lnTo>
                  <a:lnTo>
                    <a:pt x="19895" y="12509"/>
                  </a:lnTo>
                  <a:lnTo>
                    <a:pt x="21603" y="12208"/>
                  </a:lnTo>
                  <a:lnTo>
                    <a:pt x="23261" y="11806"/>
                  </a:lnTo>
                  <a:lnTo>
                    <a:pt x="24818" y="11404"/>
                  </a:lnTo>
                  <a:lnTo>
                    <a:pt x="26275" y="10952"/>
                  </a:lnTo>
                  <a:lnTo>
                    <a:pt x="27682" y="10449"/>
                  </a:lnTo>
                  <a:lnTo>
                    <a:pt x="28937" y="9897"/>
                  </a:lnTo>
                  <a:lnTo>
                    <a:pt x="30093" y="9344"/>
                  </a:lnTo>
                  <a:lnTo>
                    <a:pt x="31198" y="8741"/>
                  </a:lnTo>
                  <a:lnTo>
                    <a:pt x="32102" y="8138"/>
                  </a:lnTo>
                  <a:lnTo>
                    <a:pt x="32906" y="7536"/>
                  </a:lnTo>
                  <a:lnTo>
                    <a:pt x="33559" y="6883"/>
                  </a:lnTo>
                  <a:lnTo>
                    <a:pt x="33810" y="6581"/>
                  </a:lnTo>
                  <a:lnTo>
                    <a:pt x="34062" y="6229"/>
                  </a:lnTo>
                  <a:lnTo>
                    <a:pt x="34263" y="5928"/>
                  </a:lnTo>
                  <a:lnTo>
                    <a:pt x="34413" y="5576"/>
                  </a:lnTo>
                  <a:lnTo>
                    <a:pt x="34514" y="5275"/>
                  </a:lnTo>
                  <a:lnTo>
                    <a:pt x="34614" y="4923"/>
                  </a:lnTo>
                  <a:lnTo>
                    <a:pt x="34614" y="4622"/>
                  </a:lnTo>
                  <a:lnTo>
                    <a:pt x="34614" y="4320"/>
                  </a:lnTo>
                  <a:lnTo>
                    <a:pt x="34514" y="3969"/>
                  </a:lnTo>
                  <a:lnTo>
                    <a:pt x="34413" y="3667"/>
                  </a:lnTo>
                  <a:lnTo>
                    <a:pt x="34263" y="3366"/>
                  </a:lnTo>
                  <a:lnTo>
                    <a:pt x="34062" y="3115"/>
                  </a:lnTo>
                  <a:lnTo>
                    <a:pt x="33861" y="2813"/>
                  </a:lnTo>
                  <a:lnTo>
                    <a:pt x="33559" y="2562"/>
                  </a:lnTo>
                  <a:lnTo>
                    <a:pt x="33258" y="2311"/>
                  </a:lnTo>
                  <a:lnTo>
                    <a:pt x="32906" y="2060"/>
                  </a:lnTo>
                  <a:lnTo>
                    <a:pt x="32102" y="1658"/>
                  </a:lnTo>
                  <a:lnTo>
                    <a:pt x="31198" y="1256"/>
                  </a:lnTo>
                  <a:lnTo>
                    <a:pt x="30143" y="904"/>
                  </a:lnTo>
                  <a:lnTo>
                    <a:pt x="28937" y="603"/>
                  </a:lnTo>
                  <a:lnTo>
                    <a:pt x="27682" y="352"/>
                  </a:lnTo>
                  <a:lnTo>
                    <a:pt x="26275" y="201"/>
                  </a:lnTo>
                  <a:lnTo>
                    <a:pt x="24818" y="50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5441;p130">
              <a:extLst>
                <a:ext uri="{FF2B5EF4-FFF2-40B4-BE49-F238E27FC236}">
                  <a16:creationId xmlns:a16="http://schemas.microsoft.com/office/drawing/2014/main" id="{FEC82D40-4FC0-CA45-10D7-449BA0200F74}"/>
                </a:ext>
              </a:extLst>
            </p:cNvPr>
            <p:cNvSpPr/>
            <p:nvPr/>
          </p:nvSpPr>
          <p:spPr>
            <a:xfrm>
              <a:off x="5200300" y="2358875"/>
              <a:ext cx="763650" cy="293925"/>
            </a:xfrm>
            <a:custGeom>
              <a:avLst/>
              <a:gdLst/>
              <a:ahLst/>
              <a:cxnLst/>
              <a:rect l="l" t="t" r="r" b="b"/>
              <a:pathLst>
                <a:path w="30546" h="11757" extrusionOk="0">
                  <a:moveTo>
                    <a:pt x="11204" y="1"/>
                  </a:moveTo>
                  <a:lnTo>
                    <a:pt x="9948" y="302"/>
                  </a:lnTo>
                  <a:lnTo>
                    <a:pt x="8742" y="704"/>
                  </a:lnTo>
                  <a:lnTo>
                    <a:pt x="7587" y="1056"/>
                  </a:lnTo>
                  <a:lnTo>
                    <a:pt x="6532" y="1508"/>
                  </a:lnTo>
                  <a:lnTo>
                    <a:pt x="5527" y="1910"/>
                  </a:lnTo>
                  <a:lnTo>
                    <a:pt x="4572" y="2362"/>
                  </a:lnTo>
                  <a:lnTo>
                    <a:pt x="3718" y="2864"/>
                  </a:lnTo>
                  <a:lnTo>
                    <a:pt x="2915" y="3317"/>
                  </a:lnTo>
                  <a:lnTo>
                    <a:pt x="2211" y="3819"/>
                  </a:lnTo>
                  <a:lnTo>
                    <a:pt x="1608" y="4321"/>
                  </a:lnTo>
                  <a:lnTo>
                    <a:pt x="1056" y="4874"/>
                  </a:lnTo>
                  <a:lnTo>
                    <a:pt x="654" y="5376"/>
                  </a:lnTo>
                  <a:lnTo>
                    <a:pt x="302" y="5879"/>
                  </a:lnTo>
                  <a:lnTo>
                    <a:pt x="101" y="6431"/>
                  </a:lnTo>
                  <a:lnTo>
                    <a:pt x="1" y="6934"/>
                  </a:lnTo>
                  <a:lnTo>
                    <a:pt x="1" y="7436"/>
                  </a:lnTo>
                  <a:lnTo>
                    <a:pt x="101" y="7788"/>
                  </a:lnTo>
                  <a:lnTo>
                    <a:pt x="202" y="8089"/>
                  </a:lnTo>
                  <a:lnTo>
                    <a:pt x="352" y="8390"/>
                  </a:lnTo>
                  <a:lnTo>
                    <a:pt x="553" y="8642"/>
                  </a:lnTo>
                  <a:lnTo>
                    <a:pt x="754" y="8943"/>
                  </a:lnTo>
                  <a:lnTo>
                    <a:pt x="1056" y="9194"/>
                  </a:lnTo>
                  <a:lnTo>
                    <a:pt x="1357" y="9445"/>
                  </a:lnTo>
                  <a:lnTo>
                    <a:pt x="1709" y="9697"/>
                  </a:lnTo>
                  <a:lnTo>
                    <a:pt x="2513" y="10149"/>
                  </a:lnTo>
                  <a:lnTo>
                    <a:pt x="3417" y="10500"/>
                  </a:lnTo>
                  <a:lnTo>
                    <a:pt x="4472" y="10852"/>
                  </a:lnTo>
                  <a:lnTo>
                    <a:pt x="5678" y="11154"/>
                  </a:lnTo>
                  <a:lnTo>
                    <a:pt x="6933" y="11405"/>
                  </a:lnTo>
                  <a:lnTo>
                    <a:pt x="8340" y="11555"/>
                  </a:lnTo>
                  <a:lnTo>
                    <a:pt x="9797" y="11706"/>
                  </a:lnTo>
                  <a:lnTo>
                    <a:pt x="11354" y="11756"/>
                  </a:lnTo>
                  <a:lnTo>
                    <a:pt x="12962" y="11756"/>
                  </a:lnTo>
                  <a:lnTo>
                    <a:pt x="14620" y="11656"/>
                  </a:lnTo>
                  <a:lnTo>
                    <a:pt x="16378" y="11555"/>
                  </a:lnTo>
                  <a:lnTo>
                    <a:pt x="18136" y="11354"/>
                  </a:lnTo>
                  <a:lnTo>
                    <a:pt x="19995" y="11053"/>
                  </a:lnTo>
                  <a:lnTo>
                    <a:pt x="21754" y="10701"/>
                  </a:lnTo>
                  <a:lnTo>
                    <a:pt x="23462" y="10299"/>
                  </a:lnTo>
                  <a:lnTo>
                    <a:pt x="25119" y="9847"/>
                  </a:lnTo>
                  <a:lnTo>
                    <a:pt x="26627" y="9345"/>
                  </a:lnTo>
                  <a:lnTo>
                    <a:pt x="28083" y="8843"/>
                  </a:lnTo>
                  <a:lnTo>
                    <a:pt x="29390" y="8240"/>
                  </a:lnTo>
                  <a:lnTo>
                    <a:pt x="30545" y="7637"/>
                  </a:lnTo>
                  <a:lnTo>
                    <a:pt x="29289" y="7938"/>
                  </a:lnTo>
                  <a:lnTo>
                    <a:pt x="27983" y="8240"/>
                  </a:lnTo>
                  <a:lnTo>
                    <a:pt x="26677" y="8441"/>
                  </a:lnTo>
                  <a:lnTo>
                    <a:pt x="25270" y="8642"/>
                  </a:lnTo>
                  <a:lnTo>
                    <a:pt x="23512" y="8843"/>
                  </a:lnTo>
                  <a:lnTo>
                    <a:pt x="21804" y="8993"/>
                  </a:lnTo>
                  <a:lnTo>
                    <a:pt x="20096" y="9044"/>
                  </a:lnTo>
                  <a:lnTo>
                    <a:pt x="18488" y="9094"/>
                  </a:lnTo>
                  <a:lnTo>
                    <a:pt x="16931" y="8993"/>
                  </a:lnTo>
                  <a:lnTo>
                    <a:pt x="15474" y="8893"/>
                  </a:lnTo>
                  <a:lnTo>
                    <a:pt x="14117" y="8692"/>
                  </a:lnTo>
                  <a:lnTo>
                    <a:pt x="12811" y="8491"/>
                  </a:lnTo>
                  <a:lnTo>
                    <a:pt x="11656" y="8190"/>
                  </a:lnTo>
                  <a:lnTo>
                    <a:pt x="10601" y="7838"/>
                  </a:lnTo>
                  <a:lnTo>
                    <a:pt x="9646" y="7436"/>
                  </a:lnTo>
                  <a:lnTo>
                    <a:pt x="8843" y="7034"/>
                  </a:lnTo>
                  <a:lnTo>
                    <a:pt x="8491" y="6783"/>
                  </a:lnTo>
                  <a:lnTo>
                    <a:pt x="8189" y="6532"/>
                  </a:lnTo>
                  <a:lnTo>
                    <a:pt x="7938" y="6281"/>
                  </a:lnTo>
                  <a:lnTo>
                    <a:pt x="7687" y="5979"/>
                  </a:lnTo>
                  <a:lnTo>
                    <a:pt x="7486" y="5678"/>
                  </a:lnTo>
                  <a:lnTo>
                    <a:pt x="7335" y="5427"/>
                  </a:lnTo>
                  <a:lnTo>
                    <a:pt x="7235" y="5125"/>
                  </a:lnTo>
                  <a:lnTo>
                    <a:pt x="7185" y="4773"/>
                  </a:lnTo>
                  <a:lnTo>
                    <a:pt x="7134" y="4472"/>
                  </a:lnTo>
                  <a:lnTo>
                    <a:pt x="7185" y="4171"/>
                  </a:lnTo>
                  <a:lnTo>
                    <a:pt x="7235" y="3869"/>
                  </a:lnTo>
                  <a:lnTo>
                    <a:pt x="7335" y="3568"/>
                  </a:lnTo>
                  <a:lnTo>
                    <a:pt x="7486" y="3266"/>
                  </a:lnTo>
                  <a:lnTo>
                    <a:pt x="7637" y="2965"/>
                  </a:lnTo>
                  <a:lnTo>
                    <a:pt x="8089" y="2312"/>
                  </a:lnTo>
                  <a:lnTo>
                    <a:pt x="8692" y="1709"/>
                  </a:lnTo>
                  <a:lnTo>
                    <a:pt x="9395" y="1106"/>
                  </a:lnTo>
                  <a:lnTo>
                    <a:pt x="10249" y="554"/>
                  </a:lnTo>
                  <a:lnTo>
                    <a:pt x="11204" y="1"/>
                  </a:lnTo>
                  <a:close/>
                </a:path>
              </a:pathLst>
            </a:custGeom>
            <a:solidFill>
              <a:srgbClr val="FF9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5442;p130">
              <a:extLst>
                <a:ext uri="{FF2B5EF4-FFF2-40B4-BE49-F238E27FC236}">
                  <a16:creationId xmlns:a16="http://schemas.microsoft.com/office/drawing/2014/main" id="{8D83507A-5F08-3678-66E4-F841FF722106}"/>
                </a:ext>
              </a:extLst>
            </p:cNvPr>
            <p:cNvSpPr/>
            <p:nvPr/>
          </p:nvSpPr>
          <p:spPr>
            <a:xfrm>
              <a:off x="5340975" y="2411625"/>
              <a:ext cx="584025" cy="152000"/>
            </a:xfrm>
            <a:custGeom>
              <a:avLst/>
              <a:gdLst/>
              <a:ahLst/>
              <a:cxnLst/>
              <a:rect l="l" t="t" r="r" b="b"/>
              <a:pathLst>
                <a:path w="23361" h="6080" extrusionOk="0">
                  <a:moveTo>
                    <a:pt x="15926" y="1"/>
                  </a:moveTo>
                  <a:lnTo>
                    <a:pt x="13665" y="152"/>
                  </a:lnTo>
                  <a:lnTo>
                    <a:pt x="11304" y="403"/>
                  </a:lnTo>
                  <a:lnTo>
                    <a:pt x="8993" y="754"/>
                  </a:lnTo>
                  <a:lnTo>
                    <a:pt x="6833" y="1207"/>
                  </a:lnTo>
                  <a:lnTo>
                    <a:pt x="4873" y="1709"/>
                  </a:lnTo>
                  <a:lnTo>
                    <a:pt x="3969" y="2010"/>
                  </a:lnTo>
                  <a:lnTo>
                    <a:pt x="3165" y="2262"/>
                  </a:lnTo>
                  <a:lnTo>
                    <a:pt x="2462" y="2563"/>
                  </a:lnTo>
                  <a:lnTo>
                    <a:pt x="1809" y="2864"/>
                  </a:lnTo>
                  <a:lnTo>
                    <a:pt x="1256" y="3166"/>
                  </a:lnTo>
                  <a:lnTo>
                    <a:pt x="754" y="3467"/>
                  </a:lnTo>
                  <a:lnTo>
                    <a:pt x="402" y="3769"/>
                  </a:lnTo>
                  <a:lnTo>
                    <a:pt x="151" y="4020"/>
                  </a:lnTo>
                  <a:lnTo>
                    <a:pt x="0" y="4321"/>
                  </a:lnTo>
                  <a:lnTo>
                    <a:pt x="0" y="4623"/>
                  </a:lnTo>
                  <a:lnTo>
                    <a:pt x="101" y="4874"/>
                  </a:lnTo>
                  <a:lnTo>
                    <a:pt x="302" y="5125"/>
                  </a:lnTo>
                  <a:lnTo>
                    <a:pt x="603" y="5326"/>
                  </a:lnTo>
                  <a:lnTo>
                    <a:pt x="1055" y="5527"/>
                  </a:lnTo>
                  <a:lnTo>
                    <a:pt x="1558" y="5678"/>
                  </a:lnTo>
                  <a:lnTo>
                    <a:pt x="2211" y="5828"/>
                  </a:lnTo>
                  <a:lnTo>
                    <a:pt x="2914" y="5929"/>
                  </a:lnTo>
                  <a:lnTo>
                    <a:pt x="3668" y="6029"/>
                  </a:lnTo>
                  <a:lnTo>
                    <a:pt x="4522" y="6080"/>
                  </a:lnTo>
                  <a:lnTo>
                    <a:pt x="7435" y="6080"/>
                  </a:lnTo>
                  <a:lnTo>
                    <a:pt x="9646" y="5929"/>
                  </a:lnTo>
                  <a:lnTo>
                    <a:pt x="12007" y="5678"/>
                  </a:lnTo>
                  <a:lnTo>
                    <a:pt x="14368" y="5326"/>
                  </a:lnTo>
                  <a:lnTo>
                    <a:pt x="16528" y="4874"/>
                  </a:lnTo>
                  <a:lnTo>
                    <a:pt x="18488" y="4371"/>
                  </a:lnTo>
                  <a:lnTo>
                    <a:pt x="19392" y="4070"/>
                  </a:lnTo>
                  <a:lnTo>
                    <a:pt x="20196" y="3819"/>
                  </a:lnTo>
                  <a:lnTo>
                    <a:pt x="20899" y="3517"/>
                  </a:lnTo>
                  <a:lnTo>
                    <a:pt x="21552" y="3216"/>
                  </a:lnTo>
                  <a:lnTo>
                    <a:pt x="22105" y="2915"/>
                  </a:lnTo>
                  <a:lnTo>
                    <a:pt x="22557" y="2613"/>
                  </a:lnTo>
                  <a:lnTo>
                    <a:pt x="22959" y="2362"/>
                  </a:lnTo>
                  <a:lnTo>
                    <a:pt x="23210" y="2061"/>
                  </a:lnTo>
                  <a:lnTo>
                    <a:pt x="23361" y="1759"/>
                  </a:lnTo>
                  <a:lnTo>
                    <a:pt x="23361" y="1508"/>
                  </a:lnTo>
                  <a:lnTo>
                    <a:pt x="23260" y="1207"/>
                  </a:lnTo>
                  <a:lnTo>
                    <a:pt x="23059" y="1006"/>
                  </a:lnTo>
                  <a:lnTo>
                    <a:pt x="22708" y="754"/>
                  </a:lnTo>
                  <a:lnTo>
                    <a:pt x="22306" y="604"/>
                  </a:lnTo>
                  <a:lnTo>
                    <a:pt x="21803" y="403"/>
                  </a:lnTo>
                  <a:lnTo>
                    <a:pt x="21150" y="252"/>
                  </a:lnTo>
                  <a:lnTo>
                    <a:pt x="20447" y="152"/>
                  </a:lnTo>
                  <a:lnTo>
                    <a:pt x="19693" y="51"/>
                  </a:lnTo>
                  <a:lnTo>
                    <a:pt x="18839" y="1"/>
                  </a:lnTo>
                  <a:close/>
                </a:path>
              </a:pathLst>
            </a:custGeom>
            <a:solidFill>
              <a:srgbClr val="6B3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5443;p130">
              <a:extLst>
                <a:ext uri="{FF2B5EF4-FFF2-40B4-BE49-F238E27FC236}">
                  <a16:creationId xmlns:a16="http://schemas.microsoft.com/office/drawing/2014/main" id="{9087F5E8-4F9D-8FA4-83A0-D7C97C327F45}"/>
                </a:ext>
              </a:extLst>
            </p:cNvPr>
            <p:cNvSpPr/>
            <p:nvPr/>
          </p:nvSpPr>
          <p:spPr>
            <a:xfrm>
              <a:off x="5402500" y="2493275"/>
              <a:ext cx="460975" cy="70350"/>
            </a:xfrm>
            <a:custGeom>
              <a:avLst/>
              <a:gdLst/>
              <a:ahLst/>
              <a:cxnLst/>
              <a:rect l="l" t="t" r="r" b="b"/>
              <a:pathLst>
                <a:path w="18439" h="2814" extrusionOk="0">
                  <a:moveTo>
                    <a:pt x="14268" y="0"/>
                  </a:moveTo>
                  <a:lnTo>
                    <a:pt x="13012" y="51"/>
                  </a:lnTo>
                  <a:lnTo>
                    <a:pt x="11706" y="101"/>
                  </a:lnTo>
                  <a:lnTo>
                    <a:pt x="10300" y="251"/>
                  </a:lnTo>
                  <a:lnTo>
                    <a:pt x="8843" y="402"/>
                  </a:lnTo>
                  <a:lnTo>
                    <a:pt x="7537" y="603"/>
                  </a:lnTo>
                  <a:lnTo>
                    <a:pt x="6230" y="854"/>
                  </a:lnTo>
                  <a:lnTo>
                    <a:pt x="5025" y="1105"/>
                  </a:lnTo>
                  <a:lnTo>
                    <a:pt x="3819" y="1357"/>
                  </a:lnTo>
                  <a:lnTo>
                    <a:pt x="2764" y="1658"/>
                  </a:lnTo>
                  <a:lnTo>
                    <a:pt x="1709" y="1960"/>
                  </a:lnTo>
                  <a:lnTo>
                    <a:pt x="805" y="2261"/>
                  </a:lnTo>
                  <a:lnTo>
                    <a:pt x="1" y="2613"/>
                  </a:lnTo>
                  <a:lnTo>
                    <a:pt x="855" y="2713"/>
                  </a:lnTo>
                  <a:lnTo>
                    <a:pt x="1860" y="2814"/>
                  </a:lnTo>
                  <a:lnTo>
                    <a:pt x="5427" y="2814"/>
                  </a:lnTo>
                  <a:lnTo>
                    <a:pt x="6733" y="2713"/>
                  </a:lnTo>
                  <a:lnTo>
                    <a:pt x="8139" y="2613"/>
                  </a:lnTo>
                  <a:lnTo>
                    <a:pt x="9546" y="2412"/>
                  </a:lnTo>
                  <a:lnTo>
                    <a:pt x="10902" y="2211"/>
                  </a:lnTo>
                  <a:lnTo>
                    <a:pt x="12209" y="2010"/>
                  </a:lnTo>
                  <a:lnTo>
                    <a:pt x="13414" y="1759"/>
                  </a:lnTo>
                  <a:lnTo>
                    <a:pt x="14620" y="1457"/>
                  </a:lnTo>
                  <a:lnTo>
                    <a:pt x="15675" y="1206"/>
                  </a:lnTo>
                  <a:lnTo>
                    <a:pt x="16730" y="905"/>
                  </a:lnTo>
                  <a:lnTo>
                    <a:pt x="17634" y="553"/>
                  </a:lnTo>
                  <a:lnTo>
                    <a:pt x="18438" y="251"/>
                  </a:lnTo>
                  <a:lnTo>
                    <a:pt x="17584" y="151"/>
                  </a:lnTo>
                  <a:lnTo>
                    <a:pt x="16579" y="51"/>
                  </a:lnTo>
                  <a:lnTo>
                    <a:pt x="15474" y="0"/>
                  </a:lnTo>
                  <a:close/>
                </a:path>
              </a:pathLst>
            </a:custGeom>
            <a:solidFill>
              <a:srgbClr val="582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5444;p130">
              <a:extLst>
                <a:ext uri="{FF2B5EF4-FFF2-40B4-BE49-F238E27FC236}">
                  <a16:creationId xmlns:a16="http://schemas.microsoft.com/office/drawing/2014/main" id="{5F5B881F-3DD6-BFEA-A670-5CDD6BE9519E}"/>
                </a:ext>
              </a:extLst>
            </p:cNvPr>
            <p:cNvSpPr/>
            <p:nvPr/>
          </p:nvSpPr>
          <p:spPr>
            <a:xfrm>
              <a:off x="5768000" y="2932850"/>
              <a:ext cx="861575" cy="847775"/>
            </a:xfrm>
            <a:custGeom>
              <a:avLst/>
              <a:gdLst/>
              <a:ahLst/>
              <a:cxnLst/>
              <a:rect l="l" t="t" r="r" b="b"/>
              <a:pathLst>
                <a:path w="34463" h="33911" extrusionOk="0">
                  <a:moveTo>
                    <a:pt x="5124" y="0"/>
                  </a:moveTo>
                  <a:lnTo>
                    <a:pt x="4722" y="452"/>
                  </a:lnTo>
                  <a:lnTo>
                    <a:pt x="4270" y="1005"/>
                  </a:lnTo>
                  <a:lnTo>
                    <a:pt x="3718" y="1809"/>
                  </a:lnTo>
                  <a:lnTo>
                    <a:pt x="3065" y="2813"/>
                  </a:lnTo>
                  <a:lnTo>
                    <a:pt x="2411" y="4120"/>
                  </a:lnTo>
                  <a:lnTo>
                    <a:pt x="2110" y="4823"/>
                  </a:lnTo>
                  <a:lnTo>
                    <a:pt x="1758" y="5627"/>
                  </a:lnTo>
                  <a:lnTo>
                    <a:pt x="1457" y="6481"/>
                  </a:lnTo>
                  <a:lnTo>
                    <a:pt x="1155" y="7385"/>
                  </a:lnTo>
                  <a:lnTo>
                    <a:pt x="904" y="8390"/>
                  </a:lnTo>
                  <a:lnTo>
                    <a:pt x="653" y="9395"/>
                  </a:lnTo>
                  <a:lnTo>
                    <a:pt x="452" y="10550"/>
                  </a:lnTo>
                  <a:lnTo>
                    <a:pt x="251" y="11705"/>
                  </a:lnTo>
                  <a:lnTo>
                    <a:pt x="100" y="12961"/>
                  </a:lnTo>
                  <a:lnTo>
                    <a:pt x="50" y="14268"/>
                  </a:lnTo>
                  <a:lnTo>
                    <a:pt x="0" y="15624"/>
                  </a:lnTo>
                  <a:lnTo>
                    <a:pt x="0" y="17081"/>
                  </a:lnTo>
                  <a:lnTo>
                    <a:pt x="100" y="18588"/>
                  </a:lnTo>
                  <a:lnTo>
                    <a:pt x="251" y="20196"/>
                  </a:lnTo>
                  <a:lnTo>
                    <a:pt x="452" y="21853"/>
                  </a:lnTo>
                  <a:lnTo>
                    <a:pt x="754" y="23561"/>
                  </a:lnTo>
                  <a:lnTo>
                    <a:pt x="1105" y="25370"/>
                  </a:lnTo>
                  <a:lnTo>
                    <a:pt x="1557" y="27229"/>
                  </a:lnTo>
                  <a:lnTo>
                    <a:pt x="2110" y="29188"/>
                  </a:lnTo>
                  <a:lnTo>
                    <a:pt x="2763" y="31197"/>
                  </a:lnTo>
                  <a:lnTo>
                    <a:pt x="6330" y="33910"/>
                  </a:lnTo>
                  <a:lnTo>
                    <a:pt x="7335" y="33860"/>
                  </a:lnTo>
                  <a:lnTo>
                    <a:pt x="8490" y="33810"/>
                  </a:lnTo>
                  <a:lnTo>
                    <a:pt x="10047" y="33659"/>
                  </a:lnTo>
                  <a:lnTo>
                    <a:pt x="11906" y="33358"/>
                  </a:lnTo>
                  <a:lnTo>
                    <a:pt x="12961" y="33157"/>
                  </a:lnTo>
                  <a:lnTo>
                    <a:pt x="14016" y="32956"/>
                  </a:lnTo>
                  <a:lnTo>
                    <a:pt x="15121" y="32654"/>
                  </a:lnTo>
                  <a:lnTo>
                    <a:pt x="16277" y="32303"/>
                  </a:lnTo>
                  <a:lnTo>
                    <a:pt x="17483" y="31901"/>
                  </a:lnTo>
                  <a:lnTo>
                    <a:pt x="18688" y="31449"/>
                  </a:lnTo>
                  <a:lnTo>
                    <a:pt x="19894" y="30896"/>
                  </a:lnTo>
                  <a:lnTo>
                    <a:pt x="21100" y="30343"/>
                  </a:lnTo>
                  <a:lnTo>
                    <a:pt x="22356" y="29640"/>
                  </a:lnTo>
                  <a:lnTo>
                    <a:pt x="23561" y="28887"/>
                  </a:lnTo>
                  <a:lnTo>
                    <a:pt x="24717" y="28083"/>
                  </a:lnTo>
                  <a:lnTo>
                    <a:pt x="25922" y="27178"/>
                  </a:lnTo>
                  <a:lnTo>
                    <a:pt x="27028" y="26123"/>
                  </a:lnTo>
                  <a:lnTo>
                    <a:pt x="28133" y="25018"/>
                  </a:lnTo>
                  <a:lnTo>
                    <a:pt x="29188" y="23863"/>
                  </a:lnTo>
                  <a:lnTo>
                    <a:pt x="30193" y="22506"/>
                  </a:lnTo>
                  <a:lnTo>
                    <a:pt x="31097" y="21100"/>
                  </a:lnTo>
                  <a:lnTo>
                    <a:pt x="31549" y="20346"/>
                  </a:lnTo>
                  <a:lnTo>
                    <a:pt x="31951" y="19593"/>
                  </a:lnTo>
                  <a:lnTo>
                    <a:pt x="32353" y="18789"/>
                  </a:lnTo>
                  <a:lnTo>
                    <a:pt x="32705" y="17935"/>
                  </a:lnTo>
                  <a:lnTo>
                    <a:pt x="33056" y="17081"/>
                  </a:lnTo>
                  <a:lnTo>
                    <a:pt x="33408" y="16177"/>
                  </a:lnTo>
                  <a:lnTo>
                    <a:pt x="33709" y="15222"/>
                  </a:lnTo>
                  <a:lnTo>
                    <a:pt x="34011" y="14268"/>
                  </a:lnTo>
                  <a:lnTo>
                    <a:pt x="34262" y="13263"/>
                  </a:lnTo>
                  <a:lnTo>
                    <a:pt x="34463" y="12258"/>
                  </a:lnTo>
                  <a:lnTo>
                    <a:pt x="15775" y="5275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ADD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5445;p130">
              <a:extLst>
                <a:ext uri="{FF2B5EF4-FFF2-40B4-BE49-F238E27FC236}">
                  <a16:creationId xmlns:a16="http://schemas.microsoft.com/office/drawing/2014/main" id="{9FC90283-E2DA-2F93-6A46-C23DCD26AAE6}"/>
                </a:ext>
              </a:extLst>
            </p:cNvPr>
            <p:cNvSpPr/>
            <p:nvPr/>
          </p:nvSpPr>
          <p:spPr>
            <a:xfrm>
              <a:off x="5768000" y="2932850"/>
              <a:ext cx="305200" cy="862850"/>
            </a:xfrm>
            <a:custGeom>
              <a:avLst/>
              <a:gdLst/>
              <a:ahLst/>
              <a:cxnLst/>
              <a:rect l="l" t="t" r="r" b="b"/>
              <a:pathLst>
                <a:path w="12208" h="34514" extrusionOk="0">
                  <a:moveTo>
                    <a:pt x="5124" y="0"/>
                  </a:moveTo>
                  <a:lnTo>
                    <a:pt x="4722" y="452"/>
                  </a:lnTo>
                  <a:lnTo>
                    <a:pt x="4270" y="1005"/>
                  </a:lnTo>
                  <a:lnTo>
                    <a:pt x="3718" y="1809"/>
                  </a:lnTo>
                  <a:lnTo>
                    <a:pt x="3065" y="2813"/>
                  </a:lnTo>
                  <a:lnTo>
                    <a:pt x="2411" y="4120"/>
                  </a:lnTo>
                  <a:lnTo>
                    <a:pt x="2110" y="4823"/>
                  </a:lnTo>
                  <a:lnTo>
                    <a:pt x="1758" y="5627"/>
                  </a:lnTo>
                  <a:lnTo>
                    <a:pt x="1457" y="6481"/>
                  </a:lnTo>
                  <a:lnTo>
                    <a:pt x="1155" y="7385"/>
                  </a:lnTo>
                  <a:lnTo>
                    <a:pt x="904" y="8390"/>
                  </a:lnTo>
                  <a:lnTo>
                    <a:pt x="653" y="9395"/>
                  </a:lnTo>
                  <a:lnTo>
                    <a:pt x="452" y="10550"/>
                  </a:lnTo>
                  <a:lnTo>
                    <a:pt x="251" y="11705"/>
                  </a:lnTo>
                  <a:lnTo>
                    <a:pt x="100" y="12961"/>
                  </a:lnTo>
                  <a:lnTo>
                    <a:pt x="50" y="14268"/>
                  </a:lnTo>
                  <a:lnTo>
                    <a:pt x="0" y="15624"/>
                  </a:lnTo>
                  <a:lnTo>
                    <a:pt x="0" y="17081"/>
                  </a:lnTo>
                  <a:lnTo>
                    <a:pt x="100" y="18588"/>
                  </a:lnTo>
                  <a:lnTo>
                    <a:pt x="251" y="20196"/>
                  </a:lnTo>
                  <a:lnTo>
                    <a:pt x="452" y="21853"/>
                  </a:lnTo>
                  <a:lnTo>
                    <a:pt x="754" y="23561"/>
                  </a:lnTo>
                  <a:lnTo>
                    <a:pt x="1105" y="25370"/>
                  </a:lnTo>
                  <a:lnTo>
                    <a:pt x="1557" y="27229"/>
                  </a:lnTo>
                  <a:lnTo>
                    <a:pt x="2110" y="29188"/>
                  </a:lnTo>
                  <a:lnTo>
                    <a:pt x="2763" y="31197"/>
                  </a:lnTo>
                  <a:lnTo>
                    <a:pt x="6330" y="33910"/>
                  </a:lnTo>
                  <a:lnTo>
                    <a:pt x="7435" y="33860"/>
                  </a:lnTo>
                  <a:lnTo>
                    <a:pt x="8691" y="33810"/>
                  </a:lnTo>
                  <a:lnTo>
                    <a:pt x="10349" y="33609"/>
                  </a:lnTo>
                  <a:lnTo>
                    <a:pt x="10751" y="34312"/>
                  </a:lnTo>
                  <a:lnTo>
                    <a:pt x="10801" y="34362"/>
                  </a:lnTo>
                  <a:lnTo>
                    <a:pt x="10851" y="34413"/>
                  </a:lnTo>
                  <a:lnTo>
                    <a:pt x="11002" y="34413"/>
                  </a:lnTo>
                  <a:lnTo>
                    <a:pt x="11102" y="34312"/>
                  </a:lnTo>
                  <a:lnTo>
                    <a:pt x="11102" y="34212"/>
                  </a:lnTo>
                  <a:lnTo>
                    <a:pt x="11102" y="34161"/>
                  </a:lnTo>
                  <a:lnTo>
                    <a:pt x="10952" y="33508"/>
                  </a:lnTo>
                  <a:lnTo>
                    <a:pt x="11052" y="33508"/>
                  </a:lnTo>
                  <a:lnTo>
                    <a:pt x="11102" y="33559"/>
                  </a:lnTo>
                  <a:lnTo>
                    <a:pt x="11203" y="33508"/>
                  </a:lnTo>
                  <a:lnTo>
                    <a:pt x="11253" y="33458"/>
                  </a:lnTo>
                  <a:lnTo>
                    <a:pt x="11253" y="33358"/>
                  </a:lnTo>
                  <a:lnTo>
                    <a:pt x="11203" y="33056"/>
                  </a:lnTo>
                  <a:lnTo>
                    <a:pt x="11203" y="33056"/>
                  </a:lnTo>
                  <a:lnTo>
                    <a:pt x="11555" y="33760"/>
                  </a:lnTo>
                  <a:lnTo>
                    <a:pt x="11957" y="34463"/>
                  </a:lnTo>
                  <a:lnTo>
                    <a:pt x="12057" y="34513"/>
                  </a:lnTo>
                  <a:lnTo>
                    <a:pt x="12157" y="34513"/>
                  </a:lnTo>
                  <a:lnTo>
                    <a:pt x="12208" y="34463"/>
                  </a:lnTo>
                  <a:lnTo>
                    <a:pt x="12208" y="34312"/>
                  </a:lnTo>
                  <a:lnTo>
                    <a:pt x="11906" y="33207"/>
                  </a:lnTo>
                  <a:lnTo>
                    <a:pt x="11605" y="32152"/>
                  </a:lnTo>
                  <a:lnTo>
                    <a:pt x="11253" y="31047"/>
                  </a:lnTo>
                  <a:lnTo>
                    <a:pt x="10952" y="29891"/>
                  </a:lnTo>
                  <a:lnTo>
                    <a:pt x="10701" y="28686"/>
                  </a:lnTo>
                  <a:lnTo>
                    <a:pt x="10500" y="27480"/>
                  </a:lnTo>
                  <a:lnTo>
                    <a:pt x="10349" y="26274"/>
                  </a:lnTo>
                  <a:lnTo>
                    <a:pt x="10248" y="25018"/>
                  </a:lnTo>
                  <a:lnTo>
                    <a:pt x="10198" y="23863"/>
                  </a:lnTo>
                  <a:lnTo>
                    <a:pt x="10148" y="22707"/>
                  </a:lnTo>
                  <a:lnTo>
                    <a:pt x="10148" y="20346"/>
                  </a:lnTo>
                  <a:lnTo>
                    <a:pt x="10248" y="18035"/>
                  </a:lnTo>
                  <a:lnTo>
                    <a:pt x="10449" y="15724"/>
                  </a:lnTo>
                  <a:lnTo>
                    <a:pt x="10449" y="15624"/>
                  </a:lnTo>
                  <a:lnTo>
                    <a:pt x="10299" y="15624"/>
                  </a:lnTo>
                  <a:lnTo>
                    <a:pt x="10299" y="15674"/>
                  </a:lnTo>
                  <a:lnTo>
                    <a:pt x="9947" y="18086"/>
                  </a:lnTo>
                  <a:lnTo>
                    <a:pt x="9796" y="19341"/>
                  </a:lnTo>
                  <a:lnTo>
                    <a:pt x="9696" y="20547"/>
                  </a:lnTo>
                  <a:lnTo>
                    <a:pt x="9595" y="21753"/>
                  </a:lnTo>
                  <a:lnTo>
                    <a:pt x="9595" y="22959"/>
                  </a:lnTo>
                  <a:lnTo>
                    <a:pt x="9595" y="24214"/>
                  </a:lnTo>
                  <a:lnTo>
                    <a:pt x="9646" y="25420"/>
                  </a:lnTo>
                  <a:lnTo>
                    <a:pt x="9696" y="25973"/>
                  </a:lnTo>
                  <a:lnTo>
                    <a:pt x="9495" y="24315"/>
                  </a:lnTo>
                  <a:lnTo>
                    <a:pt x="9445" y="22657"/>
                  </a:lnTo>
                  <a:lnTo>
                    <a:pt x="9394" y="21250"/>
                  </a:lnTo>
                  <a:lnTo>
                    <a:pt x="9394" y="19894"/>
                  </a:lnTo>
                  <a:lnTo>
                    <a:pt x="9495" y="18538"/>
                  </a:lnTo>
                  <a:lnTo>
                    <a:pt x="9545" y="17131"/>
                  </a:lnTo>
                  <a:lnTo>
                    <a:pt x="9696" y="15775"/>
                  </a:lnTo>
                  <a:lnTo>
                    <a:pt x="9847" y="14418"/>
                  </a:lnTo>
                  <a:lnTo>
                    <a:pt x="10248" y="11655"/>
                  </a:lnTo>
                  <a:lnTo>
                    <a:pt x="10248" y="11605"/>
                  </a:lnTo>
                  <a:lnTo>
                    <a:pt x="10198" y="11605"/>
                  </a:lnTo>
                  <a:lnTo>
                    <a:pt x="10148" y="11655"/>
                  </a:lnTo>
                  <a:lnTo>
                    <a:pt x="9847" y="13012"/>
                  </a:lnTo>
                  <a:lnTo>
                    <a:pt x="9545" y="14418"/>
                  </a:lnTo>
                  <a:lnTo>
                    <a:pt x="9294" y="15825"/>
                  </a:lnTo>
                  <a:lnTo>
                    <a:pt x="9143" y="17232"/>
                  </a:lnTo>
                  <a:lnTo>
                    <a:pt x="8993" y="18638"/>
                  </a:lnTo>
                  <a:lnTo>
                    <a:pt x="8892" y="20045"/>
                  </a:lnTo>
                  <a:lnTo>
                    <a:pt x="8842" y="21451"/>
                  </a:lnTo>
                  <a:lnTo>
                    <a:pt x="8842" y="22858"/>
                  </a:lnTo>
                  <a:lnTo>
                    <a:pt x="8892" y="24767"/>
                  </a:lnTo>
                  <a:lnTo>
                    <a:pt x="9093" y="26676"/>
                  </a:lnTo>
                  <a:lnTo>
                    <a:pt x="8892" y="25370"/>
                  </a:lnTo>
                  <a:lnTo>
                    <a:pt x="8741" y="24014"/>
                  </a:lnTo>
                  <a:lnTo>
                    <a:pt x="8641" y="22707"/>
                  </a:lnTo>
                  <a:lnTo>
                    <a:pt x="8540" y="21351"/>
                  </a:lnTo>
                  <a:lnTo>
                    <a:pt x="8540" y="19693"/>
                  </a:lnTo>
                  <a:lnTo>
                    <a:pt x="8591" y="18035"/>
                  </a:lnTo>
                  <a:lnTo>
                    <a:pt x="8741" y="16428"/>
                  </a:lnTo>
                  <a:lnTo>
                    <a:pt x="8942" y="14820"/>
                  </a:lnTo>
                  <a:lnTo>
                    <a:pt x="9193" y="13213"/>
                  </a:lnTo>
                  <a:lnTo>
                    <a:pt x="9495" y="11605"/>
                  </a:lnTo>
                  <a:lnTo>
                    <a:pt x="9897" y="9997"/>
                  </a:lnTo>
                  <a:lnTo>
                    <a:pt x="10299" y="8390"/>
                  </a:lnTo>
                  <a:lnTo>
                    <a:pt x="10248" y="8340"/>
                  </a:lnTo>
                  <a:lnTo>
                    <a:pt x="10198" y="8340"/>
                  </a:lnTo>
                  <a:lnTo>
                    <a:pt x="9696" y="9646"/>
                  </a:lnTo>
                  <a:lnTo>
                    <a:pt x="9244" y="10952"/>
                  </a:lnTo>
                  <a:lnTo>
                    <a:pt x="8842" y="12308"/>
                  </a:lnTo>
                  <a:lnTo>
                    <a:pt x="8540" y="13665"/>
                  </a:lnTo>
                  <a:lnTo>
                    <a:pt x="8289" y="15021"/>
                  </a:lnTo>
                  <a:lnTo>
                    <a:pt x="8088" y="16428"/>
                  </a:lnTo>
                  <a:lnTo>
                    <a:pt x="7938" y="17834"/>
                  </a:lnTo>
                  <a:lnTo>
                    <a:pt x="7887" y="19241"/>
                  </a:lnTo>
                  <a:lnTo>
                    <a:pt x="7887" y="17483"/>
                  </a:lnTo>
                  <a:lnTo>
                    <a:pt x="7988" y="15724"/>
                  </a:lnTo>
                  <a:lnTo>
                    <a:pt x="8138" y="14016"/>
                  </a:lnTo>
                  <a:lnTo>
                    <a:pt x="8390" y="12308"/>
                  </a:lnTo>
                  <a:lnTo>
                    <a:pt x="8641" y="11203"/>
                  </a:lnTo>
                  <a:lnTo>
                    <a:pt x="8942" y="10098"/>
                  </a:lnTo>
                  <a:lnTo>
                    <a:pt x="9244" y="8993"/>
                  </a:lnTo>
                  <a:lnTo>
                    <a:pt x="9646" y="7837"/>
                  </a:lnTo>
                  <a:lnTo>
                    <a:pt x="10148" y="6682"/>
                  </a:lnTo>
                  <a:lnTo>
                    <a:pt x="10650" y="5577"/>
                  </a:lnTo>
                  <a:lnTo>
                    <a:pt x="11203" y="4421"/>
                  </a:lnTo>
                  <a:lnTo>
                    <a:pt x="11806" y="3316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7CA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5446;p130">
              <a:extLst>
                <a:ext uri="{FF2B5EF4-FFF2-40B4-BE49-F238E27FC236}">
                  <a16:creationId xmlns:a16="http://schemas.microsoft.com/office/drawing/2014/main" id="{098CBE4B-EEDA-7794-A8CE-A4C11530B17A}"/>
                </a:ext>
              </a:extLst>
            </p:cNvPr>
            <p:cNvSpPr/>
            <p:nvPr/>
          </p:nvSpPr>
          <p:spPr>
            <a:xfrm>
              <a:off x="6187475" y="3373675"/>
              <a:ext cx="365500" cy="341625"/>
            </a:xfrm>
            <a:custGeom>
              <a:avLst/>
              <a:gdLst/>
              <a:ahLst/>
              <a:cxnLst/>
              <a:rect l="l" t="t" r="r" b="b"/>
              <a:pathLst>
                <a:path w="14620" h="13665" extrusionOk="0">
                  <a:moveTo>
                    <a:pt x="14569" y="0"/>
                  </a:moveTo>
                  <a:lnTo>
                    <a:pt x="14519" y="51"/>
                  </a:lnTo>
                  <a:lnTo>
                    <a:pt x="14017" y="1156"/>
                  </a:lnTo>
                  <a:lnTo>
                    <a:pt x="13414" y="2211"/>
                  </a:lnTo>
                  <a:lnTo>
                    <a:pt x="12811" y="3266"/>
                  </a:lnTo>
                  <a:lnTo>
                    <a:pt x="12107" y="4271"/>
                  </a:lnTo>
                  <a:lnTo>
                    <a:pt x="11404" y="5225"/>
                  </a:lnTo>
                  <a:lnTo>
                    <a:pt x="10600" y="6129"/>
                  </a:lnTo>
                  <a:lnTo>
                    <a:pt x="9746" y="7034"/>
                  </a:lnTo>
                  <a:lnTo>
                    <a:pt x="8842" y="7837"/>
                  </a:lnTo>
                  <a:lnTo>
                    <a:pt x="7837" y="8691"/>
                  </a:lnTo>
                  <a:lnTo>
                    <a:pt x="6782" y="9495"/>
                  </a:lnTo>
                  <a:lnTo>
                    <a:pt x="5727" y="10199"/>
                  </a:lnTo>
                  <a:lnTo>
                    <a:pt x="4622" y="10902"/>
                  </a:lnTo>
                  <a:lnTo>
                    <a:pt x="3467" y="11555"/>
                  </a:lnTo>
                  <a:lnTo>
                    <a:pt x="2361" y="12208"/>
                  </a:lnTo>
                  <a:lnTo>
                    <a:pt x="51" y="13414"/>
                  </a:lnTo>
                  <a:lnTo>
                    <a:pt x="0" y="13514"/>
                  </a:lnTo>
                  <a:lnTo>
                    <a:pt x="0" y="13564"/>
                  </a:lnTo>
                  <a:lnTo>
                    <a:pt x="51" y="13665"/>
                  </a:lnTo>
                  <a:lnTo>
                    <a:pt x="151" y="13665"/>
                  </a:lnTo>
                  <a:lnTo>
                    <a:pt x="1357" y="13263"/>
                  </a:lnTo>
                  <a:lnTo>
                    <a:pt x="2512" y="12761"/>
                  </a:lnTo>
                  <a:lnTo>
                    <a:pt x="3668" y="12208"/>
                  </a:lnTo>
                  <a:lnTo>
                    <a:pt x="4823" y="11605"/>
                  </a:lnTo>
                  <a:lnTo>
                    <a:pt x="5928" y="10952"/>
                  </a:lnTo>
                  <a:lnTo>
                    <a:pt x="6983" y="10199"/>
                  </a:lnTo>
                  <a:lnTo>
                    <a:pt x="8038" y="9395"/>
                  </a:lnTo>
                  <a:lnTo>
                    <a:pt x="9043" y="8541"/>
                  </a:lnTo>
                  <a:lnTo>
                    <a:pt x="9947" y="7687"/>
                  </a:lnTo>
                  <a:lnTo>
                    <a:pt x="10852" y="6732"/>
                  </a:lnTo>
                  <a:lnTo>
                    <a:pt x="11655" y="5727"/>
                  </a:lnTo>
                  <a:lnTo>
                    <a:pt x="12409" y="4672"/>
                  </a:lnTo>
                  <a:lnTo>
                    <a:pt x="13112" y="3567"/>
                  </a:lnTo>
                  <a:lnTo>
                    <a:pt x="13715" y="2462"/>
                  </a:lnTo>
                  <a:lnTo>
                    <a:pt x="14217" y="1307"/>
                  </a:lnTo>
                  <a:lnTo>
                    <a:pt x="14619" y="101"/>
                  </a:lnTo>
                  <a:lnTo>
                    <a:pt x="14619" y="51"/>
                  </a:lnTo>
                  <a:lnTo>
                    <a:pt x="14619" y="0"/>
                  </a:lnTo>
                  <a:close/>
                </a:path>
              </a:pathLst>
            </a:custGeom>
            <a:solidFill>
              <a:srgbClr val="CEF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5447;p130">
              <a:extLst>
                <a:ext uri="{FF2B5EF4-FFF2-40B4-BE49-F238E27FC236}">
                  <a16:creationId xmlns:a16="http://schemas.microsoft.com/office/drawing/2014/main" id="{94EBF75B-8BF5-B330-99C5-075DBE3B310B}"/>
                </a:ext>
              </a:extLst>
            </p:cNvPr>
            <p:cNvSpPr/>
            <p:nvPr/>
          </p:nvSpPr>
          <p:spPr>
            <a:xfrm>
              <a:off x="6238975" y="3444000"/>
              <a:ext cx="244925" cy="206000"/>
            </a:xfrm>
            <a:custGeom>
              <a:avLst/>
              <a:gdLst/>
              <a:ahLst/>
              <a:cxnLst/>
              <a:rect l="l" t="t" r="r" b="b"/>
              <a:pathLst>
                <a:path w="9797" h="8240" extrusionOk="0">
                  <a:moveTo>
                    <a:pt x="9696" y="1"/>
                  </a:moveTo>
                  <a:lnTo>
                    <a:pt x="9646" y="51"/>
                  </a:lnTo>
                  <a:lnTo>
                    <a:pt x="8741" y="1307"/>
                  </a:lnTo>
                  <a:lnTo>
                    <a:pt x="7686" y="2563"/>
                  </a:lnTo>
                  <a:lnTo>
                    <a:pt x="6581" y="3718"/>
                  </a:lnTo>
                  <a:lnTo>
                    <a:pt x="6029" y="4221"/>
                  </a:lnTo>
                  <a:lnTo>
                    <a:pt x="5426" y="4773"/>
                  </a:lnTo>
                  <a:lnTo>
                    <a:pt x="4773" y="5225"/>
                  </a:lnTo>
                  <a:lnTo>
                    <a:pt x="4119" y="5728"/>
                  </a:lnTo>
                  <a:lnTo>
                    <a:pt x="2813" y="6532"/>
                  </a:lnTo>
                  <a:lnTo>
                    <a:pt x="1407" y="7335"/>
                  </a:lnTo>
                  <a:lnTo>
                    <a:pt x="0" y="8089"/>
                  </a:lnTo>
                  <a:lnTo>
                    <a:pt x="0" y="8139"/>
                  </a:lnTo>
                  <a:lnTo>
                    <a:pt x="0" y="8189"/>
                  </a:lnTo>
                  <a:lnTo>
                    <a:pt x="50" y="8240"/>
                  </a:lnTo>
                  <a:lnTo>
                    <a:pt x="854" y="7988"/>
                  </a:lnTo>
                  <a:lnTo>
                    <a:pt x="1557" y="7687"/>
                  </a:lnTo>
                  <a:lnTo>
                    <a:pt x="2311" y="7335"/>
                  </a:lnTo>
                  <a:lnTo>
                    <a:pt x="3014" y="6933"/>
                  </a:lnTo>
                  <a:lnTo>
                    <a:pt x="3718" y="6532"/>
                  </a:lnTo>
                  <a:lnTo>
                    <a:pt x="4371" y="6079"/>
                  </a:lnTo>
                  <a:lnTo>
                    <a:pt x="5024" y="5577"/>
                  </a:lnTo>
                  <a:lnTo>
                    <a:pt x="5627" y="5075"/>
                  </a:lnTo>
                  <a:lnTo>
                    <a:pt x="6280" y="4522"/>
                  </a:lnTo>
                  <a:lnTo>
                    <a:pt x="6832" y="3919"/>
                  </a:lnTo>
                  <a:lnTo>
                    <a:pt x="7385" y="3316"/>
                  </a:lnTo>
                  <a:lnTo>
                    <a:pt x="7938" y="2713"/>
                  </a:lnTo>
                  <a:lnTo>
                    <a:pt x="8440" y="2060"/>
                  </a:lnTo>
                  <a:lnTo>
                    <a:pt x="8892" y="1407"/>
                  </a:lnTo>
                  <a:lnTo>
                    <a:pt x="9746" y="101"/>
                  </a:lnTo>
                  <a:lnTo>
                    <a:pt x="9796" y="51"/>
                  </a:lnTo>
                  <a:lnTo>
                    <a:pt x="9746" y="1"/>
                  </a:lnTo>
                  <a:close/>
                </a:path>
              </a:pathLst>
            </a:custGeom>
            <a:solidFill>
              <a:srgbClr val="CEF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5448;p130">
              <a:extLst>
                <a:ext uri="{FF2B5EF4-FFF2-40B4-BE49-F238E27FC236}">
                  <a16:creationId xmlns:a16="http://schemas.microsoft.com/office/drawing/2014/main" id="{4AF6BA9F-8603-6136-2116-CA4AB5369CBF}"/>
                </a:ext>
              </a:extLst>
            </p:cNvPr>
            <p:cNvSpPr/>
            <p:nvPr/>
          </p:nvSpPr>
          <p:spPr>
            <a:xfrm>
              <a:off x="5889825" y="2880100"/>
              <a:ext cx="746050" cy="411975"/>
            </a:xfrm>
            <a:custGeom>
              <a:avLst/>
              <a:gdLst/>
              <a:ahLst/>
              <a:cxnLst/>
              <a:rect l="l" t="t" r="r" b="b"/>
              <a:pathLst>
                <a:path w="29842" h="16479" extrusionOk="0">
                  <a:moveTo>
                    <a:pt x="5275" y="0"/>
                  </a:moveTo>
                  <a:lnTo>
                    <a:pt x="4220" y="101"/>
                  </a:lnTo>
                  <a:lnTo>
                    <a:pt x="3265" y="251"/>
                  </a:lnTo>
                  <a:lnTo>
                    <a:pt x="2411" y="452"/>
                  </a:lnTo>
                  <a:lnTo>
                    <a:pt x="1708" y="754"/>
                  </a:lnTo>
                  <a:lnTo>
                    <a:pt x="1356" y="955"/>
                  </a:lnTo>
                  <a:lnTo>
                    <a:pt x="1055" y="1156"/>
                  </a:lnTo>
                  <a:lnTo>
                    <a:pt x="804" y="1357"/>
                  </a:lnTo>
                  <a:lnTo>
                    <a:pt x="603" y="1608"/>
                  </a:lnTo>
                  <a:lnTo>
                    <a:pt x="402" y="1859"/>
                  </a:lnTo>
                  <a:lnTo>
                    <a:pt x="251" y="2110"/>
                  </a:lnTo>
                  <a:lnTo>
                    <a:pt x="101" y="2412"/>
                  </a:lnTo>
                  <a:lnTo>
                    <a:pt x="50" y="2713"/>
                  </a:lnTo>
                  <a:lnTo>
                    <a:pt x="0" y="3014"/>
                  </a:lnTo>
                  <a:lnTo>
                    <a:pt x="0" y="3366"/>
                  </a:lnTo>
                  <a:lnTo>
                    <a:pt x="50" y="3718"/>
                  </a:lnTo>
                  <a:lnTo>
                    <a:pt x="101" y="4019"/>
                  </a:lnTo>
                  <a:lnTo>
                    <a:pt x="201" y="4371"/>
                  </a:lnTo>
                  <a:lnTo>
                    <a:pt x="352" y="4773"/>
                  </a:lnTo>
                  <a:lnTo>
                    <a:pt x="754" y="5476"/>
                  </a:lnTo>
                  <a:lnTo>
                    <a:pt x="1256" y="6230"/>
                  </a:lnTo>
                  <a:lnTo>
                    <a:pt x="1909" y="7033"/>
                  </a:lnTo>
                  <a:lnTo>
                    <a:pt x="2663" y="7837"/>
                  </a:lnTo>
                  <a:lnTo>
                    <a:pt x="3517" y="8591"/>
                  </a:lnTo>
                  <a:lnTo>
                    <a:pt x="4471" y="9395"/>
                  </a:lnTo>
                  <a:lnTo>
                    <a:pt x="5576" y="10198"/>
                  </a:lnTo>
                  <a:lnTo>
                    <a:pt x="6732" y="10952"/>
                  </a:lnTo>
                  <a:lnTo>
                    <a:pt x="7988" y="11705"/>
                  </a:lnTo>
                  <a:lnTo>
                    <a:pt x="9344" y="12409"/>
                  </a:lnTo>
                  <a:lnTo>
                    <a:pt x="10751" y="13112"/>
                  </a:lnTo>
                  <a:lnTo>
                    <a:pt x="12258" y="13765"/>
                  </a:lnTo>
                  <a:lnTo>
                    <a:pt x="13765" y="14368"/>
                  </a:lnTo>
                  <a:lnTo>
                    <a:pt x="15272" y="14870"/>
                  </a:lnTo>
                  <a:lnTo>
                    <a:pt x="16729" y="15323"/>
                  </a:lnTo>
                  <a:lnTo>
                    <a:pt x="18186" y="15674"/>
                  </a:lnTo>
                  <a:lnTo>
                    <a:pt x="19593" y="15976"/>
                  </a:lnTo>
                  <a:lnTo>
                    <a:pt x="20899" y="16227"/>
                  </a:lnTo>
                  <a:lnTo>
                    <a:pt x="22205" y="16378"/>
                  </a:lnTo>
                  <a:lnTo>
                    <a:pt x="23411" y="16478"/>
                  </a:lnTo>
                  <a:lnTo>
                    <a:pt x="24566" y="16478"/>
                  </a:lnTo>
                  <a:lnTo>
                    <a:pt x="25621" y="16378"/>
                  </a:lnTo>
                  <a:lnTo>
                    <a:pt x="26576" y="16227"/>
                  </a:lnTo>
                  <a:lnTo>
                    <a:pt x="27430" y="16026"/>
                  </a:lnTo>
                  <a:lnTo>
                    <a:pt x="28133" y="15724"/>
                  </a:lnTo>
                  <a:lnTo>
                    <a:pt x="28485" y="15524"/>
                  </a:lnTo>
                  <a:lnTo>
                    <a:pt x="28786" y="15323"/>
                  </a:lnTo>
                  <a:lnTo>
                    <a:pt x="29037" y="15122"/>
                  </a:lnTo>
                  <a:lnTo>
                    <a:pt x="29238" y="14870"/>
                  </a:lnTo>
                  <a:lnTo>
                    <a:pt x="29439" y="14619"/>
                  </a:lnTo>
                  <a:lnTo>
                    <a:pt x="29590" y="14368"/>
                  </a:lnTo>
                  <a:lnTo>
                    <a:pt x="29741" y="14067"/>
                  </a:lnTo>
                  <a:lnTo>
                    <a:pt x="29791" y="13765"/>
                  </a:lnTo>
                  <a:lnTo>
                    <a:pt x="29841" y="13414"/>
                  </a:lnTo>
                  <a:lnTo>
                    <a:pt x="29841" y="13112"/>
                  </a:lnTo>
                  <a:lnTo>
                    <a:pt x="29841" y="12760"/>
                  </a:lnTo>
                  <a:lnTo>
                    <a:pt x="29741" y="12409"/>
                  </a:lnTo>
                  <a:lnTo>
                    <a:pt x="29640" y="12057"/>
                  </a:lnTo>
                  <a:lnTo>
                    <a:pt x="29489" y="11705"/>
                  </a:lnTo>
                  <a:lnTo>
                    <a:pt x="29138" y="11002"/>
                  </a:lnTo>
                  <a:lnTo>
                    <a:pt x="28585" y="10198"/>
                  </a:lnTo>
                  <a:lnTo>
                    <a:pt x="27982" y="9445"/>
                  </a:lnTo>
                  <a:lnTo>
                    <a:pt x="27178" y="8641"/>
                  </a:lnTo>
                  <a:lnTo>
                    <a:pt x="26324" y="7887"/>
                  </a:lnTo>
                  <a:lnTo>
                    <a:pt x="25370" y="7084"/>
                  </a:lnTo>
                  <a:lnTo>
                    <a:pt x="24265" y="6280"/>
                  </a:lnTo>
                  <a:lnTo>
                    <a:pt x="23109" y="5526"/>
                  </a:lnTo>
                  <a:lnTo>
                    <a:pt x="21853" y="4773"/>
                  </a:lnTo>
                  <a:lnTo>
                    <a:pt x="20497" y="4069"/>
                  </a:lnTo>
                  <a:lnTo>
                    <a:pt x="19090" y="3366"/>
                  </a:lnTo>
                  <a:lnTo>
                    <a:pt x="17583" y="2713"/>
                  </a:lnTo>
                  <a:lnTo>
                    <a:pt x="16076" y="2110"/>
                  </a:lnTo>
                  <a:lnTo>
                    <a:pt x="14569" y="1608"/>
                  </a:lnTo>
                  <a:lnTo>
                    <a:pt x="13112" y="1156"/>
                  </a:lnTo>
                  <a:lnTo>
                    <a:pt x="11655" y="754"/>
                  </a:lnTo>
                  <a:lnTo>
                    <a:pt x="10248" y="452"/>
                  </a:lnTo>
                  <a:lnTo>
                    <a:pt x="8942" y="251"/>
                  </a:lnTo>
                  <a:lnTo>
                    <a:pt x="7636" y="10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5449;p130">
              <a:extLst>
                <a:ext uri="{FF2B5EF4-FFF2-40B4-BE49-F238E27FC236}">
                  <a16:creationId xmlns:a16="http://schemas.microsoft.com/office/drawing/2014/main" id="{90A65EB2-BC78-1795-A698-B2D14D2BC0B4}"/>
                </a:ext>
              </a:extLst>
            </p:cNvPr>
            <p:cNvSpPr/>
            <p:nvPr/>
          </p:nvSpPr>
          <p:spPr>
            <a:xfrm>
              <a:off x="5889825" y="2880100"/>
              <a:ext cx="597850" cy="411975"/>
            </a:xfrm>
            <a:custGeom>
              <a:avLst/>
              <a:gdLst/>
              <a:ahLst/>
              <a:cxnLst/>
              <a:rect l="l" t="t" r="r" b="b"/>
              <a:pathLst>
                <a:path w="23914" h="16479" extrusionOk="0">
                  <a:moveTo>
                    <a:pt x="5576" y="0"/>
                  </a:moveTo>
                  <a:lnTo>
                    <a:pt x="4672" y="51"/>
                  </a:lnTo>
                  <a:lnTo>
                    <a:pt x="3868" y="151"/>
                  </a:lnTo>
                  <a:lnTo>
                    <a:pt x="3115" y="251"/>
                  </a:lnTo>
                  <a:lnTo>
                    <a:pt x="2462" y="452"/>
                  </a:lnTo>
                  <a:lnTo>
                    <a:pt x="1859" y="704"/>
                  </a:lnTo>
                  <a:lnTo>
                    <a:pt x="1306" y="955"/>
                  </a:lnTo>
                  <a:lnTo>
                    <a:pt x="854" y="1306"/>
                  </a:lnTo>
                  <a:lnTo>
                    <a:pt x="502" y="1708"/>
                  </a:lnTo>
                  <a:lnTo>
                    <a:pt x="251" y="2110"/>
                  </a:lnTo>
                  <a:lnTo>
                    <a:pt x="101" y="2412"/>
                  </a:lnTo>
                  <a:lnTo>
                    <a:pt x="50" y="2713"/>
                  </a:lnTo>
                  <a:lnTo>
                    <a:pt x="0" y="3014"/>
                  </a:lnTo>
                  <a:lnTo>
                    <a:pt x="0" y="3366"/>
                  </a:lnTo>
                  <a:lnTo>
                    <a:pt x="50" y="3718"/>
                  </a:lnTo>
                  <a:lnTo>
                    <a:pt x="101" y="4019"/>
                  </a:lnTo>
                  <a:lnTo>
                    <a:pt x="201" y="4371"/>
                  </a:lnTo>
                  <a:lnTo>
                    <a:pt x="352" y="4773"/>
                  </a:lnTo>
                  <a:lnTo>
                    <a:pt x="754" y="5476"/>
                  </a:lnTo>
                  <a:lnTo>
                    <a:pt x="1256" y="6230"/>
                  </a:lnTo>
                  <a:lnTo>
                    <a:pt x="1909" y="7033"/>
                  </a:lnTo>
                  <a:lnTo>
                    <a:pt x="2663" y="7837"/>
                  </a:lnTo>
                  <a:lnTo>
                    <a:pt x="3517" y="8591"/>
                  </a:lnTo>
                  <a:lnTo>
                    <a:pt x="4471" y="9395"/>
                  </a:lnTo>
                  <a:lnTo>
                    <a:pt x="5576" y="10198"/>
                  </a:lnTo>
                  <a:lnTo>
                    <a:pt x="6732" y="10952"/>
                  </a:lnTo>
                  <a:lnTo>
                    <a:pt x="7988" y="11705"/>
                  </a:lnTo>
                  <a:lnTo>
                    <a:pt x="9344" y="12409"/>
                  </a:lnTo>
                  <a:lnTo>
                    <a:pt x="10751" y="13112"/>
                  </a:lnTo>
                  <a:lnTo>
                    <a:pt x="12258" y="13765"/>
                  </a:lnTo>
                  <a:lnTo>
                    <a:pt x="13815" y="14368"/>
                  </a:lnTo>
                  <a:lnTo>
                    <a:pt x="15423" y="14921"/>
                  </a:lnTo>
                  <a:lnTo>
                    <a:pt x="16980" y="15373"/>
                  </a:lnTo>
                  <a:lnTo>
                    <a:pt x="18487" y="15775"/>
                  </a:lnTo>
                  <a:lnTo>
                    <a:pt x="19944" y="16076"/>
                  </a:lnTo>
                  <a:lnTo>
                    <a:pt x="21301" y="16277"/>
                  </a:lnTo>
                  <a:lnTo>
                    <a:pt x="22657" y="16428"/>
                  </a:lnTo>
                  <a:lnTo>
                    <a:pt x="23913" y="16478"/>
                  </a:lnTo>
                  <a:lnTo>
                    <a:pt x="23913" y="16478"/>
                  </a:lnTo>
                  <a:lnTo>
                    <a:pt x="22758" y="16126"/>
                  </a:lnTo>
                  <a:lnTo>
                    <a:pt x="21602" y="15724"/>
                  </a:lnTo>
                  <a:lnTo>
                    <a:pt x="20447" y="15323"/>
                  </a:lnTo>
                  <a:lnTo>
                    <a:pt x="19241" y="14870"/>
                  </a:lnTo>
                  <a:lnTo>
                    <a:pt x="17784" y="14217"/>
                  </a:lnTo>
                  <a:lnTo>
                    <a:pt x="16327" y="13514"/>
                  </a:lnTo>
                  <a:lnTo>
                    <a:pt x="15021" y="12811"/>
                  </a:lnTo>
                  <a:lnTo>
                    <a:pt x="13765" y="12057"/>
                  </a:lnTo>
                  <a:lnTo>
                    <a:pt x="12559" y="11253"/>
                  </a:lnTo>
                  <a:lnTo>
                    <a:pt x="11504" y="10500"/>
                  </a:lnTo>
                  <a:lnTo>
                    <a:pt x="10500" y="9696"/>
                  </a:lnTo>
                  <a:lnTo>
                    <a:pt x="9646" y="8942"/>
                  </a:lnTo>
                  <a:lnTo>
                    <a:pt x="8892" y="8139"/>
                  </a:lnTo>
                  <a:lnTo>
                    <a:pt x="8239" y="7335"/>
                  </a:lnTo>
                  <a:lnTo>
                    <a:pt x="7737" y="6581"/>
                  </a:lnTo>
                  <a:lnTo>
                    <a:pt x="7335" y="5878"/>
                  </a:lnTo>
                  <a:lnTo>
                    <a:pt x="7184" y="5476"/>
                  </a:lnTo>
                  <a:lnTo>
                    <a:pt x="7084" y="5124"/>
                  </a:lnTo>
                  <a:lnTo>
                    <a:pt x="7033" y="4823"/>
                  </a:lnTo>
                  <a:lnTo>
                    <a:pt x="6983" y="4471"/>
                  </a:lnTo>
                  <a:lnTo>
                    <a:pt x="6983" y="4120"/>
                  </a:lnTo>
                  <a:lnTo>
                    <a:pt x="7033" y="3818"/>
                  </a:lnTo>
                  <a:lnTo>
                    <a:pt x="7134" y="3517"/>
                  </a:lnTo>
                  <a:lnTo>
                    <a:pt x="7234" y="3215"/>
                  </a:lnTo>
                  <a:lnTo>
                    <a:pt x="7385" y="2964"/>
                  </a:lnTo>
                  <a:lnTo>
                    <a:pt x="7586" y="2713"/>
                  </a:lnTo>
                  <a:lnTo>
                    <a:pt x="7787" y="2512"/>
                  </a:lnTo>
                  <a:lnTo>
                    <a:pt x="8038" y="2261"/>
                  </a:lnTo>
                  <a:lnTo>
                    <a:pt x="8289" y="2110"/>
                  </a:lnTo>
                  <a:lnTo>
                    <a:pt x="8591" y="1909"/>
                  </a:lnTo>
                  <a:lnTo>
                    <a:pt x="9294" y="1608"/>
                  </a:lnTo>
                  <a:lnTo>
                    <a:pt x="10048" y="1407"/>
                  </a:lnTo>
                  <a:lnTo>
                    <a:pt x="10952" y="1206"/>
                  </a:lnTo>
                  <a:lnTo>
                    <a:pt x="11906" y="1156"/>
                  </a:lnTo>
                  <a:lnTo>
                    <a:pt x="12961" y="1105"/>
                  </a:lnTo>
                  <a:lnTo>
                    <a:pt x="11806" y="804"/>
                  </a:lnTo>
                  <a:lnTo>
                    <a:pt x="10650" y="553"/>
                  </a:lnTo>
                  <a:lnTo>
                    <a:pt x="9545" y="352"/>
                  </a:lnTo>
                  <a:lnTo>
                    <a:pt x="8490" y="201"/>
                  </a:lnTo>
                  <a:lnTo>
                    <a:pt x="7485" y="101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FF9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5450;p130">
              <a:extLst>
                <a:ext uri="{FF2B5EF4-FFF2-40B4-BE49-F238E27FC236}">
                  <a16:creationId xmlns:a16="http://schemas.microsoft.com/office/drawing/2014/main" id="{6C3F970C-FE0A-16B0-94D9-F9E4EDAB6ADA}"/>
                </a:ext>
              </a:extLst>
            </p:cNvPr>
            <p:cNvSpPr/>
            <p:nvPr/>
          </p:nvSpPr>
          <p:spPr>
            <a:xfrm>
              <a:off x="6012900" y="2966750"/>
              <a:ext cx="499875" cy="238650"/>
            </a:xfrm>
            <a:custGeom>
              <a:avLst/>
              <a:gdLst/>
              <a:ahLst/>
              <a:cxnLst/>
              <a:rect l="l" t="t" r="r" b="b"/>
              <a:pathLst>
                <a:path w="19995" h="9546" extrusionOk="0">
                  <a:moveTo>
                    <a:pt x="1809" y="1"/>
                  </a:moveTo>
                  <a:lnTo>
                    <a:pt x="1306" y="51"/>
                  </a:lnTo>
                  <a:lnTo>
                    <a:pt x="854" y="151"/>
                  </a:lnTo>
                  <a:lnTo>
                    <a:pt x="503" y="252"/>
                  </a:lnTo>
                  <a:lnTo>
                    <a:pt x="251" y="403"/>
                  </a:lnTo>
                  <a:lnTo>
                    <a:pt x="51" y="654"/>
                  </a:lnTo>
                  <a:lnTo>
                    <a:pt x="0" y="905"/>
                  </a:lnTo>
                  <a:lnTo>
                    <a:pt x="51" y="1206"/>
                  </a:lnTo>
                  <a:lnTo>
                    <a:pt x="201" y="1508"/>
                  </a:lnTo>
                  <a:lnTo>
                    <a:pt x="402" y="1910"/>
                  </a:lnTo>
                  <a:lnTo>
                    <a:pt x="704" y="2261"/>
                  </a:lnTo>
                  <a:lnTo>
                    <a:pt x="1156" y="2663"/>
                  </a:lnTo>
                  <a:lnTo>
                    <a:pt x="1608" y="3065"/>
                  </a:lnTo>
                  <a:lnTo>
                    <a:pt x="2161" y="3517"/>
                  </a:lnTo>
                  <a:lnTo>
                    <a:pt x="2814" y="3969"/>
                  </a:lnTo>
                  <a:lnTo>
                    <a:pt x="3517" y="4421"/>
                  </a:lnTo>
                  <a:lnTo>
                    <a:pt x="5074" y="5326"/>
                  </a:lnTo>
                  <a:lnTo>
                    <a:pt x="6883" y="6230"/>
                  </a:lnTo>
                  <a:lnTo>
                    <a:pt x="8842" y="7134"/>
                  </a:lnTo>
                  <a:lnTo>
                    <a:pt x="10902" y="7888"/>
                  </a:lnTo>
                  <a:lnTo>
                    <a:pt x="12811" y="8541"/>
                  </a:lnTo>
                  <a:lnTo>
                    <a:pt x="14619" y="9043"/>
                  </a:lnTo>
                  <a:lnTo>
                    <a:pt x="15423" y="9194"/>
                  </a:lnTo>
                  <a:lnTo>
                    <a:pt x="16227" y="9345"/>
                  </a:lnTo>
                  <a:lnTo>
                    <a:pt x="16930" y="9445"/>
                  </a:lnTo>
                  <a:lnTo>
                    <a:pt x="17583" y="9495"/>
                  </a:lnTo>
                  <a:lnTo>
                    <a:pt x="18186" y="9546"/>
                  </a:lnTo>
                  <a:lnTo>
                    <a:pt x="18689" y="9495"/>
                  </a:lnTo>
                  <a:lnTo>
                    <a:pt x="19141" y="9395"/>
                  </a:lnTo>
                  <a:lnTo>
                    <a:pt x="19492" y="9294"/>
                  </a:lnTo>
                  <a:lnTo>
                    <a:pt x="19744" y="9094"/>
                  </a:lnTo>
                  <a:lnTo>
                    <a:pt x="19945" y="8893"/>
                  </a:lnTo>
                  <a:lnTo>
                    <a:pt x="19995" y="8641"/>
                  </a:lnTo>
                  <a:lnTo>
                    <a:pt x="19945" y="8340"/>
                  </a:lnTo>
                  <a:lnTo>
                    <a:pt x="19794" y="7988"/>
                  </a:lnTo>
                  <a:lnTo>
                    <a:pt x="19593" y="7637"/>
                  </a:lnTo>
                  <a:lnTo>
                    <a:pt x="19291" y="7285"/>
                  </a:lnTo>
                  <a:lnTo>
                    <a:pt x="18890" y="6883"/>
                  </a:lnTo>
                  <a:lnTo>
                    <a:pt x="18387" y="6431"/>
                  </a:lnTo>
                  <a:lnTo>
                    <a:pt x="17835" y="6029"/>
                  </a:lnTo>
                  <a:lnTo>
                    <a:pt x="17181" y="5577"/>
                  </a:lnTo>
                  <a:lnTo>
                    <a:pt x="16478" y="5125"/>
                  </a:lnTo>
                  <a:lnTo>
                    <a:pt x="14921" y="4221"/>
                  </a:lnTo>
                  <a:lnTo>
                    <a:pt x="13112" y="3316"/>
                  </a:lnTo>
                  <a:lnTo>
                    <a:pt x="11153" y="2412"/>
                  </a:lnTo>
                  <a:lnTo>
                    <a:pt x="9093" y="1608"/>
                  </a:lnTo>
                  <a:lnTo>
                    <a:pt x="7184" y="1005"/>
                  </a:lnTo>
                  <a:lnTo>
                    <a:pt x="5376" y="503"/>
                  </a:lnTo>
                  <a:lnTo>
                    <a:pt x="4572" y="352"/>
                  </a:lnTo>
                  <a:lnTo>
                    <a:pt x="3768" y="202"/>
                  </a:lnTo>
                  <a:lnTo>
                    <a:pt x="3065" y="101"/>
                  </a:lnTo>
                  <a:lnTo>
                    <a:pt x="2412" y="51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6B3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5451;p130">
              <a:extLst>
                <a:ext uri="{FF2B5EF4-FFF2-40B4-BE49-F238E27FC236}">
                  <a16:creationId xmlns:a16="http://schemas.microsoft.com/office/drawing/2014/main" id="{778E6A52-BDDA-3066-D8AD-D06C9553A780}"/>
                </a:ext>
              </a:extLst>
            </p:cNvPr>
            <p:cNvSpPr/>
            <p:nvPr/>
          </p:nvSpPr>
          <p:spPr>
            <a:xfrm>
              <a:off x="6045550" y="3037075"/>
              <a:ext cx="390625" cy="165825"/>
            </a:xfrm>
            <a:custGeom>
              <a:avLst/>
              <a:gdLst/>
              <a:ahLst/>
              <a:cxnLst/>
              <a:rect l="l" t="t" r="r" b="b"/>
              <a:pathLst>
                <a:path w="15625" h="6633" extrusionOk="0">
                  <a:moveTo>
                    <a:pt x="0" y="1"/>
                  </a:moveTo>
                  <a:lnTo>
                    <a:pt x="603" y="503"/>
                  </a:lnTo>
                  <a:lnTo>
                    <a:pt x="1357" y="1056"/>
                  </a:lnTo>
                  <a:lnTo>
                    <a:pt x="2161" y="1608"/>
                  </a:lnTo>
                  <a:lnTo>
                    <a:pt x="3115" y="2161"/>
                  </a:lnTo>
                  <a:lnTo>
                    <a:pt x="4120" y="2714"/>
                  </a:lnTo>
                  <a:lnTo>
                    <a:pt x="5175" y="3266"/>
                  </a:lnTo>
                  <a:lnTo>
                    <a:pt x="6330" y="3769"/>
                  </a:lnTo>
                  <a:lnTo>
                    <a:pt x="7536" y="4321"/>
                  </a:lnTo>
                  <a:lnTo>
                    <a:pt x="8692" y="4773"/>
                  </a:lnTo>
                  <a:lnTo>
                    <a:pt x="9797" y="5175"/>
                  </a:lnTo>
                  <a:lnTo>
                    <a:pt x="10902" y="5527"/>
                  </a:lnTo>
                  <a:lnTo>
                    <a:pt x="11957" y="5879"/>
                  </a:lnTo>
                  <a:lnTo>
                    <a:pt x="12962" y="6130"/>
                  </a:lnTo>
                  <a:lnTo>
                    <a:pt x="13916" y="6381"/>
                  </a:lnTo>
                  <a:lnTo>
                    <a:pt x="14820" y="6532"/>
                  </a:lnTo>
                  <a:lnTo>
                    <a:pt x="15624" y="6632"/>
                  </a:lnTo>
                  <a:lnTo>
                    <a:pt x="15021" y="6130"/>
                  </a:lnTo>
                  <a:lnTo>
                    <a:pt x="14268" y="5577"/>
                  </a:lnTo>
                  <a:lnTo>
                    <a:pt x="13414" y="5075"/>
                  </a:lnTo>
                  <a:lnTo>
                    <a:pt x="12510" y="4522"/>
                  </a:lnTo>
                  <a:lnTo>
                    <a:pt x="11505" y="3970"/>
                  </a:lnTo>
                  <a:lnTo>
                    <a:pt x="10450" y="3417"/>
                  </a:lnTo>
                  <a:lnTo>
                    <a:pt x="9294" y="2864"/>
                  </a:lnTo>
                  <a:lnTo>
                    <a:pt x="8089" y="2312"/>
                  </a:lnTo>
                  <a:lnTo>
                    <a:pt x="6933" y="1860"/>
                  </a:lnTo>
                  <a:lnTo>
                    <a:pt x="5778" y="1458"/>
                  </a:lnTo>
                  <a:lnTo>
                    <a:pt x="4723" y="1106"/>
                  </a:lnTo>
                  <a:lnTo>
                    <a:pt x="3668" y="754"/>
                  </a:lnTo>
                  <a:lnTo>
                    <a:pt x="2663" y="503"/>
                  </a:lnTo>
                  <a:lnTo>
                    <a:pt x="1709" y="302"/>
                  </a:lnTo>
                  <a:lnTo>
                    <a:pt x="804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82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5452;p130">
              <a:extLst>
                <a:ext uri="{FF2B5EF4-FFF2-40B4-BE49-F238E27FC236}">
                  <a16:creationId xmlns:a16="http://schemas.microsoft.com/office/drawing/2014/main" id="{AD33EEAA-3C8A-BA1B-90EA-573CB968F133}"/>
                </a:ext>
              </a:extLst>
            </p:cNvPr>
            <p:cNvSpPr/>
            <p:nvPr/>
          </p:nvSpPr>
          <p:spPr>
            <a:xfrm>
              <a:off x="4854925" y="2937875"/>
              <a:ext cx="698325" cy="747300"/>
            </a:xfrm>
            <a:custGeom>
              <a:avLst/>
              <a:gdLst/>
              <a:ahLst/>
              <a:cxnLst/>
              <a:rect l="l" t="t" r="r" b="b"/>
              <a:pathLst>
                <a:path w="27933" h="29892" extrusionOk="0">
                  <a:moveTo>
                    <a:pt x="22808" y="0"/>
                  </a:moveTo>
                  <a:lnTo>
                    <a:pt x="0" y="8490"/>
                  </a:lnTo>
                  <a:lnTo>
                    <a:pt x="101" y="9093"/>
                  </a:lnTo>
                  <a:lnTo>
                    <a:pt x="201" y="9796"/>
                  </a:lnTo>
                  <a:lnTo>
                    <a:pt x="402" y="10751"/>
                  </a:lnTo>
                  <a:lnTo>
                    <a:pt x="704" y="11856"/>
                  </a:lnTo>
                  <a:lnTo>
                    <a:pt x="1106" y="13162"/>
                  </a:lnTo>
                  <a:lnTo>
                    <a:pt x="1608" y="14619"/>
                  </a:lnTo>
                  <a:lnTo>
                    <a:pt x="2261" y="16126"/>
                  </a:lnTo>
                  <a:lnTo>
                    <a:pt x="3065" y="17734"/>
                  </a:lnTo>
                  <a:lnTo>
                    <a:pt x="3517" y="18538"/>
                  </a:lnTo>
                  <a:lnTo>
                    <a:pt x="4019" y="19392"/>
                  </a:lnTo>
                  <a:lnTo>
                    <a:pt x="4522" y="20195"/>
                  </a:lnTo>
                  <a:lnTo>
                    <a:pt x="5125" y="21049"/>
                  </a:lnTo>
                  <a:lnTo>
                    <a:pt x="5778" y="21853"/>
                  </a:lnTo>
                  <a:lnTo>
                    <a:pt x="6431" y="22657"/>
                  </a:lnTo>
                  <a:lnTo>
                    <a:pt x="7184" y="23461"/>
                  </a:lnTo>
                  <a:lnTo>
                    <a:pt x="7938" y="24214"/>
                  </a:lnTo>
                  <a:lnTo>
                    <a:pt x="8792" y="24968"/>
                  </a:lnTo>
                  <a:lnTo>
                    <a:pt x="9646" y="25671"/>
                  </a:lnTo>
                  <a:lnTo>
                    <a:pt x="10601" y="26375"/>
                  </a:lnTo>
                  <a:lnTo>
                    <a:pt x="11605" y="27028"/>
                  </a:lnTo>
                  <a:lnTo>
                    <a:pt x="12711" y="27631"/>
                  </a:lnTo>
                  <a:lnTo>
                    <a:pt x="13816" y="28233"/>
                  </a:lnTo>
                  <a:lnTo>
                    <a:pt x="14921" y="28736"/>
                  </a:lnTo>
                  <a:lnTo>
                    <a:pt x="15976" y="29138"/>
                  </a:lnTo>
                  <a:lnTo>
                    <a:pt x="16981" y="29439"/>
                  </a:lnTo>
                  <a:lnTo>
                    <a:pt x="17935" y="29640"/>
                  </a:lnTo>
                  <a:lnTo>
                    <a:pt x="18789" y="29791"/>
                  </a:lnTo>
                  <a:lnTo>
                    <a:pt x="19593" y="29891"/>
                  </a:lnTo>
                  <a:lnTo>
                    <a:pt x="20347" y="29891"/>
                  </a:lnTo>
                  <a:lnTo>
                    <a:pt x="21000" y="29791"/>
                  </a:lnTo>
                  <a:lnTo>
                    <a:pt x="21653" y="29690"/>
                  </a:lnTo>
                  <a:lnTo>
                    <a:pt x="22256" y="29489"/>
                  </a:lnTo>
                  <a:lnTo>
                    <a:pt x="22808" y="29238"/>
                  </a:lnTo>
                  <a:lnTo>
                    <a:pt x="23260" y="28987"/>
                  </a:lnTo>
                  <a:lnTo>
                    <a:pt x="23713" y="28635"/>
                  </a:lnTo>
                  <a:lnTo>
                    <a:pt x="24114" y="28284"/>
                  </a:lnTo>
                  <a:lnTo>
                    <a:pt x="24466" y="27932"/>
                  </a:lnTo>
                  <a:lnTo>
                    <a:pt x="24818" y="27530"/>
                  </a:lnTo>
                  <a:lnTo>
                    <a:pt x="25119" y="27078"/>
                  </a:lnTo>
                  <a:lnTo>
                    <a:pt x="25370" y="26676"/>
                  </a:lnTo>
                  <a:lnTo>
                    <a:pt x="25772" y="25772"/>
                  </a:lnTo>
                  <a:lnTo>
                    <a:pt x="26074" y="24918"/>
                  </a:lnTo>
                  <a:lnTo>
                    <a:pt x="26275" y="24114"/>
                  </a:lnTo>
                  <a:lnTo>
                    <a:pt x="26425" y="23411"/>
                  </a:lnTo>
                  <a:lnTo>
                    <a:pt x="26476" y="22858"/>
                  </a:lnTo>
                  <a:lnTo>
                    <a:pt x="26526" y="22406"/>
                  </a:lnTo>
                  <a:lnTo>
                    <a:pt x="26727" y="22004"/>
                  </a:lnTo>
                  <a:lnTo>
                    <a:pt x="26928" y="21552"/>
                  </a:lnTo>
                  <a:lnTo>
                    <a:pt x="27179" y="20849"/>
                  </a:lnTo>
                  <a:lnTo>
                    <a:pt x="27430" y="20045"/>
                  </a:lnTo>
                  <a:lnTo>
                    <a:pt x="27631" y="18990"/>
                  </a:lnTo>
                  <a:lnTo>
                    <a:pt x="27832" y="17834"/>
                  </a:lnTo>
                  <a:lnTo>
                    <a:pt x="27932" y="16478"/>
                  </a:lnTo>
                  <a:lnTo>
                    <a:pt x="27932" y="14971"/>
                  </a:lnTo>
                  <a:lnTo>
                    <a:pt x="27882" y="14117"/>
                  </a:lnTo>
                  <a:lnTo>
                    <a:pt x="27782" y="13263"/>
                  </a:lnTo>
                  <a:lnTo>
                    <a:pt x="27681" y="12358"/>
                  </a:lnTo>
                  <a:lnTo>
                    <a:pt x="27531" y="11404"/>
                  </a:lnTo>
                  <a:lnTo>
                    <a:pt x="27279" y="10449"/>
                  </a:lnTo>
                  <a:lnTo>
                    <a:pt x="27028" y="9445"/>
                  </a:lnTo>
                  <a:lnTo>
                    <a:pt x="26727" y="8390"/>
                  </a:lnTo>
                  <a:lnTo>
                    <a:pt x="26375" y="7285"/>
                  </a:lnTo>
                  <a:lnTo>
                    <a:pt x="25923" y="6179"/>
                  </a:lnTo>
                  <a:lnTo>
                    <a:pt x="25471" y="4974"/>
                  </a:lnTo>
                  <a:lnTo>
                    <a:pt x="24918" y="3818"/>
                  </a:lnTo>
                  <a:lnTo>
                    <a:pt x="24265" y="2562"/>
                  </a:lnTo>
                  <a:lnTo>
                    <a:pt x="23612" y="1306"/>
                  </a:lnTo>
                  <a:lnTo>
                    <a:pt x="22808" y="0"/>
                  </a:lnTo>
                  <a:close/>
                </a:path>
              </a:pathLst>
            </a:custGeom>
            <a:solidFill>
              <a:srgbClr val="5BC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5453;p130">
              <a:extLst>
                <a:ext uri="{FF2B5EF4-FFF2-40B4-BE49-F238E27FC236}">
                  <a16:creationId xmlns:a16="http://schemas.microsoft.com/office/drawing/2014/main" id="{F4FDDE9A-DCC7-ADA1-A44D-4BAB9BF1696B}"/>
                </a:ext>
              </a:extLst>
            </p:cNvPr>
            <p:cNvSpPr/>
            <p:nvPr/>
          </p:nvSpPr>
          <p:spPr>
            <a:xfrm>
              <a:off x="4854925" y="3081050"/>
              <a:ext cx="630500" cy="604125"/>
            </a:xfrm>
            <a:custGeom>
              <a:avLst/>
              <a:gdLst/>
              <a:ahLst/>
              <a:cxnLst/>
              <a:rect l="l" t="t" r="r" b="b"/>
              <a:pathLst>
                <a:path w="25220" h="24165" extrusionOk="0">
                  <a:moveTo>
                    <a:pt x="7385" y="0"/>
                  </a:moveTo>
                  <a:lnTo>
                    <a:pt x="0" y="2763"/>
                  </a:lnTo>
                  <a:lnTo>
                    <a:pt x="101" y="3366"/>
                  </a:lnTo>
                  <a:lnTo>
                    <a:pt x="201" y="4069"/>
                  </a:lnTo>
                  <a:lnTo>
                    <a:pt x="402" y="5024"/>
                  </a:lnTo>
                  <a:lnTo>
                    <a:pt x="704" y="6129"/>
                  </a:lnTo>
                  <a:lnTo>
                    <a:pt x="1106" y="7435"/>
                  </a:lnTo>
                  <a:lnTo>
                    <a:pt x="1608" y="8892"/>
                  </a:lnTo>
                  <a:lnTo>
                    <a:pt x="2261" y="10399"/>
                  </a:lnTo>
                  <a:lnTo>
                    <a:pt x="3065" y="12007"/>
                  </a:lnTo>
                  <a:lnTo>
                    <a:pt x="3517" y="12811"/>
                  </a:lnTo>
                  <a:lnTo>
                    <a:pt x="4019" y="13665"/>
                  </a:lnTo>
                  <a:lnTo>
                    <a:pt x="4522" y="14468"/>
                  </a:lnTo>
                  <a:lnTo>
                    <a:pt x="5125" y="15322"/>
                  </a:lnTo>
                  <a:lnTo>
                    <a:pt x="5778" y="16126"/>
                  </a:lnTo>
                  <a:lnTo>
                    <a:pt x="6431" y="16930"/>
                  </a:lnTo>
                  <a:lnTo>
                    <a:pt x="7184" y="17734"/>
                  </a:lnTo>
                  <a:lnTo>
                    <a:pt x="7938" y="18487"/>
                  </a:lnTo>
                  <a:lnTo>
                    <a:pt x="8792" y="19241"/>
                  </a:lnTo>
                  <a:lnTo>
                    <a:pt x="9646" y="19944"/>
                  </a:lnTo>
                  <a:lnTo>
                    <a:pt x="10601" y="20648"/>
                  </a:lnTo>
                  <a:lnTo>
                    <a:pt x="11605" y="21301"/>
                  </a:lnTo>
                  <a:lnTo>
                    <a:pt x="12711" y="21904"/>
                  </a:lnTo>
                  <a:lnTo>
                    <a:pt x="13816" y="22506"/>
                  </a:lnTo>
                  <a:lnTo>
                    <a:pt x="14770" y="22908"/>
                  </a:lnTo>
                  <a:lnTo>
                    <a:pt x="15624" y="23260"/>
                  </a:lnTo>
                  <a:lnTo>
                    <a:pt x="16478" y="23561"/>
                  </a:lnTo>
                  <a:lnTo>
                    <a:pt x="17282" y="23762"/>
                  </a:lnTo>
                  <a:lnTo>
                    <a:pt x="18036" y="23963"/>
                  </a:lnTo>
                  <a:lnTo>
                    <a:pt x="18739" y="24064"/>
                  </a:lnTo>
                  <a:lnTo>
                    <a:pt x="19392" y="24114"/>
                  </a:lnTo>
                  <a:lnTo>
                    <a:pt x="20045" y="24164"/>
                  </a:lnTo>
                  <a:lnTo>
                    <a:pt x="20648" y="24114"/>
                  </a:lnTo>
                  <a:lnTo>
                    <a:pt x="21201" y="24064"/>
                  </a:lnTo>
                  <a:lnTo>
                    <a:pt x="21703" y="23913"/>
                  </a:lnTo>
                  <a:lnTo>
                    <a:pt x="22205" y="23762"/>
                  </a:lnTo>
                  <a:lnTo>
                    <a:pt x="22658" y="23612"/>
                  </a:lnTo>
                  <a:lnTo>
                    <a:pt x="23059" y="23360"/>
                  </a:lnTo>
                  <a:lnTo>
                    <a:pt x="23461" y="23109"/>
                  </a:lnTo>
                  <a:lnTo>
                    <a:pt x="23813" y="22858"/>
                  </a:lnTo>
                  <a:lnTo>
                    <a:pt x="23612" y="22758"/>
                  </a:lnTo>
                  <a:lnTo>
                    <a:pt x="23662" y="22758"/>
                  </a:lnTo>
                  <a:lnTo>
                    <a:pt x="24165" y="22858"/>
                  </a:lnTo>
                  <a:lnTo>
                    <a:pt x="24667" y="22858"/>
                  </a:lnTo>
                  <a:lnTo>
                    <a:pt x="24818" y="22808"/>
                  </a:lnTo>
                  <a:lnTo>
                    <a:pt x="24918" y="22707"/>
                  </a:lnTo>
                  <a:lnTo>
                    <a:pt x="24968" y="22557"/>
                  </a:lnTo>
                  <a:lnTo>
                    <a:pt x="24918" y="22456"/>
                  </a:lnTo>
                  <a:lnTo>
                    <a:pt x="24868" y="22406"/>
                  </a:lnTo>
                  <a:lnTo>
                    <a:pt x="24818" y="22356"/>
                  </a:lnTo>
                  <a:lnTo>
                    <a:pt x="24918" y="22356"/>
                  </a:lnTo>
                  <a:lnTo>
                    <a:pt x="25069" y="22305"/>
                  </a:lnTo>
                  <a:lnTo>
                    <a:pt x="25169" y="22155"/>
                  </a:lnTo>
                  <a:lnTo>
                    <a:pt x="25220" y="22004"/>
                  </a:lnTo>
                  <a:lnTo>
                    <a:pt x="25119" y="21853"/>
                  </a:lnTo>
                  <a:lnTo>
                    <a:pt x="24818" y="21602"/>
                  </a:lnTo>
                  <a:lnTo>
                    <a:pt x="24466" y="21401"/>
                  </a:lnTo>
                  <a:lnTo>
                    <a:pt x="23662" y="20999"/>
                  </a:lnTo>
                  <a:lnTo>
                    <a:pt x="22858" y="20597"/>
                  </a:lnTo>
                  <a:lnTo>
                    <a:pt x="22105" y="20246"/>
                  </a:lnTo>
                  <a:lnTo>
                    <a:pt x="21251" y="19693"/>
                  </a:lnTo>
                  <a:lnTo>
                    <a:pt x="20397" y="19141"/>
                  </a:lnTo>
                  <a:lnTo>
                    <a:pt x="19643" y="18538"/>
                  </a:lnTo>
                  <a:lnTo>
                    <a:pt x="18890" y="17885"/>
                  </a:lnTo>
                  <a:lnTo>
                    <a:pt x="18136" y="17231"/>
                  </a:lnTo>
                  <a:lnTo>
                    <a:pt x="17483" y="16528"/>
                  </a:lnTo>
                  <a:lnTo>
                    <a:pt x="16830" y="15825"/>
                  </a:lnTo>
                  <a:lnTo>
                    <a:pt x="16177" y="15122"/>
                  </a:lnTo>
                  <a:lnTo>
                    <a:pt x="15574" y="14318"/>
                  </a:lnTo>
                  <a:lnTo>
                    <a:pt x="15021" y="13564"/>
                  </a:lnTo>
                  <a:lnTo>
                    <a:pt x="14469" y="12710"/>
                  </a:lnTo>
                  <a:lnTo>
                    <a:pt x="13966" y="11906"/>
                  </a:lnTo>
                  <a:lnTo>
                    <a:pt x="13916" y="11906"/>
                  </a:lnTo>
                  <a:lnTo>
                    <a:pt x="13916" y="11957"/>
                  </a:lnTo>
                  <a:lnTo>
                    <a:pt x="14419" y="13162"/>
                  </a:lnTo>
                  <a:lnTo>
                    <a:pt x="15072" y="14368"/>
                  </a:lnTo>
                  <a:lnTo>
                    <a:pt x="15775" y="15523"/>
                  </a:lnTo>
                  <a:lnTo>
                    <a:pt x="16579" y="16629"/>
                  </a:lnTo>
                  <a:lnTo>
                    <a:pt x="15976" y="15925"/>
                  </a:lnTo>
                  <a:lnTo>
                    <a:pt x="15373" y="15172"/>
                  </a:lnTo>
                  <a:lnTo>
                    <a:pt x="14820" y="14468"/>
                  </a:lnTo>
                  <a:lnTo>
                    <a:pt x="14318" y="13665"/>
                  </a:lnTo>
                  <a:lnTo>
                    <a:pt x="13816" y="12861"/>
                  </a:lnTo>
                  <a:lnTo>
                    <a:pt x="13364" y="12057"/>
                  </a:lnTo>
                  <a:lnTo>
                    <a:pt x="12962" y="11253"/>
                  </a:lnTo>
                  <a:lnTo>
                    <a:pt x="12610" y="10399"/>
                  </a:lnTo>
                  <a:lnTo>
                    <a:pt x="12560" y="10349"/>
                  </a:lnTo>
                  <a:lnTo>
                    <a:pt x="12510" y="10399"/>
                  </a:lnTo>
                  <a:lnTo>
                    <a:pt x="13012" y="11856"/>
                  </a:lnTo>
                  <a:lnTo>
                    <a:pt x="13565" y="13213"/>
                  </a:lnTo>
                  <a:lnTo>
                    <a:pt x="14268" y="14519"/>
                  </a:lnTo>
                  <a:lnTo>
                    <a:pt x="15021" y="15775"/>
                  </a:lnTo>
                  <a:lnTo>
                    <a:pt x="15021" y="15775"/>
                  </a:lnTo>
                  <a:lnTo>
                    <a:pt x="14368" y="14921"/>
                  </a:lnTo>
                  <a:lnTo>
                    <a:pt x="13766" y="14067"/>
                  </a:lnTo>
                  <a:lnTo>
                    <a:pt x="13163" y="13162"/>
                  </a:lnTo>
                  <a:lnTo>
                    <a:pt x="12660" y="12258"/>
                  </a:lnTo>
                  <a:lnTo>
                    <a:pt x="12158" y="11304"/>
                  </a:lnTo>
                  <a:lnTo>
                    <a:pt x="11706" y="10349"/>
                  </a:lnTo>
                  <a:lnTo>
                    <a:pt x="11304" y="9395"/>
                  </a:lnTo>
                  <a:lnTo>
                    <a:pt x="10902" y="8390"/>
                  </a:lnTo>
                  <a:lnTo>
                    <a:pt x="10852" y="8340"/>
                  </a:lnTo>
                  <a:lnTo>
                    <a:pt x="10802" y="8340"/>
                  </a:lnTo>
                  <a:lnTo>
                    <a:pt x="10751" y="8390"/>
                  </a:lnTo>
                  <a:lnTo>
                    <a:pt x="10751" y="8440"/>
                  </a:lnTo>
                  <a:lnTo>
                    <a:pt x="11254" y="9847"/>
                  </a:lnTo>
                  <a:lnTo>
                    <a:pt x="11756" y="11203"/>
                  </a:lnTo>
                  <a:lnTo>
                    <a:pt x="12359" y="12559"/>
                  </a:lnTo>
                  <a:lnTo>
                    <a:pt x="13012" y="13866"/>
                  </a:lnTo>
                  <a:lnTo>
                    <a:pt x="12409" y="12911"/>
                  </a:lnTo>
                  <a:lnTo>
                    <a:pt x="11806" y="11906"/>
                  </a:lnTo>
                  <a:lnTo>
                    <a:pt x="11254" y="10902"/>
                  </a:lnTo>
                  <a:lnTo>
                    <a:pt x="10751" y="9847"/>
                  </a:lnTo>
                  <a:lnTo>
                    <a:pt x="10249" y="8792"/>
                  </a:lnTo>
                  <a:lnTo>
                    <a:pt x="9847" y="7686"/>
                  </a:lnTo>
                  <a:lnTo>
                    <a:pt x="9445" y="6581"/>
                  </a:lnTo>
                  <a:lnTo>
                    <a:pt x="9144" y="5476"/>
                  </a:lnTo>
                  <a:lnTo>
                    <a:pt x="9144" y="5426"/>
                  </a:lnTo>
                  <a:lnTo>
                    <a:pt x="9093" y="5426"/>
                  </a:lnTo>
                  <a:lnTo>
                    <a:pt x="9043" y="5526"/>
                  </a:lnTo>
                  <a:lnTo>
                    <a:pt x="9294" y="6631"/>
                  </a:lnTo>
                  <a:lnTo>
                    <a:pt x="9546" y="7787"/>
                  </a:lnTo>
                  <a:lnTo>
                    <a:pt x="9897" y="8892"/>
                  </a:lnTo>
                  <a:lnTo>
                    <a:pt x="10299" y="9997"/>
                  </a:lnTo>
                  <a:lnTo>
                    <a:pt x="9847" y="9093"/>
                  </a:lnTo>
                  <a:lnTo>
                    <a:pt x="9445" y="8139"/>
                  </a:lnTo>
                  <a:lnTo>
                    <a:pt x="9043" y="7184"/>
                  </a:lnTo>
                  <a:lnTo>
                    <a:pt x="8692" y="6280"/>
                  </a:lnTo>
                  <a:lnTo>
                    <a:pt x="8189" y="4722"/>
                  </a:lnTo>
                  <a:lnTo>
                    <a:pt x="7838" y="3165"/>
                  </a:lnTo>
                  <a:lnTo>
                    <a:pt x="7536" y="1558"/>
                  </a:lnTo>
                  <a:lnTo>
                    <a:pt x="7385" y="0"/>
                  </a:lnTo>
                  <a:close/>
                </a:path>
              </a:pathLst>
            </a:custGeom>
            <a:solidFill>
              <a:srgbClr val="419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5454;p130">
              <a:extLst>
                <a:ext uri="{FF2B5EF4-FFF2-40B4-BE49-F238E27FC236}">
                  <a16:creationId xmlns:a16="http://schemas.microsoft.com/office/drawing/2014/main" id="{5A471DB7-7706-C8A4-D247-8AEDCE24377A}"/>
                </a:ext>
              </a:extLst>
            </p:cNvPr>
            <p:cNvSpPr/>
            <p:nvPr/>
          </p:nvSpPr>
          <p:spPr>
            <a:xfrm>
              <a:off x="5436425" y="3019500"/>
              <a:ext cx="128125" cy="415750"/>
            </a:xfrm>
            <a:custGeom>
              <a:avLst/>
              <a:gdLst/>
              <a:ahLst/>
              <a:cxnLst/>
              <a:rect l="l" t="t" r="r" b="b"/>
              <a:pathLst>
                <a:path w="5125" h="16630" extrusionOk="0">
                  <a:moveTo>
                    <a:pt x="0" y="1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453" y="1056"/>
                  </a:lnTo>
                  <a:lnTo>
                    <a:pt x="905" y="2060"/>
                  </a:lnTo>
                  <a:lnTo>
                    <a:pt x="1357" y="3065"/>
                  </a:lnTo>
                  <a:lnTo>
                    <a:pt x="1759" y="4070"/>
                  </a:lnTo>
                  <a:lnTo>
                    <a:pt x="2462" y="6129"/>
                  </a:lnTo>
                  <a:lnTo>
                    <a:pt x="3065" y="8239"/>
                  </a:lnTo>
                  <a:lnTo>
                    <a:pt x="3266" y="9294"/>
                  </a:lnTo>
                  <a:lnTo>
                    <a:pt x="3517" y="10299"/>
                  </a:lnTo>
                  <a:lnTo>
                    <a:pt x="3869" y="12409"/>
                  </a:lnTo>
                  <a:lnTo>
                    <a:pt x="4321" y="14519"/>
                  </a:lnTo>
                  <a:lnTo>
                    <a:pt x="4572" y="15524"/>
                  </a:lnTo>
                  <a:lnTo>
                    <a:pt x="4873" y="16529"/>
                  </a:lnTo>
                  <a:lnTo>
                    <a:pt x="4924" y="16629"/>
                  </a:lnTo>
                  <a:lnTo>
                    <a:pt x="5125" y="16629"/>
                  </a:lnTo>
                  <a:lnTo>
                    <a:pt x="5125" y="16529"/>
                  </a:lnTo>
                  <a:lnTo>
                    <a:pt x="5125" y="15423"/>
                  </a:lnTo>
                  <a:lnTo>
                    <a:pt x="5074" y="14318"/>
                  </a:lnTo>
                  <a:lnTo>
                    <a:pt x="4974" y="13213"/>
                  </a:lnTo>
                  <a:lnTo>
                    <a:pt x="4773" y="12108"/>
                  </a:lnTo>
                  <a:lnTo>
                    <a:pt x="4572" y="11053"/>
                  </a:lnTo>
                  <a:lnTo>
                    <a:pt x="4271" y="9948"/>
                  </a:lnTo>
                  <a:lnTo>
                    <a:pt x="3969" y="8893"/>
                  </a:lnTo>
                  <a:lnTo>
                    <a:pt x="3668" y="7838"/>
                  </a:lnTo>
                  <a:lnTo>
                    <a:pt x="3316" y="6833"/>
                  </a:lnTo>
                  <a:lnTo>
                    <a:pt x="2914" y="5828"/>
                  </a:lnTo>
                  <a:lnTo>
                    <a:pt x="2512" y="4823"/>
                  </a:lnTo>
                  <a:lnTo>
                    <a:pt x="2110" y="3869"/>
                  </a:lnTo>
                  <a:lnTo>
                    <a:pt x="1156" y="1910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83E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5455;p130">
              <a:extLst>
                <a:ext uri="{FF2B5EF4-FFF2-40B4-BE49-F238E27FC236}">
                  <a16:creationId xmlns:a16="http://schemas.microsoft.com/office/drawing/2014/main" id="{7D9C9CE3-D852-03FA-66B1-57A3B5F3CAEB}"/>
                </a:ext>
              </a:extLst>
            </p:cNvPr>
            <p:cNvSpPr/>
            <p:nvPr/>
          </p:nvSpPr>
          <p:spPr>
            <a:xfrm>
              <a:off x="5445225" y="3096125"/>
              <a:ext cx="91700" cy="409450"/>
            </a:xfrm>
            <a:custGeom>
              <a:avLst/>
              <a:gdLst/>
              <a:ahLst/>
              <a:cxnLst/>
              <a:rect l="l" t="t" r="r" b="b"/>
              <a:pathLst>
                <a:path w="3668" h="16378" extrusionOk="0">
                  <a:moveTo>
                    <a:pt x="0" y="0"/>
                  </a:moveTo>
                  <a:lnTo>
                    <a:pt x="0" y="50"/>
                  </a:lnTo>
                  <a:lnTo>
                    <a:pt x="603" y="2010"/>
                  </a:lnTo>
                  <a:lnTo>
                    <a:pt x="1155" y="4019"/>
                  </a:lnTo>
                  <a:lnTo>
                    <a:pt x="1557" y="6028"/>
                  </a:lnTo>
                  <a:lnTo>
                    <a:pt x="1959" y="8088"/>
                  </a:lnTo>
                  <a:lnTo>
                    <a:pt x="2361" y="10198"/>
                  </a:lnTo>
                  <a:lnTo>
                    <a:pt x="2663" y="12358"/>
                  </a:lnTo>
                  <a:lnTo>
                    <a:pt x="2864" y="14318"/>
                  </a:lnTo>
                  <a:lnTo>
                    <a:pt x="3014" y="15272"/>
                  </a:lnTo>
                  <a:lnTo>
                    <a:pt x="3165" y="16227"/>
                  </a:lnTo>
                  <a:lnTo>
                    <a:pt x="3215" y="16277"/>
                  </a:lnTo>
                  <a:lnTo>
                    <a:pt x="3265" y="16377"/>
                  </a:lnTo>
                  <a:lnTo>
                    <a:pt x="3416" y="16377"/>
                  </a:lnTo>
                  <a:lnTo>
                    <a:pt x="3567" y="16327"/>
                  </a:lnTo>
                  <a:lnTo>
                    <a:pt x="3617" y="16227"/>
                  </a:lnTo>
                  <a:lnTo>
                    <a:pt x="3617" y="16176"/>
                  </a:lnTo>
                  <a:lnTo>
                    <a:pt x="3667" y="15172"/>
                  </a:lnTo>
                  <a:lnTo>
                    <a:pt x="3667" y="14167"/>
                  </a:lnTo>
                  <a:lnTo>
                    <a:pt x="3567" y="13112"/>
                  </a:lnTo>
                  <a:lnTo>
                    <a:pt x="3466" y="12107"/>
                  </a:lnTo>
                  <a:lnTo>
                    <a:pt x="3265" y="11052"/>
                  </a:lnTo>
                  <a:lnTo>
                    <a:pt x="3065" y="10047"/>
                  </a:lnTo>
                  <a:lnTo>
                    <a:pt x="2663" y="8088"/>
                  </a:lnTo>
                  <a:lnTo>
                    <a:pt x="2411" y="7083"/>
                  </a:lnTo>
                  <a:lnTo>
                    <a:pt x="2110" y="6028"/>
                  </a:lnTo>
                  <a:lnTo>
                    <a:pt x="1507" y="4019"/>
                  </a:lnTo>
                  <a:lnTo>
                    <a:pt x="804" y="2010"/>
                  </a:lnTo>
                  <a:lnTo>
                    <a:pt x="5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E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5456;p130">
              <a:extLst>
                <a:ext uri="{FF2B5EF4-FFF2-40B4-BE49-F238E27FC236}">
                  <a16:creationId xmlns:a16="http://schemas.microsoft.com/office/drawing/2014/main" id="{F5CBD06C-4788-19B3-D59D-0A0165A7190F}"/>
                </a:ext>
              </a:extLst>
            </p:cNvPr>
            <p:cNvSpPr/>
            <p:nvPr/>
          </p:nvSpPr>
          <p:spPr>
            <a:xfrm>
              <a:off x="4852425" y="2890150"/>
              <a:ext cx="575225" cy="307725"/>
            </a:xfrm>
            <a:custGeom>
              <a:avLst/>
              <a:gdLst/>
              <a:ahLst/>
              <a:cxnLst/>
              <a:rect l="l" t="t" r="r" b="b"/>
              <a:pathLst>
                <a:path w="23009" h="12309" extrusionOk="0">
                  <a:moveTo>
                    <a:pt x="17684" y="0"/>
                  </a:moveTo>
                  <a:lnTo>
                    <a:pt x="16729" y="50"/>
                  </a:lnTo>
                  <a:lnTo>
                    <a:pt x="15724" y="201"/>
                  </a:lnTo>
                  <a:lnTo>
                    <a:pt x="14669" y="352"/>
                  </a:lnTo>
                  <a:lnTo>
                    <a:pt x="13564" y="603"/>
                  </a:lnTo>
                  <a:lnTo>
                    <a:pt x="12459" y="904"/>
                  </a:lnTo>
                  <a:lnTo>
                    <a:pt x="11303" y="1256"/>
                  </a:lnTo>
                  <a:lnTo>
                    <a:pt x="10148" y="1658"/>
                  </a:lnTo>
                  <a:lnTo>
                    <a:pt x="8992" y="2110"/>
                  </a:lnTo>
                  <a:lnTo>
                    <a:pt x="7837" y="2612"/>
                  </a:lnTo>
                  <a:lnTo>
                    <a:pt x="6782" y="3115"/>
                  </a:lnTo>
                  <a:lnTo>
                    <a:pt x="5777" y="3667"/>
                  </a:lnTo>
                  <a:lnTo>
                    <a:pt x="4873" y="4220"/>
                  </a:lnTo>
                  <a:lnTo>
                    <a:pt x="3969" y="4823"/>
                  </a:lnTo>
                  <a:lnTo>
                    <a:pt x="3165" y="5376"/>
                  </a:lnTo>
                  <a:lnTo>
                    <a:pt x="2462" y="5978"/>
                  </a:lnTo>
                  <a:lnTo>
                    <a:pt x="1809" y="6581"/>
                  </a:lnTo>
                  <a:lnTo>
                    <a:pt x="1256" y="7134"/>
                  </a:lnTo>
                  <a:lnTo>
                    <a:pt x="804" y="7737"/>
                  </a:lnTo>
                  <a:lnTo>
                    <a:pt x="452" y="8289"/>
                  </a:lnTo>
                  <a:lnTo>
                    <a:pt x="201" y="8842"/>
                  </a:lnTo>
                  <a:lnTo>
                    <a:pt x="50" y="9394"/>
                  </a:lnTo>
                  <a:lnTo>
                    <a:pt x="0" y="9897"/>
                  </a:lnTo>
                  <a:lnTo>
                    <a:pt x="50" y="10148"/>
                  </a:lnTo>
                  <a:lnTo>
                    <a:pt x="100" y="10399"/>
                  </a:lnTo>
                  <a:lnTo>
                    <a:pt x="201" y="10600"/>
                  </a:lnTo>
                  <a:lnTo>
                    <a:pt x="301" y="10801"/>
                  </a:lnTo>
                  <a:lnTo>
                    <a:pt x="603" y="11203"/>
                  </a:lnTo>
                  <a:lnTo>
                    <a:pt x="1005" y="11504"/>
                  </a:lnTo>
                  <a:lnTo>
                    <a:pt x="1557" y="11806"/>
                  </a:lnTo>
                  <a:lnTo>
                    <a:pt x="2160" y="12007"/>
                  </a:lnTo>
                  <a:lnTo>
                    <a:pt x="2813" y="12158"/>
                  </a:lnTo>
                  <a:lnTo>
                    <a:pt x="3567" y="12258"/>
                  </a:lnTo>
                  <a:lnTo>
                    <a:pt x="4421" y="12308"/>
                  </a:lnTo>
                  <a:lnTo>
                    <a:pt x="5325" y="12308"/>
                  </a:lnTo>
                  <a:lnTo>
                    <a:pt x="6280" y="12208"/>
                  </a:lnTo>
                  <a:lnTo>
                    <a:pt x="7284" y="12107"/>
                  </a:lnTo>
                  <a:lnTo>
                    <a:pt x="8339" y="11906"/>
                  </a:lnTo>
                  <a:lnTo>
                    <a:pt x="9445" y="11705"/>
                  </a:lnTo>
                  <a:lnTo>
                    <a:pt x="10550" y="11404"/>
                  </a:lnTo>
                  <a:lnTo>
                    <a:pt x="11705" y="11052"/>
                  </a:lnTo>
                  <a:lnTo>
                    <a:pt x="12911" y="10650"/>
                  </a:lnTo>
                  <a:lnTo>
                    <a:pt x="14066" y="10148"/>
                  </a:lnTo>
                  <a:lnTo>
                    <a:pt x="15172" y="9696"/>
                  </a:lnTo>
                  <a:lnTo>
                    <a:pt x="16227" y="9143"/>
                  </a:lnTo>
                  <a:lnTo>
                    <a:pt x="17231" y="8641"/>
                  </a:lnTo>
                  <a:lnTo>
                    <a:pt x="18136" y="8088"/>
                  </a:lnTo>
                  <a:lnTo>
                    <a:pt x="19040" y="7485"/>
                  </a:lnTo>
                  <a:lnTo>
                    <a:pt x="19844" y="6883"/>
                  </a:lnTo>
                  <a:lnTo>
                    <a:pt x="20547" y="6330"/>
                  </a:lnTo>
                  <a:lnTo>
                    <a:pt x="21200" y="5727"/>
                  </a:lnTo>
                  <a:lnTo>
                    <a:pt x="21753" y="5124"/>
                  </a:lnTo>
                  <a:lnTo>
                    <a:pt x="22205" y="4572"/>
                  </a:lnTo>
                  <a:lnTo>
                    <a:pt x="22557" y="3969"/>
                  </a:lnTo>
                  <a:lnTo>
                    <a:pt x="22808" y="3416"/>
                  </a:lnTo>
                  <a:lnTo>
                    <a:pt x="22958" y="2914"/>
                  </a:lnTo>
                  <a:lnTo>
                    <a:pt x="23009" y="2361"/>
                  </a:lnTo>
                  <a:lnTo>
                    <a:pt x="22958" y="2160"/>
                  </a:lnTo>
                  <a:lnTo>
                    <a:pt x="22908" y="1909"/>
                  </a:lnTo>
                  <a:lnTo>
                    <a:pt x="22808" y="1658"/>
                  </a:lnTo>
                  <a:lnTo>
                    <a:pt x="22707" y="1457"/>
                  </a:lnTo>
                  <a:lnTo>
                    <a:pt x="22406" y="1105"/>
                  </a:lnTo>
                  <a:lnTo>
                    <a:pt x="22004" y="754"/>
                  </a:lnTo>
                  <a:lnTo>
                    <a:pt x="21502" y="503"/>
                  </a:lnTo>
                  <a:lnTo>
                    <a:pt x="20899" y="302"/>
                  </a:lnTo>
                  <a:lnTo>
                    <a:pt x="20195" y="101"/>
                  </a:lnTo>
                  <a:lnTo>
                    <a:pt x="1944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5457;p130">
              <a:extLst>
                <a:ext uri="{FF2B5EF4-FFF2-40B4-BE49-F238E27FC236}">
                  <a16:creationId xmlns:a16="http://schemas.microsoft.com/office/drawing/2014/main" id="{BBB1B242-3C44-DABF-DBF9-B2A4332AA15C}"/>
                </a:ext>
              </a:extLst>
            </p:cNvPr>
            <p:cNvSpPr/>
            <p:nvPr/>
          </p:nvSpPr>
          <p:spPr>
            <a:xfrm>
              <a:off x="4853675" y="2969275"/>
              <a:ext cx="518725" cy="228600"/>
            </a:xfrm>
            <a:custGeom>
              <a:avLst/>
              <a:gdLst/>
              <a:ahLst/>
              <a:cxnLst/>
              <a:rect l="l" t="t" r="r" b="b"/>
              <a:pathLst>
                <a:path w="20749" h="9144" extrusionOk="0">
                  <a:moveTo>
                    <a:pt x="6632" y="0"/>
                  </a:moveTo>
                  <a:lnTo>
                    <a:pt x="5828" y="452"/>
                  </a:lnTo>
                  <a:lnTo>
                    <a:pt x="5074" y="904"/>
                  </a:lnTo>
                  <a:lnTo>
                    <a:pt x="4371" y="1356"/>
                  </a:lnTo>
                  <a:lnTo>
                    <a:pt x="3668" y="1809"/>
                  </a:lnTo>
                  <a:lnTo>
                    <a:pt x="3014" y="2311"/>
                  </a:lnTo>
                  <a:lnTo>
                    <a:pt x="2462" y="2763"/>
                  </a:lnTo>
                  <a:lnTo>
                    <a:pt x="1959" y="3266"/>
                  </a:lnTo>
                  <a:lnTo>
                    <a:pt x="1457" y="3718"/>
                  </a:lnTo>
                  <a:lnTo>
                    <a:pt x="1055" y="4220"/>
                  </a:lnTo>
                  <a:lnTo>
                    <a:pt x="704" y="4672"/>
                  </a:lnTo>
                  <a:lnTo>
                    <a:pt x="402" y="5124"/>
                  </a:lnTo>
                  <a:lnTo>
                    <a:pt x="201" y="5576"/>
                  </a:lnTo>
                  <a:lnTo>
                    <a:pt x="50" y="6029"/>
                  </a:lnTo>
                  <a:lnTo>
                    <a:pt x="0" y="6430"/>
                  </a:lnTo>
                  <a:lnTo>
                    <a:pt x="0" y="6832"/>
                  </a:lnTo>
                  <a:lnTo>
                    <a:pt x="50" y="7234"/>
                  </a:lnTo>
                  <a:lnTo>
                    <a:pt x="151" y="7435"/>
                  </a:lnTo>
                  <a:lnTo>
                    <a:pt x="251" y="7636"/>
                  </a:lnTo>
                  <a:lnTo>
                    <a:pt x="553" y="8038"/>
                  </a:lnTo>
                  <a:lnTo>
                    <a:pt x="955" y="8339"/>
                  </a:lnTo>
                  <a:lnTo>
                    <a:pt x="1507" y="8641"/>
                  </a:lnTo>
                  <a:lnTo>
                    <a:pt x="2110" y="8842"/>
                  </a:lnTo>
                  <a:lnTo>
                    <a:pt x="2763" y="8993"/>
                  </a:lnTo>
                  <a:lnTo>
                    <a:pt x="3517" y="9093"/>
                  </a:lnTo>
                  <a:lnTo>
                    <a:pt x="4371" y="9143"/>
                  </a:lnTo>
                  <a:lnTo>
                    <a:pt x="5275" y="9143"/>
                  </a:lnTo>
                  <a:lnTo>
                    <a:pt x="6230" y="9043"/>
                  </a:lnTo>
                  <a:lnTo>
                    <a:pt x="7234" y="8942"/>
                  </a:lnTo>
                  <a:lnTo>
                    <a:pt x="8289" y="8741"/>
                  </a:lnTo>
                  <a:lnTo>
                    <a:pt x="9395" y="8540"/>
                  </a:lnTo>
                  <a:lnTo>
                    <a:pt x="10500" y="8239"/>
                  </a:lnTo>
                  <a:lnTo>
                    <a:pt x="11655" y="7887"/>
                  </a:lnTo>
                  <a:lnTo>
                    <a:pt x="12861" y="7485"/>
                  </a:lnTo>
                  <a:lnTo>
                    <a:pt x="14067" y="6983"/>
                  </a:lnTo>
                  <a:lnTo>
                    <a:pt x="15222" y="6481"/>
                  </a:lnTo>
                  <a:lnTo>
                    <a:pt x="16327" y="5928"/>
                  </a:lnTo>
                  <a:lnTo>
                    <a:pt x="17382" y="5325"/>
                  </a:lnTo>
                  <a:lnTo>
                    <a:pt x="18337" y="4773"/>
                  </a:lnTo>
                  <a:lnTo>
                    <a:pt x="19241" y="4170"/>
                  </a:lnTo>
                  <a:lnTo>
                    <a:pt x="20045" y="3517"/>
                  </a:lnTo>
                  <a:lnTo>
                    <a:pt x="20748" y="2914"/>
                  </a:lnTo>
                  <a:lnTo>
                    <a:pt x="20748" y="2914"/>
                  </a:lnTo>
                  <a:lnTo>
                    <a:pt x="19090" y="3718"/>
                  </a:lnTo>
                  <a:lnTo>
                    <a:pt x="17332" y="4421"/>
                  </a:lnTo>
                  <a:lnTo>
                    <a:pt x="16177" y="4823"/>
                  </a:lnTo>
                  <a:lnTo>
                    <a:pt x="15021" y="5175"/>
                  </a:lnTo>
                  <a:lnTo>
                    <a:pt x="13866" y="5476"/>
                  </a:lnTo>
                  <a:lnTo>
                    <a:pt x="12761" y="5727"/>
                  </a:lnTo>
                  <a:lnTo>
                    <a:pt x="11706" y="5928"/>
                  </a:lnTo>
                  <a:lnTo>
                    <a:pt x="10701" y="6029"/>
                  </a:lnTo>
                  <a:lnTo>
                    <a:pt x="9746" y="6079"/>
                  </a:lnTo>
                  <a:lnTo>
                    <a:pt x="8842" y="6129"/>
                  </a:lnTo>
                  <a:lnTo>
                    <a:pt x="8038" y="6079"/>
                  </a:lnTo>
                  <a:lnTo>
                    <a:pt x="7285" y="5978"/>
                  </a:lnTo>
                  <a:lnTo>
                    <a:pt x="6581" y="5828"/>
                  </a:lnTo>
                  <a:lnTo>
                    <a:pt x="5978" y="5576"/>
                  </a:lnTo>
                  <a:lnTo>
                    <a:pt x="5476" y="5325"/>
                  </a:lnTo>
                  <a:lnTo>
                    <a:pt x="5074" y="5024"/>
                  </a:lnTo>
                  <a:lnTo>
                    <a:pt x="4723" y="4622"/>
                  </a:lnTo>
                  <a:lnTo>
                    <a:pt x="4622" y="4421"/>
                  </a:lnTo>
                  <a:lnTo>
                    <a:pt x="4572" y="4170"/>
                  </a:lnTo>
                  <a:lnTo>
                    <a:pt x="4471" y="3718"/>
                  </a:lnTo>
                  <a:lnTo>
                    <a:pt x="4471" y="3266"/>
                  </a:lnTo>
                  <a:lnTo>
                    <a:pt x="4622" y="2763"/>
                  </a:lnTo>
                  <a:lnTo>
                    <a:pt x="4823" y="2211"/>
                  </a:lnTo>
                  <a:lnTo>
                    <a:pt x="5175" y="1708"/>
                  </a:lnTo>
                  <a:lnTo>
                    <a:pt x="5577" y="1156"/>
                  </a:lnTo>
                  <a:lnTo>
                    <a:pt x="6079" y="603"/>
                  </a:lnTo>
                  <a:lnTo>
                    <a:pt x="6632" y="0"/>
                  </a:lnTo>
                  <a:close/>
                </a:path>
              </a:pathLst>
            </a:custGeom>
            <a:solidFill>
              <a:srgbClr val="FF9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5458;p130">
              <a:extLst>
                <a:ext uri="{FF2B5EF4-FFF2-40B4-BE49-F238E27FC236}">
                  <a16:creationId xmlns:a16="http://schemas.microsoft.com/office/drawing/2014/main" id="{DD494E37-B1B4-1212-0F65-D31D6F879E30}"/>
                </a:ext>
              </a:extLst>
            </p:cNvPr>
            <p:cNvSpPr/>
            <p:nvPr/>
          </p:nvSpPr>
          <p:spPr>
            <a:xfrm>
              <a:off x="4946600" y="2957950"/>
              <a:ext cx="386850" cy="172100"/>
            </a:xfrm>
            <a:custGeom>
              <a:avLst/>
              <a:gdLst/>
              <a:ahLst/>
              <a:cxnLst/>
              <a:rect l="l" t="t" r="r" b="b"/>
              <a:pathLst>
                <a:path w="15474" h="6884" extrusionOk="0">
                  <a:moveTo>
                    <a:pt x="13816" y="1"/>
                  </a:moveTo>
                  <a:lnTo>
                    <a:pt x="12761" y="51"/>
                  </a:lnTo>
                  <a:lnTo>
                    <a:pt x="11555" y="252"/>
                  </a:lnTo>
                  <a:lnTo>
                    <a:pt x="10199" y="554"/>
                  </a:lnTo>
                  <a:lnTo>
                    <a:pt x="8742" y="955"/>
                  </a:lnTo>
                  <a:lnTo>
                    <a:pt x="7135" y="1508"/>
                  </a:lnTo>
                  <a:lnTo>
                    <a:pt x="5627" y="2111"/>
                  </a:lnTo>
                  <a:lnTo>
                    <a:pt x="4221" y="2764"/>
                  </a:lnTo>
                  <a:lnTo>
                    <a:pt x="2965" y="3467"/>
                  </a:lnTo>
                  <a:lnTo>
                    <a:pt x="1860" y="4120"/>
                  </a:lnTo>
                  <a:lnTo>
                    <a:pt x="1006" y="4723"/>
                  </a:lnTo>
                  <a:lnTo>
                    <a:pt x="704" y="5025"/>
                  </a:lnTo>
                  <a:lnTo>
                    <a:pt x="403" y="5326"/>
                  </a:lnTo>
                  <a:lnTo>
                    <a:pt x="202" y="5577"/>
                  </a:lnTo>
                  <a:lnTo>
                    <a:pt x="51" y="5879"/>
                  </a:lnTo>
                  <a:lnTo>
                    <a:pt x="1" y="6080"/>
                  </a:lnTo>
                  <a:lnTo>
                    <a:pt x="51" y="6281"/>
                  </a:lnTo>
                  <a:lnTo>
                    <a:pt x="152" y="6482"/>
                  </a:lnTo>
                  <a:lnTo>
                    <a:pt x="302" y="6632"/>
                  </a:lnTo>
                  <a:lnTo>
                    <a:pt x="553" y="6733"/>
                  </a:lnTo>
                  <a:lnTo>
                    <a:pt x="855" y="6833"/>
                  </a:lnTo>
                  <a:lnTo>
                    <a:pt x="1257" y="6883"/>
                  </a:lnTo>
                  <a:lnTo>
                    <a:pt x="1659" y="6883"/>
                  </a:lnTo>
                  <a:lnTo>
                    <a:pt x="2714" y="6833"/>
                  </a:lnTo>
                  <a:lnTo>
                    <a:pt x="3919" y="6632"/>
                  </a:lnTo>
                  <a:lnTo>
                    <a:pt x="5276" y="6331"/>
                  </a:lnTo>
                  <a:lnTo>
                    <a:pt x="6783" y="5879"/>
                  </a:lnTo>
                  <a:lnTo>
                    <a:pt x="8340" y="5326"/>
                  </a:lnTo>
                  <a:lnTo>
                    <a:pt x="9898" y="4723"/>
                  </a:lnTo>
                  <a:lnTo>
                    <a:pt x="11304" y="4070"/>
                  </a:lnTo>
                  <a:lnTo>
                    <a:pt x="12560" y="3417"/>
                  </a:lnTo>
                  <a:lnTo>
                    <a:pt x="13615" y="2764"/>
                  </a:lnTo>
                  <a:lnTo>
                    <a:pt x="14469" y="2111"/>
                  </a:lnTo>
                  <a:lnTo>
                    <a:pt x="14821" y="1809"/>
                  </a:lnTo>
                  <a:lnTo>
                    <a:pt x="15072" y="1558"/>
                  </a:lnTo>
                  <a:lnTo>
                    <a:pt x="15273" y="1257"/>
                  </a:lnTo>
                  <a:lnTo>
                    <a:pt x="15424" y="1006"/>
                  </a:lnTo>
                  <a:lnTo>
                    <a:pt x="15474" y="755"/>
                  </a:lnTo>
                  <a:lnTo>
                    <a:pt x="15424" y="554"/>
                  </a:lnTo>
                  <a:lnTo>
                    <a:pt x="15323" y="403"/>
                  </a:lnTo>
                  <a:lnTo>
                    <a:pt x="15172" y="252"/>
                  </a:lnTo>
                  <a:lnTo>
                    <a:pt x="14921" y="152"/>
                  </a:lnTo>
                  <a:lnTo>
                    <a:pt x="14620" y="51"/>
                  </a:lnTo>
                  <a:lnTo>
                    <a:pt x="14218" y="1"/>
                  </a:lnTo>
                  <a:close/>
                </a:path>
              </a:pathLst>
            </a:custGeom>
            <a:solidFill>
              <a:srgbClr val="6B3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5459;p130">
              <a:extLst>
                <a:ext uri="{FF2B5EF4-FFF2-40B4-BE49-F238E27FC236}">
                  <a16:creationId xmlns:a16="http://schemas.microsoft.com/office/drawing/2014/main" id="{BBC16652-7A72-6F01-3411-F16ED9B12AA4}"/>
                </a:ext>
              </a:extLst>
            </p:cNvPr>
            <p:cNvSpPr/>
            <p:nvPr/>
          </p:nvSpPr>
          <p:spPr>
            <a:xfrm>
              <a:off x="4993075" y="3019500"/>
              <a:ext cx="305225" cy="110550"/>
            </a:xfrm>
            <a:custGeom>
              <a:avLst/>
              <a:gdLst/>
              <a:ahLst/>
              <a:cxnLst/>
              <a:rect l="l" t="t" r="r" b="b"/>
              <a:pathLst>
                <a:path w="12209" h="4422" extrusionOk="0">
                  <a:moveTo>
                    <a:pt x="11605" y="1"/>
                  </a:moveTo>
                  <a:lnTo>
                    <a:pt x="10902" y="101"/>
                  </a:lnTo>
                  <a:lnTo>
                    <a:pt x="10149" y="252"/>
                  </a:lnTo>
                  <a:lnTo>
                    <a:pt x="9345" y="402"/>
                  </a:lnTo>
                  <a:lnTo>
                    <a:pt x="8491" y="603"/>
                  </a:lnTo>
                  <a:lnTo>
                    <a:pt x="7586" y="855"/>
                  </a:lnTo>
                  <a:lnTo>
                    <a:pt x="6682" y="1156"/>
                  </a:lnTo>
                  <a:lnTo>
                    <a:pt x="5728" y="1508"/>
                  </a:lnTo>
                  <a:lnTo>
                    <a:pt x="4020" y="2211"/>
                  </a:lnTo>
                  <a:lnTo>
                    <a:pt x="2462" y="2914"/>
                  </a:lnTo>
                  <a:lnTo>
                    <a:pt x="1106" y="3668"/>
                  </a:lnTo>
                  <a:lnTo>
                    <a:pt x="503" y="4070"/>
                  </a:lnTo>
                  <a:lnTo>
                    <a:pt x="1" y="4421"/>
                  </a:lnTo>
                  <a:lnTo>
                    <a:pt x="1" y="4421"/>
                  </a:lnTo>
                  <a:lnTo>
                    <a:pt x="603" y="4371"/>
                  </a:lnTo>
                  <a:lnTo>
                    <a:pt x="1307" y="4271"/>
                  </a:lnTo>
                  <a:lnTo>
                    <a:pt x="2060" y="4170"/>
                  </a:lnTo>
                  <a:lnTo>
                    <a:pt x="2864" y="3969"/>
                  </a:lnTo>
                  <a:lnTo>
                    <a:pt x="3718" y="3768"/>
                  </a:lnTo>
                  <a:lnTo>
                    <a:pt x="4622" y="3517"/>
                  </a:lnTo>
                  <a:lnTo>
                    <a:pt x="5527" y="3216"/>
                  </a:lnTo>
                  <a:lnTo>
                    <a:pt x="6481" y="2864"/>
                  </a:lnTo>
                  <a:lnTo>
                    <a:pt x="8189" y="2211"/>
                  </a:lnTo>
                  <a:lnTo>
                    <a:pt x="9747" y="1457"/>
                  </a:lnTo>
                  <a:lnTo>
                    <a:pt x="11103" y="704"/>
                  </a:lnTo>
                  <a:lnTo>
                    <a:pt x="11706" y="352"/>
                  </a:lnTo>
                  <a:lnTo>
                    <a:pt x="12208" y="1"/>
                  </a:lnTo>
                  <a:close/>
                </a:path>
              </a:pathLst>
            </a:custGeom>
            <a:solidFill>
              <a:srgbClr val="582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5460;p130">
              <a:extLst>
                <a:ext uri="{FF2B5EF4-FFF2-40B4-BE49-F238E27FC236}">
                  <a16:creationId xmlns:a16="http://schemas.microsoft.com/office/drawing/2014/main" id="{889DEC13-39EF-DCEB-9872-85C450BD42E3}"/>
                </a:ext>
              </a:extLst>
            </p:cNvPr>
            <p:cNvSpPr/>
            <p:nvPr/>
          </p:nvSpPr>
          <p:spPr>
            <a:xfrm>
              <a:off x="5079725" y="3452800"/>
              <a:ext cx="265050" cy="276325"/>
            </a:xfrm>
            <a:custGeom>
              <a:avLst/>
              <a:gdLst/>
              <a:ahLst/>
              <a:cxnLst/>
              <a:rect l="l" t="t" r="r" b="b"/>
              <a:pathLst>
                <a:path w="10602" h="11053" extrusionOk="0">
                  <a:moveTo>
                    <a:pt x="3668" y="0"/>
                  </a:moveTo>
                  <a:lnTo>
                    <a:pt x="3317" y="51"/>
                  </a:lnTo>
                  <a:lnTo>
                    <a:pt x="2965" y="151"/>
                  </a:lnTo>
                  <a:lnTo>
                    <a:pt x="2613" y="302"/>
                  </a:lnTo>
                  <a:lnTo>
                    <a:pt x="2262" y="503"/>
                  </a:lnTo>
                  <a:lnTo>
                    <a:pt x="1910" y="704"/>
                  </a:lnTo>
                  <a:lnTo>
                    <a:pt x="1558" y="1005"/>
                  </a:lnTo>
                  <a:lnTo>
                    <a:pt x="1207" y="1307"/>
                  </a:lnTo>
                  <a:lnTo>
                    <a:pt x="905" y="1658"/>
                  </a:lnTo>
                  <a:lnTo>
                    <a:pt x="604" y="2060"/>
                  </a:lnTo>
                  <a:lnTo>
                    <a:pt x="403" y="2462"/>
                  </a:lnTo>
                  <a:lnTo>
                    <a:pt x="202" y="2864"/>
                  </a:lnTo>
                  <a:lnTo>
                    <a:pt x="51" y="3316"/>
                  </a:lnTo>
                  <a:lnTo>
                    <a:pt x="1" y="3768"/>
                  </a:lnTo>
                  <a:lnTo>
                    <a:pt x="1" y="4019"/>
                  </a:lnTo>
                  <a:lnTo>
                    <a:pt x="1" y="4220"/>
                  </a:lnTo>
                  <a:lnTo>
                    <a:pt x="152" y="4672"/>
                  </a:lnTo>
                  <a:lnTo>
                    <a:pt x="403" y="5125"/>
                  </a:lnTo>
                  <a:lnTo>
                    <a:pt x="755" y="5577"/>
                  </a:lnTo>
                  <a:lnTo>
                    <a:pt x="1156" y="5979"/>
                  </a:lnTo>
                  <a:lnTo>
                    <a:pt x="1609" y="6330"/>
                  </a:lnTo>
                  <a:lnTo>
                    <a:pt x="2111" y="6732"/>
                  </a:lnTo>
                  <a:lnTo>
                    <a:pt x="2613" y="7034"/>
                  </a:lnTo>
                  <a:lnTo>
                    <a:pt x="3618" y="7636"/>
                  </a:lnTo>
                  <a:lnTo>
                    <a:pt x="4472" y="8089"/>
                  </a:lnTo>
                  <a:lnTo>
                    <a:pt x="5326" y="8440"/>
                  </a:lnTo>
                  <a:lnTo>
                    <a:pt x="10350" y="11052"/>
                  </a:lnTo>
                  <a:lnTo>
                    <a:pt x="10601" y="8289"/>
                  </a:lnTo>
                  <a:lnTo>
                    <a:pt x="8592" y="4873"/>
                  </a:lnTo>
                  <a:lnTo>
                    <a:pt x="6934" y="2964"/>
                  </a:lnTo>
                  <a:lnTo>
                    <a:pt x="5577" y="1407"/>
                  </a:lnTo>
                  <a:lnTo>
                    <a:pt x="4924" y="754"/>
                  </a:lnTo>
                  <a:lnTo>
                    <a:pt x="4472" y="252"/>
                  </a:lnTo>
                  <a:lnTo>
                    <a:pt x="4221" y="101"/>
                  </a:lnTo>
                  <a:lnTo>
                    <a:pt x="3970" y="5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5461;p130">
              <a:extLst>
                <a:ext uri="{FF2B5EF4-FFF2-40B4-BE49-F238E27FC236}">
                  <a16:creationId xmlns:a16="http://schemas.microsoft.com/office/drawing/2014/main" id="{CA16C144-1016-AAF6-8988-1DF32451ED12}"/>
                </a:ext>
              </a:extLst>
            </p:cNvPr>
            <p:cNvSpPr/>
            <p:nvPr/>
          </p:nvSpPr>
          <p:spPr>
            <a:xfrm>
              <a:off x="5079725" y="3470375"/>
              <a:ext cx="281375" cy="258750"/>
            </a:xfrm>
            <a:custGeom>
              <a:avLst/>
              <a:gdLst/>
              <a:ahLst/>
              <a:cxnLst/>
              <a:rect l="l" t="t" r="r" b="b"/>
              <a:pathLst>
                <a:path w="11255" h="10350" extrusionOk="0">
                  <a:moveTo>
                    <a:pt x="1910" y="1"/>
                  </a:moveTo>
                  <a:lnTo>
                    <a:pt x="1558" y="252"/>
                  </a:lnTo>
                  <a:lnTo>
                    <a:pt x="1257" y="553"/>
                  </a:lnTo>
                  <a:lnTo>
                    <a:pt x="905" y="905"/>
                  </a:lnTo>
                  <a:lnTo>
                    <a:pt x="654" y="1307"/>
                  </a:lnTo>
                  <a:lnTo>
                    <a:pt x="403" y="1709"/>
                  </a:lnTo>
                  <a:lnTo>
                    <a:pt x="202" y="2161"/>
                  </a:lnTo>
                  <a:lnTo>
                    <a:pt x="51" y="2613"/>
                  </a:lnTo>
                  <a:lnTo>
                    <a:pt x="1" y="3065"/>
                  </a:lnTo>
                  <a:lnTo>
                    <a:pt x="1" y="3316"/>
                  </a:lnTo>
                  <a:lnTo>
                    <a:pt x="1" y="3517"/>
                  </a:lnTo>
                  <a:lnTo>
                    <a:pt x="152" y="3969"/>
                  </a:lnTo>
                  <a:lnTo>
                    <a:pt x="403" y="4422"/>
                  </a:lnTo>
                  <a:lnTo>
                    <a:pt x="755" y="4874"/>
                  </a:lnTo>
                  <a:lnTo>
                    <a:pt x="1156" y="5276"/>
                  </a:lnTo>
                  <a:lnTo>
                    <a:pt x="1609" y="5627"/>
                  </a:lnTo>
                  <a:lnTo>
                    <a:pt x="2111" y="6029"/>
                  </a:lnTo>
                  <a:lnTo>
                    <a:pt x="2613" y="6331"/>
                  </a:lnTo>
                  <a:lnTo>
                    <a:pt x="3618" y="6933"/>
                  </a:lnTo>
                  <a:lnTo>
                    <a:pt x="4472" y="7386"/>
                  </a:lnTo>
                  <a:lnTo>
                    <a:pt x="5326" y="7737"/>
                  </a:lnTo>
                  <a:lnTo>
                    <a:pt x="10350" y="10349"/>
                  </a:lnTo>
                  <a:lnTo>
                    <a:pt x="10450" y="9345"/>
                  </a:lnTo>
                  <a:lnTo>
                    <a:pt x="10601" y="9345"/>
                  </a:lnTo>
                  <a:lnTo>
                    <a:pt x="10651" y="9295"/>
                  </a:lnTo>
                  <a:lnTo>
                    <a:pt x="10702" y="9194"/>
                  </a:lnTo>
                  <a:lnTo>
                    <a:pt x="10651" y="9144"/>
                  </a:lnTo>
                  <a:lnTo>
                    <a:pt x="10551" y="9043"/>
                  </a:lnTo>
                  <a:lnTo>
                    <a:pt x="10551" y="9043"/>
                  </a:lnTo>
                  <a:lnTo>
                    <a:pt x="10852" y="9244"/>
                  </a:lnTo>
                  <a:lnTo>
                    <a:pt x="10953" y="9295"/>
                  </a:lnTo>
                  <a:lnTo>
                    <a:pt x="11003" y="9295"/>
                  </a:lnTo>
                  <a:lnTo>
                    <a:pt x="11154" y="9194"/>
                  </a:lnTo>
                  <a:lnTo>
                    <a:pt x="11254" y="9043"/>
                  </a:lnTo>
                  <a:lnTo>
                    <a:pt x="11254" y="8993"/>
                  </a:lnTo>
                  <a:lnTo>
                    <a:pt x="11204" y="8893"/>
                  </a:lnTo>
                  <a:lnTo>
                    <a:pt x="10902" y="8541"/>
                  </a:lnTo>
                  <a:lnTo>
                    <a:pt x="10501" y="8139"/>
                  </a:lnTo>
                  <a:lnTo>
                    <a:pt x="10099" y="7838"/>
                  </a:lnTo>
                  <a:lnTo>
                    <a:pt x="9697" y="7486"/>
                  </a:lnTo>
                  <a:lnTo>
                    <a:pt x="8792" y="6933"/>
                  </a:lnTo>
                  <a:lnTo>
                    <a:pt x="7888" y="6431"/>
                  </a:lnTo>
                  <a:lnTo>
                    <a:pt x="6833" y="5778"/>
                  </a:lnTo>
                  <a:lnTo>
                    <a:pt x="6281" y="5426"/>
                  </a:lnTo>
                  <a:lnTo>
                    <a:pt x="5778" y="5024"/>
                  </a:lnTo>
                  <a:lnTo>
                    <a:pt x="5276" y="4622"/>
                  </a:lnTo>
                  <a:lnTo>
                    <a:pt x="4824" y="4221"/>
                  </a:lnTo>
                  <a:lnTo>
                    <a:pt x="4422" y="3718"/>
                  </a:lnTo>
                  <a:lnTo>
                    <a:pt x="4070" y="3166"/>
                  </a:lnTo>
                  <a:lnTo>
                    <a:pt x="3970" y="3166"/>
                  </a:lnTo>
                  <a:lnTo>
                    <a:pt x="3970" y="3216"/>
                  </a:lnTo>
                  <a:lnTo>
                    <a:pt x="3970" y="3266"/>
                  </a:lnTo>
                  <a:lnTo>
                    <a:pt x="4271" y="3819"/>
                  </a:lnTo>
                  <a:lnTo>
                    <a:pt x="4673" y="4321"/>
                  </a:lnTo>
                  <a:lnTo>
                    <a:pt x="5075" y="4823"/>
                  </a:lnTo>
                  <a:lnTo>
                    <a:pt x="5477" y="5276"/>
                  </a:lnTo>
                  <a:lnTo>
                    <a:pt x="4974" y="4924"/>
                  </a:lnTo>
                  <a:lnTo>
                    <a:pt x="4522" y="4522"/>
                  </a:lnTo>
                  <a:lnTo>
                    <a:pt x="4070" y="4120"/>
                  </a:lnTo>
                  <a:lnTo>
                    <a:pt x="3668" y="3668"/>
                  </a:lnTo>
                  <a:lnTo>
                    <a:pt x="3266" y="3166"/>
                  </a:lnTo>
                  <a:lnTo>
                    <a:pt x="2965" y="2663"/>
                  </a:lnTo>
                  <a:lnTo>
                    <a:pt x="2764" y="2060"/>
                  </a:lnTo>
                  <a:lnTo>
                    <a:pt x="2613" y="1458"/>
                  </a:lnTo>
                  <a:lnTo>
                    <a:pt x="2563" y="1407"/>
                  </a:lnTo>
                  <a:lnTo>
                    <a:pt x="2463" y="1407"/>
                  </a:lnTo>
                  <a:lnTo>
                    <a:pt x="2463" y="1458"/>
                  </a:lnTo>
                  <a:lnTo>
                    <a:pt x="2513" y="2060"/>
                  </a:lnTo>
                  <a:lnTo>
                    <a:pt x="2664" y="2613"/>
                  </a:lnTo>
                  <a:lnTo>
                    <a:pt x="2915" y="3166"/>
                  </a:lnTo>
                  <a:lnTo>
                    <a:pt x="3166" y="3668"/>
                  </a:lnTo>
                  <a:lnTo>
                    <a:pt x="3518" y="4120"/>
                  </a:lnTo>
                  <a:lnTo>
                    <a:pt x="3869" y="4522"/>
                  </a:lnTo>
                  <a:lnTo>
                    <a:pt x="4321" y="4974"/>
                  </a:lnTo>
                  <a:lnTo>
                    <a:pt x="4723" y="5326"/>
                  </a:lnTo>
                  <a:lnTo>
                    <a:pt x="4171" y="4924"/>
                  </a:lnTo>
                  <a:lnTo>
                    <a:pt x="3618" y="4422"/>
                  </a:lnTo>
                  <a:lnTo>
                    <a:pt x="3116" y="3919"/>
                  </a:lnTo>
                  <a:lnTo>
                    <a:pt x="2714" y="3316"/>
                  </a:lnTo>
                  <a:lnTo>
                    <a:pt x="2463" y="2965"/>
                  </a:lnTo>
                  <a:lnTo>
                    <a:pt x="2312" y="2563"/>
                  </a:lnTo>
                  <a:lnTo>
                    <a:pt x="2161" y="2161"/>
                  </a:lnTo>
                  <a:lnTo>
                    <a:pt x="2061" y="1759"/>
                  </a:lnTo>
                  <a:lnTo>
                    <a:pt x="1960" y="1307"/>
                  </a:lnTo>
                  <a:lnTo>
                    <a:pt x="1910" y="855"/>
                  </a:lnTo>
                  <a:lnTo>
                    <a:pt x="1910" y="45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5462;p130">
              <a:extLst>
                <a:ext uri="{FF2B5EF4-FFF2-40B4-BE49-F238E27FC236}">
                  <a16:creationId xmlns:a16="http://schemas.microsoft.com/office/drawing/2014/main" id="{4B82260C-3C71-91CE-843D-A0F866F7A03E}"/>
                </a:ext>
              </a:extLst>
            </p:cNvPr>
            <p:cNvSpPr/>
            <p:nvPr/>
          </p:nvSpPr>
          <p:spPr>
            <a:xfrm>
              <a:off x="5166400" y="3466600"/>
              <a:ext cx="115575" cy="115575"/>
            </a:xfrm>
            <a:custGeom>
              <a:avLst/>
              <a:gdLst/>
              <a:ahLst/>
              <a:cxnLst/>
              <a:rect l="l" t="t" r="r" b="b"/>
              <a:pathLst>
                <a:path w="4623" h="4623" extrusionOk="0">
                  <a:moveTo>
                    <a:pt x="51" y="1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51" y="152"/>
                  </a:lnTo>
                  <a:lnTo>
                    <a:pt x="452" y="252"/>
                  </a:lnTo>
                  <a:lnTo>
                    <a:pt x="804" y="403"/>
                  </a:lnTo>
                  <a:lnTo>
                    <a:pt x="1156" y="704"/>
                  </a:lnTo>
                  <a:lnTo>
                    <a:pt x="1457" y="1006"/>
                  </a:lnTo>
                  <a:lnTo>
                    <a:pt x="2060" y="1709"/>
                  </a:lnTo>
                  <a:lnTo>
                    <a:pt x="2562" y="2362"/>
                  </a:lnTo>
                  <a:lnTo>
                    <a:pt x="3467" y="3518"/>
                  </a:lnTo>
                  <a:lnTo>
                    <a:pt x="3969" y="4120"/>
                  </a:lnTo>
                  <a:lnTo>
                    <a:pt x="4471" y="4623"/>
                  </a:lnTo>
                  <a:lnTo>
                    <a:pt x="4572" y="4623"/>
                  </a:lnTo>
                  <a:lnTo>
                    <a:pt x="4622" y="4573"/>
                  </a:lnTo>
                  <a:lnTo>
                    <a:pt x="4572" y="4522"/>
                  </a:lnTo>
                  <a:lnTo>
                    <a:pt x="4371" y="4120"/>
                  </a:lnTo>
                  <a:lnTo>
                    <a:pt x="4120" y="3719"/>
                  </a:lnTo>
                  <a:lnTo>
                    <a:pt x="3517" y="2965"/>
                  </a:lnTo>
                  <a:lnTo>
                    <a:pt x="2914" y="2211"/>
                  </a:lnTo>
                  <a:lnTo>
                    <a:pt x="2261" y="1508"/>
                  </a:lnTo>
                  <a:lnTo>
                    <a:pt x="1809" y="1006"/>
                  </a:lnTo>
                  <a:lnTo>
                    <a:pt x="1307" y="503"/>
                  </a:lnTo>
                  <a:lnTo>
                    <a:pt x="1005" y="302"/>
                  </a:lnTo>
                  <a:lnTo>
                    <a:pt x="704" y="152"/>
                  </a:lnTo>
                  <a:lnTo>
                    <a:pt x="402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5463;p130">
              <a:extLst>
                <a:ext uri="{FF2B5EF4-FFF2-40B4-BE49-F238E27FC236}">
                  <a16:creationId xmlns:a16="http://schemas.microsoft.com/office/drawing/2014/main" id="{82729B11-30A0-9D1A-7B20-AB8E7C356EFE}"/>
                </a:ext>
              </a:extLst>
            </p:cNvPr>
            <p:cNvSpPr/>
            <p:nvPr/>
          </p:nvSpPr>
          <p:spPr>
            <a:xfrm>
              <a:off x="5098575" y="3606025"/>
              <a:ext cx="262525" cy="223575"/>
            </a:xfrm>
            <a:custGeom>
              <a:avLst/>
              <a:gdLst/>
              <a:ahLst/>
              <a:cxnLst/>
              <a:rect l="l" t="t" r="r" b="b"/>
              <a:pathLst>
                <a:path w="10501" h="8943" extrusionOk="0">
                  <a:moveTo>
                    <a:pt x="2663" y="0"/>
                  </a:moveTo>
                  <a:lnTo>
                    <a:pt x="2211" y="51"/>
                  </a:lnTo>
                  <a:lnTo>
                    <a:pt x="1859" y="151"/>
                  </a:lnTo>
                  <a:lnTo>
                    <a:pt x="1457" y="251"/>
                  </a:lnTo>
                  <a:lnTo>
                    <a:pt x="1156" y="452"/>
                  </a:lnTo>
                  <a:lnTo>
                    <a:pt x="855" y="653"/>
                  </a:lnTo>
                  <a:lnTo>
                    <a:pt x="603" y="905"/>
                  </a:lnTo>
                  <a:lnTo>
                    <a:pt x="402" y="1156"/>
                  </a:lnTo>
                  <a:lnTo>
                    <a:pt x="252" y="1457"/>
                  </a:lnTo>
                  <a:lnTo>
                    <a:pt x="151" y="1759"/>
                  </a:lnTo>
                  <a:lnTo>
                    <a:pt x="51" y="2060"/>
                  </a:lnTo>
                  <a:lnTo>
                    <a:pt x="1" y="2412"/>
                  </a:lnTo>
                  <a:lnTo>
                    <a:pt x="1" y="2713"/>
                  </a:lnTo>
                  <a:lnTo>
                    <a:pt x="51" y="3065"/>
                  </a:lnTo>
                  <a:lnTo>
                    <a:pt x="151" y="3416"/>
                  </a:lnTo>
                  <a:lnTo>
                    <a:pt x="302" y="3718"/>
                  </a:lnTo>
                  <a:lnTo>
                    <a:pt x="553" y="4069"/>
                  </a:lnTo>
                  <a:lnTo>
                    <a:pt x="855" y="4471"/>
                  </a:lnTo>
                  <a:lnTo>
                    <a:pt x="1256" y="4873"/>
                  </a:lnTo>
                  <a:lnTo>
                    <a:pt x="1709" y="5325"/>
                  </a:lnTo>
                  <a:lnTo>
                    <a:pt x="2713" y="6179"/>
                  </a:lnTo>
                  <a:lnTo>
                    <a:pt x="3819" y="6983"/>
                  </a:lnTo>
                  <a:lnTo>
                    <a:pt x="4823" y="7737"/>
                  </a:lnTo>
                  <a:lnTo>
                    <a:pt x="5728" y="8390"/>
                  </a:lnTo>
                  <a:lnTo>
                    <a:pt x="6582" y="8942"/>
                  </a:lnTo>
                  <a:lnTo>
                    <a:pt x="10500" y="8942"/>
                  </a:lnTo>
                  <a:lnTo>
                    <a:pt x="9043" y="5928"/>
                  </a:lnTo>
                  <a:lnTo>
                    <a:pt x="8491" y="5024"/>
                  </a:lnTo>
                  <a:lnTo>
                    <a:pt x="7838" y="4069"/>
                  </a:lnTo>
                  <a:lnTo>
                    <a:pt x="7034" y="3014"/>
                  </a:lnTo>
                  <a:lnTo>
                    <a:pt x="6079" y="1909"/>
                  </a:lnTo>
                  <a:lnTo>
                    <a:pt x="5577" y="1407"/>
                  </a:lnTo>
                  <a:lnTo>
                    <a:pt x="5074" y="955"/>
                  </a:lnTo>
                  <a:lnTo>
                    <a:pt x="4572" y="603"/>
                  </a:lnTo>
                  <a:lnTo>
                    <a:pt x="4070" y="251"/>
                  </a:lnTo>
                  <a:lnTo>
                    <a:pt x="3567" y="51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5464;p130">
              <a:extLst>
                <a:ext uri="{FF2B5EF4-FFF2-40B4-BE49-F238E27FC236}">
                  <a16:creationId xmlns:a16="http://schemas.microsoft.com/office/drawing/2014/main" id="{2487DEF2-F3E5-6569-AB5F-0DF2098C0533}"/>
                </a:ext>
              </a:extLst>
            </p:cNvPr>
            <p:cNvSpPr/>
            <p:nvPr/>
          </p:nvSpPr>
          <p:spPr>
            <a:xfrm>
              <a:off x="5098575" y="3618575"/>
              <a:ext cx="257500" cy="217300"/>
            </a:xfrm>
            <a:custGeom>
              <a:avLst/>
              <a:gdLst/>
              <a:ahLst/>
              <a:cxnLst/>
              <a:rect l="l" t="t" r="r" b="b"/>
              <a:pathLst>
                <a:path w="10300" h="8692" extrusionOk="0">
                  <a:moveTo>
                    <a:pt x="1056" y="1"/>
                  </a:moveTo>
                  <a:lnTo>
                    <a:pt x="704" y="302"/>
                  </a:lnTo>
                  <a:lnTo>
                    <a:pt x="402" y="654"/>
                  </a:lnTo>
                  <a:lnTo>
                    <a:pt x="201" y="1056"/>
                  </a:lnTo>
                  <a:lnTo>
                    <a:pt x="51" y="1458"/>
                  </a:lnTo>
                  <a:lnTo>
                    <a:pt x="1" y="1910"/>
                  </a:lnTo>
                  <a:lnTo>
                    <a:pt x="51" y="2362"/>
                  </a:lnTo>
                  <a:lnTo>
                    <a:pt x="151" y="2814"/>
                  </a:lnTo>
                  <a:lnTo>
                    <a:pt x="302" y="3216"/>
                  </a:lnTo>
                  <a:lnTo>
                    <a:pt x="553" y="3567"/>
                  </a:lnTo>
                  <a:lnTo>
                    <a:pt x="855" y="3969"/>
                  </a:lnTo>
                  <a:lnTo>
                    <a:pt x="1256" y="4371"/>
                  </a:lnTo>
                  <a:lnTo>
                    <a:pt x="1709" y="4823"/>
                  </a:lnTo>
                  <a:lnTo>
                    <a:pt x="2713" y="5677"/>
                  </a:lnTo>
                  <a:lnTo>
                    <a:pt x="3819" y="6481"/>
                  </a:lnTo>
                  <a:lnTo>
                    <a:pt x="4823" y="7235"/>
                  </a:lnTo>
                  <a:lnTo>
                    <a:pt x="5728" y="7888"/>
                  </a:lnTo>
                  <a:lnTo>
                    <a:pt x="6582" y="8440"/>
                  </a:lnTo>
                  <a:lnTo>
                    <a:pt x="9294" y="8440"/>
                  </a:lnTo>
                  <a:lnTo>
                    <a:pt x="9696" y="8591"/>
                  </a:lnTo>
                  <a:lnTo>
                    <a:pt x="10048" y="8692"/>
                  </a:lnTo>
                  <a:lnTo>
                    <a:pt x="10199" y="8641"/>
                  </a:lnTo>
                  <a:lnTo>
                    <a:pt x="10299" y="8591"/>
                  </a:lnTo>
                  <a:lnTo>
                    <a:pt x="10299" y="8440"/>
                  </a:lnTo>
                  <a:lnTo>
                    <a:pt x="10199" y="8340"/>
                  </a:lnTo>
                  <a:lnTo>
                    <a:pt x="9495" y="7838"/>
                  </a:lnTo>
                  <a:lnTo>
                    <a:pt x="8742" y="7385"/>
                  </a:lnTo>
                  <a:lnTo>
                    <a:pt x="7988" y="6984"/>
                  </a:lnTo>
                  <a:lnTo>
                    <a:pt x="7235" y="6481"/>
                  </a:lnTo>
                  <a:lnTo>
                    <a:pt x="6531" y="5878"/>
                  </a:lnTo>
                  <a:lnTo>
                    <a:pt x="5828" y="5276"/>
                  </a:lnTo>
                  <a:lnTo>
                    <a:pt x="5125" y="4572"/>
                  </a:lnTo>
                  <a:lnTo>
                    <a:pt x="4522" y="3869"/>
                  </a:lnTo>
                  <a:lnTo>
                    <a:pt x="4421" y="3869"/>
                  </a:lnTo>
                  <a:lnTo>
                    <a:pt x="4421" y="3919"/>
                  </a:lnTo>
                  <a:lnTo>
                    <a:pt x="5125" y="4974"/>
                  </a:lnTo>
                  <a:lnTo>
                    <a:pt x="5527" y="5476"/>
                  </a:lnTo>
                  <a:lnTo>
                    <a:pt x="5979" y="5979"/>
                  </a:lnTo>
                  <a:lnTo>
                    <a:pt x="5728" y="5728"/>
                  </a:lnTo>
                  <a:lnTo>
                    <a:pt x="4974" y="4974"/>
                  </a:lnTo>
                  <a:lnTo>
                    <a:pt x="4220" y="4120"/>
                  </a:lnTo>
                  <a:lnTo>
                    <a:pt x="3618" y="3266"/>
                  </a:lnTo>
                  <a:lnTo>
                    <a:pt x="3015" y="2312"/>
                  </a:lnTo>
                  <a:lnTo>
                    <a:pt x="2965" y="2312"/>
                  </a:lnTo>
                  <a:lnTo>
                    <a:pt x="2965" y="2362"/>
                  </a:lnTo>
                  <a:lnTo>
                    <a:pt x="3366" y="3216"/>
                  </a:lnTo>
                  <a:lnTo>
                    <a:pt x="3869" y="4070"/>
                  </a:lnTo>
                  <a:lnTo>
                    <a:pt x="4421" y="4823"/>
                  </a:lnTo>
                  <a:lnTo>
                    <a:pt x="5074" y="5577"/>
                  </a:lnTo>
                  <a:lnTo>
                    <a:pt x="4522" y="5075"/>
                  </a:lnTo>
                  <a:lnTo>
                    <a:pt x="4020" y="4522"/>
                  </a:lnTo>
                  <a:lnTo>
                    <a:pt x="3316" y="3668"/>
                  </a:lnTo>
                  <a:lnTo>
                    <a:pt x="2764" y="2814"/>
                  </a:lnTo>
                  <a:lnTo>
                    <a:pt x="2211" y="1910"/>
                  </a:lnTo>
                  <a:lnTo>
                    <a:pt x="1759" y="905"/>
                  </a:lnTo>
                  <a:lnTo>
                    <a:pt x="1709" y="905"/>
                  </a:lnTo>
                  <a:lnTo>
                    <a:pt x="1709" y="955"/>
                  </a:lnTo>
                  <a:lnTo>
                    <a:pt x="1859" y="1558"/>
                  </a:lnTo>
                  <a:lnTo>
                    <a:pt x="2060" y="2111"/>
                  </a:lnTo>
                  <a:lnTo>
                    <a:pt x="2362" y="2713"/>
                  </a:lnTo>
                  <a:lnTo>
                    <a:pt x="2663" y="3266"/>
                  </a:lnTo>
                  <a:lnTo>
                    <a:pt x="2110" y="2512"/>
                  </a:lnTo>
                  <a:lnTo>
                    <a:pt x="1658" y="1709"/>
                  </a:lnTo>
                  <a:lnTo>
                    <a:pt x="1457" y="1357"/>
                  </a:lnTo>
                  <a:lnTo>
                    <a:pt x="1307" y="955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5465;p130">
              <a:extLst>
                <a:ext uri="{FF2B5EF4-FFF2-40B4-BE49-F238E27FC236}">
                  <a16:creationId xmlns:a16="http://schemas.microsoft.com/office/drawing/2014/main" id="{37B06266-1389-131B-E0FA-85DE824FB752}"/>
                </a:ext>
              </a:extLst>
            </p:cNvPr>
            <p:cNvSpPr/>
            <p:nvPr/>
          </p:nvSpPr>
          <p:spPr>
            <a:xfrm>
              <a:off x="5172675" y="3617325"/>
              <a:ext cx="98000" cy="81650"/>
            </a:xfrm>
            <a:custGeom>
              <a:avLst/>
              <a:gdLst/>
              <a:ahLst/>
              <a:cxnLst/>
              <a:rect l="l" t="t" r="r" b="b"/>
              <a:pathLst>
                <a:path w="3920" h="3266" extrusionOk="0">
                  <a:moveTo>
                    <a:pt x="1" y="0"/>
                  </a:moveTo>
                  <a:lnTo>
                    <a:pt x="1" y="51"/>
                  </a:lnTo>
                  <a:lnTo>
                    <a:pt x="302" y="151"/>
                  </a:lnTo>
                  <a:lnTo>
                    <a:pt x="654" y="252"/>
                  </a:lnTo>
                  <a:lnTo>
                    <a:pt x="905" y="402"/>
                  </a:lnTo>
                  <a:lnTo>
                    <a:pt x="1156" y="553"/>
                  </a:lnTo>
                  <a:lnTo>
                    <a:pt x="1658" y="955"/>
                  </a:lnTo>
                  <a:lnTo>
                    <a:pt x="2110" y="1407"/>
                  </a:lnTo>
                  <a:lnTo>
                    <a:pt x="2914" y="2412"/>
                  </a:lnTo>
                  <a:lnTo>
                    <a:pt x="3366" y="2864"/>
                  </a:lnTo>
                  <a:lnTo>
                    <a:pt x="3819" y="3266"/>
                  </a:lnTo>
                  <a:lnTo>
                    <a:pt x="3869" y="3266"/>
                  </a:lnTo>
                  <a:lnTo>
                    <a:pt x="3919" y="3216"/>
                  </a:lnTo>
                  <a:lnTo>
                    <a:pt x="3618" y="2663"/>
                  </a:lnTo>
                  <a:lnTo>
                    <a:pt x="3266" y="2110"/>
                  </a:lnTo>
                  <a:lnTo>
                    <a:pt x="2864" y="1608"/>
                  </a:lnTo>
                  <a:lnTo>
                    <a:pt x="2311" y="1156"/>
                  </a:lnTo>
                  <a:lnTo>
                    <a:pt x="1809" y="704"/>
                  </a:lnTo>
                  <a:lnTo>
                    <a:pt x="1206" y="402"/>
                  </a:lnTo>
                  <a:lnTo>
                    <a:pt x="603" y="1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5466;p130">
              <a:extLst>
                <a:ext uri="{FF2B5EF4-FFF2-40B4-BE49-F238E27FC236}">
                  <a16:creationId xmlns:a16="http://schemas.microsoft.com/office/drawing/2014/main" id="{2C784AB9-3580-8DF6-45EA-9A8F38096F94}"/>
                </a:ext>
              </a:extLst>
            </p:cNvPr>
            <p:cNvSpPr/>
            <p:nvPr/>
          </p:nvSpPr>
          <p:spPr>
            <a:xfrm>
              <a:off x="5239250" y="3314650"/>
              <a:ext cx="243675" cy="305200"/>
            </a:xfrm>
            <a:custGeom>
              <a:avLst/>
              <a:gdLst/>
              <a:ahLst/>
              <a:cxnLst/>
              <a:rect l="l" t="t" r="r" b="b"/>
              <a:pathLst>
                <a:path w="9747" h="12208" extrusionOk="0">
                  <a:moveTo>
                    <a:pt x="4170" y="0"/>
                  </a:moveTo>
                  <a:lnTo>
                    <a:pt x="3718" y="101"/>
                  </a:lnTo>
                  <a:lnTo>
                    <a:pt x="3266" y="201"/>
                  </a:lnTo>
                  <a:lnTo>
                    <a:pt x="2813" y="402"/>
                  </a:lnTo>
                  <a:lnTo>
                    <a:pt x="2411" y="603"/>
                  </a:lnTo>
                  <a:lnTo>
                    <a:pt x="1959" y="905"/>
                  </a:lnTo>
                  <a:lnTo>
                    <a:pt x="1557" y="1206"/>
                  </a:lnTo>
                  <a:lnTo>
                    <a:pt x="1156" y="1558"/>
                  </a:lnTo>
                  <a:lnTo>
                    <a:pt x="804" y="1909"/>
                  </a:lnTo>
                  <a:lnTo>
                    <a:pt x="502" y="2311"/>
                  </a:lnTo>
                  <a:lnTo>
                    <a:pt x="251" y="2713"/>
                  </a:lnTo>
                  <a:lnTo>
                    <a:pt x="101" y="3165"/>
                  </a:lnTo>
                  <a:lnTo>
                    <a:pt x="50" y="3416"/>
                  </a:lnTo>
                  <a:lnTo>
                    <a:pt x="0" y="3617"/>
                  </a:lnTo>
                  <a:lnTo>
                    <a:pt x="0" y="4120"/>
                  </a:lnTo>
                  <a:lnTo>
                    <a:pt x="151" y="4622"/>
                  </a:lnTo>
                  <a:lnTo>
                    <a:pt x="352" y="5124"/>
                  </a:lnTo>
                  <a:lnTo>
                    <a:pt x="603" y="5627"/>
                  </a:lnTo>
                  <a:lnTo>
                    <a:pt x="955" y="6179"/>
                  </a:lnTo>
                  <a:lnTo>
                    <a:pt x="1306" y="6632"/>
                  </a:lnTo>
                  <a:lnTo>
                    <a:pt x="1708" y="7134"/>
                  </a:lnTo>
                  <a:lnTo>
                    <a:pt x="2512" y="7988"/>
                  </a:lnTo>
                  <a:lnTo>
                    <a:pt x="3215" y="8691"/>
                  </a:lnTo>
                  <a:lnTo>
                    <a:pt x="3969" y="9294"/>
                  </a:lnTo>
                  <a:lnTo>
                    <a:pt x="5828" y="12208"/>
                  </a:lnTo>
                  <a:lnTo>
                    <a:pt x="9746" y="12208"/>
                  </a:lnTo>
                  <a:lnTo>
                    <a:pt x="9746" y="7536"/>
                  </a:lnTo>
                  <a:lnTo>
                    <a:pt x="9294" y="6632"/>
                  </a:lnTo>
                  <a:lnTo>
                    <a:pt x="8239" y="4622"/>
                  </a:lnTo>
                  <a:lnTo>
                    <a:pt x="6983" y="2311"/>
                  </a:lnTo>
                  <a:lnTo>
                    <a:pt x="6380" y="1306"/>
                  </a:lnTo>
                  <a:lnTo>
                    <a:pt x="5878" y="553"/>
                  </a:lnTo>
                  <a:lnTo>
                    <a:pt x="5627" y="302"/>
                  </a:lnTo>
                  <a:lnTo>
                    <a:pt x="5325" y="151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5467;p130">
              <a:extLst>
                <a:ext uri="{FF2B5EF4-FFF2-40B4-BE49-F238E27FC236}">
                  <a16:creationId xmlns:a16="http://schemas.microsoft.com/office/drawing/2014/main" id="{43477EB1-C267-7F43-6293-AF0DFCC3AA96}"/>
                </a:ext>
              </a:extLst>
            </p:cNvPr>
            <p:cNvSpPr/>
            <p:nvPr/>
          </p:nvSpPr>
          <p:spPr>
            <a:xfrm>
              <a:off x="5239250" y="3352325"/>
              <a:ext cx="272550" cy="267525"/>
            </a:xfrm>
            <a:custGeom>
              <a:avLst/>
              <a:gdLst/>
              <a:ahLst/>
              <a:cxnLst/>
              <a:rect l="l" t="t" r="r" b="b"/>
              <a:pathLst>
                <a:path w="10902" h="10701" extrusionOk="0">
                  <a:moveTo>
                    <a:pt x="1206" y="0"/>
                  </a:moveTo>
                  <a:lnTo>
                    <a:pt x="854" y="402"/>
                  </a:lnTo>
                  <a:lnTo>
                    <a:pt x="553" y="804"/>
                  </a:lnTo>
                  <a:lnTo>
                    <a:pt x="302" y="1206"/>
                  </a:lnTo>
                  <a:lnTo>
                    <a:pt x="101" y="1658"/>
                  </a:lnTo>
                  <a:lnTo>
                    <a:pt x="50" y="1909"/>
                  </a:lnTo>
                  <a:lnTo>
                    <a:pt x="0" y="2110"/>
                  </a:lnTo>
                  <a:lnTo>
                    <a:pt x="0" y="2613"/>
                  </a:lnTo>
                  <a:lnTo>
                    <a:pt x="151" y="3115"/>
                  </a:lnTo>
                  <a:lnTo>
                    <a:pt x="352" y="3617"/>
                  </a:lnTo>
                  <a:lnTo>
                    <a:pt x="603" y="4120"/>
                  </a:lnTo>
                  <a:lnTo>
                    <a:pt x="955" y="4672"/>
                  </a:lnTo>
                  <a:lnTo>
                    <a:pt x="1306" y="5125"/>
                  </a:lnTo>
                  <a:lnTo>
                    <a:pt x="1708" y="5627"/>
                  </a:lnTo>
                  <a:lnTo>
                    <a:pt x="2512" y="6481"/>
                  </a:lnTo>
                  <a:lnTo>
                    <a:pt x="3215" y="7184"/>
                  </a:lnTo>
                  <a:lnTo>
                    <a:pt x="3969" y="7787"/>
                  </a:lnTo>
                  <a:lnTo>
                    <a:pt x="5828" y="10701"/>
                  </a:lnTo>
                  <a:lnTo>
                    <a:pt x="9746" y="10701"/>
                  </a:lnTo>
                  <a:lnTo>
                    <a:pt x="9746" y="8892"/>
                  </a:lnTo>
                  <a:lnTo>
                    <a:pt x="9947" y="8892"/>
                  </a:lnTo>
                  <a:lnTo>
                    <a:pt x="10048" y="8792"/>
                  </a:lnTo>
                  <a:lnTo>
                    <a:pt x="10098" y="8691"/>
                  </a:lnTo>
                  <a:lnTo>
                    <a:pt x="10048" y="8541"/>
                  </a:lnTo>
                  <a:lnTo>
                    <a:pt x="10449" y="8691"/>
                  </a:lnTo>
                  <a:lnTo>
                    <a:pt x="10550" y="8742"/>
                  </a:lnTo>
                  <a:lnTo>
                    <a:pt x="10701" y="8742"/>
                  </a:lnTo>
                  <a:lnTo>
                    <a:pt x="10801" y="8691"/>
                  </a:lnTo>
                  <a:lnTo>
                    <a:pt x="10851" y="8591"/>
                  </a:lnTo>
                  <a:lnTo>
                    <a:pt x="10902" y="8490"/>
                  </a:lnTo>
                  <a:lnTo>
                    <a:pt x="10902" y="8390"/>
                  </a:lnTo>
                  <a:lnTo>
                    <a:pt x="10851" y="8239"/>
                  </a:lnTo>
                  <a:lnTo>
                    <a:pt x="10751" y="8139"/>
                  </a:lnTo>
                  <a:lnTo>
                    <a:pt x="9847" y="7536"/>
                  </a:lnTo>
                  <a:lnTo>
                    <a:pt x="8942" y="6983"/>
                  </a:lnTo>
                  <a:lnTo>
                    <a:pt x="7988" y="6431"/>
                  </a:lnTo>
                  <a:lnTo>
                    <a:pt x="7084" y="5828"/>
                  </a:lnTo>
                  <a:lnTo>
                    <a:pt x="6129" y="5074"/>
                  </a:lnTo>
                  <a:lnTo>
                    <a:pt x="5175" y="4220"/>
                  </a:lnTo>
                  <a:lnTo>
                    <a:pt x="4321" y="3316"/>
                  </a:lnTo>
                  <a:lnTo>
                    <a:pt x="3567" y="2362"/>
                  </a:lnTo>
                  <a:lnTo>
                    <a:pt x="3466" y="2362"/>
                  </a:lnTo>
                  <a:lnTo>
                    <a:pt x="3466" y="2412"/>
                  </a:lnTo>
                  <a:lnTo>
                    <a:pt x="4220" y="3517"/>
                  </a:lnTo>
                  <a:lnTo>
                    <a:pt x="5124" y="4572"/>
                  </a:lnTo>
                  <a:lnTo>
                    <a:pt x="6129" y="5627"/>
                  </a:lnTo>
                  <a:lnTo>
                    <a:pt x="7184" y="6581"/>
                  </a:lnTo>
                  <a:lnTo>
                    <a:pt x="6430" y="6129"/>
                  </a:lnTo>
                  <a:lnTo>
                    <a:pt x="5727" y="5627"/>
                  </a:lnTo>
                  <a:lnTo>
                    <a:pt x="5175" y="5175"/>
                  </a:lnTo>
                  <a:lnTo>
                    <a:pt x="4672" y="4672"/>
                  </a:lnTo>
                  <a:lnTo>
                    <a:pt x="4170" y="4120"/>
                  </a:lnTo>
                  <a:lnTo>
                    <a:pt x="3667" y="3567"/>
                  </a:lnTo>
                  <a:lnTo>
                    <a:pt x="3215" y="3015"/>
                  </a:lnTo>
                  <a:lnTo>
                    <a:pt x="2813" y="2412"/>
                  </a:lnTo>
                  <a:lnTo>
                    <a:pt x="2512" y="1759"/>
                  </a:lnTo>
                  <a:lnTo>
                    <a:pt x="2211" y="1106"/>
                  </a:lnTo>
                  <a:lnTo>
                    <a:pt x="2160" y="1055"/>
                  </a:lnTo>
                  <a:lnTo>
                    <a:pt x="2110" y="1055"/>
                  </a:lnTo>
                  <a:lnTo>
                    <a:pt x="2110" y="1106"/>
                  </a:lnTo>
                  <a:lnTo>
                    <a:pt x="2311" y="1809"/>
                  </a:lnTo>
                  <a:lnTo>
                    <a:pt x="2562" y="2412"/>
                  </a:lnTo>
                  <a:lnTo>
                    <a:pt x="2864" y="3015"/>
                  </a:lnTo>
                  <a:lnTo>
                    <a:pt x="3215" y="3567"/>
                  </a:lnTo>
                  <a:lnTo>
                    <a:pt x="3567" y="4120"/>
                  </a:lnTo>
                  <a:lnTo>
                    <a:pt x="4019" y="4672"/>
                  </a:lnTo>
                  <a:lnTo>
                    <a:pt x="4471" y="5175"/>
                  </a:lnTo>
                  <a:lnTo>
                    <a:pt x="4923" y="5627"/>
                  </a:lnTo>
                  <a:lnTo>
                    <a:pt x="5426" y="6079"/>
                  </a:lnTo>
                  <a:lnTo>
                    <a:pt x="4823" y="5627"/>
                  </a:lnTo>
                  <a:lnTo>
                    <a:pt x="4321" y="5125"/>
                  </a:lnTo>
                  <a:lnTo>
                    <a:pt x="3818" y="4622"/>
                  </a:lnTo>
                  <a:lnTo>
                    <a:pt x="3316" y="4070"/>
                  </a:lnTo>
                  <a:lnTo>
                    <a:pt x="2864" y="3517"/>
                  </a:lnTo>
                  <a:lnTo>
                    <a:pt x="2462" y="2914"/>
                  </a:lnTo>
                  <a:lnTo>
                    <a:pt x="2060" y="2311"/>
                  </a:lnTo>
                  <a:lnTo>
                    <a:pt x="1708" y="1658"/>
                  </a:lnTo>
                  <a:lnTo>
                    <a:pt x="1557" y="1307"/>
                  </a:lnTo>
                  <a:lnTo>
                    <a:pt x="1407" y="905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5468;p130">
              <a:extLst>
                <a:ext uri="{FF2B5EF4-FFF2-40B4-BE49-F238E27FC236}">
                  <a16:creationId xmlns:a16="http://schemas.microsoft.com/office/drawing/2014/main" id="{8B6DCC7A-45A1-97F5-ACA4-043B21395A0D}"/>
                </a:ext>
              </a:extLst>
            </p:cNvPr>
            <p:cNvSpPr/>
            <p:nvPr/>
          </p:nvSpPr>
          <p:spPr>
            <a:xfrm>
              <a:off x="5348500" y="3333475"/>
              <a:ext cx="85425" cy="105525"/>
            </a:xfrm>
            <a:custGeom>
              <a:avLst/>
              <a:gdLst/>
              <a:ahLst/>
              <a:cxnLst/>
              <a:rect l="l" t="t" r="r" b="b"/>
              <a:pathLst>
                <a:path w="3417" h="4221" extrusionOk="0">
                  <a:moveTo>
                    <a:pt x="1" y="1"/>
                  </a:moveTo>
                  <a:lnTo>
                    <a:pt x="1" y="51"/>
                  </a:lnTo>
                  <a:lnTo>
                    <a:pt x="403" y="202"/>
                  </a:lnTo>
                  <a:lnTo>
                    <a:pt x="704" y="352"/>
                  </a:lnTo>
                  <a:lnTo>
                    <a:pt x="1005" y="604"/>
                  </a:lnTo>
                  <a:lnTo>
                    <a:pt x="1257" y="905"/>
                  </a:lnTo>
                  <a:lnTo>
                    <a:pt x="1659" y="1508"/>
                  </a:lnTo>
                  <a:lnTo>
                    <a:pt x="2060" y="2211"/>
                  </a:lnTo>
                  <a:lnTo>
                    <a:pt x="2663" y="3216"/>
                  </a:lnTo>
                  <a:lnTo>
                    <a:pt x="3015" y="3718"/>
                  </a:lnTo>
                  <a:lnTo>
                    <a:pt x="3367" y="4221"/>
                  </a:lnTo>
                  <a:lnTo>
                    <a:pt x="3417" y="4221"/>
                  </a:lnTo>
                  <a:lnTo>
                    <a:pt x="3417" y="4171"/>
                  </a:lnTo>
                  <a:lnTo>
                    <a:pt x="3266" y="3769"/>
                  </a:lnTo>
                  <a:lnTo>
                    <a:pt x="3115" y="3367"/>
                  </a:lnTo>
                  <a:lnTo>
                    <a:pt x="2663" y="2563"/>
                  </a:lnTo>
                  <a:lnTo>
                    <a:pt x="2211" y="1860"/>
                  </a:lnTo>
                  <a:lnTo>
                    <a:pt x="1709" y="1156"/>
                  </a:lnTo>
                  <a:lnTo>
                    <a:pt x="1357" y="704"/>
                  </a:lnTo>
                  <a:lnTo>
                    <a:pt x="1005" y="352"/>
                  </a:lnTo>
                  <a:lnTo>
                    <a:pt x="754" y="202"/>
                  </a:lnTo>
                  <a:lnTo>
                    <a:pt x="553" y="51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5469;p130">
              <a:extLst>
                <a:ext uri="{FF2B5EF4-FFF2-40B4-BE49-F238E27FC236}">
                  <a16:creationId xmlns:a16="http://schemas.microsoft.com/office/drawing/2014/main" id="{4CBCA2D9-1174-7830-965B-A538D709334E}"/>
                </a:ext>
              </a:extLst>
            </p:cNvPr>
            <p:cNvSpPr/>
            <p:nvPr/>
          </p:nvSpPr>
          <p:spPr>
            <a:xfrm>
              <a:off x="5214125" y="3447775"/>
              <a:ext cx="248700" cy="286375"/>
            </a:xfrm>
            <a:custGeom>
              <a:avLst/>
              <a:gdLst/>
              <a:ahLst/>
              <a:cxnLst/>
              <a:rect l="l" t="t" r="r" b="b"/>
              <a:pathLst>
                <a:path w="9948" h="11455" extrusionOk="0">
                  <a:moveTo>
                    <a:pt x="3919" y="0"/>
                  </a:moveTo>
                  <a:lnTo>
                    <a:pt x="3467" y="51"/>
                  </a:lnTo>
                  <a:lnTo>
                    <a:pt x="3015" y="101"/>
                  </a:lnTo>
                  <a:lnTo>
                    <a:pt x="2562" y="252"/>
                  </a:lnTo>
                  <a:lnTo>
                    <a:pt x="2161" y="402"/>
                  </a:lnTo>
                  <a:lnTo>
                    <a:pt x="1759" y="603"/>
                  </a:lnTo>
                  <a:lnTo>
                    <a:pt x="1407" y="854"/>
                  </a:lnTo>
                  <a:lnTo>
                    <a:pt x="1106" y="1156"/>
                  </a:lnTo>
                  <a:lnTo>
                    <a:pt x="804" y="1457"/>
                  </a:lnTo>
                  <a:lnTo>
                    <a:pt x="553" y="1809"/>
                  </a:lnTo>
                  <a:lnTo>
                    <a:pt x="302" y="2110"/>
                  </a:lnTo>
                  <a:lnTo>
                    <a:pt x="151" y="2462"/>
                  </a:lnTo>
                  <a:lnTo>
                    <a:pt x="51" y="2864"/>
                  </a:lnTo>
                  <a:lnTo>
                    <a:pt x="0" y="3216"/>
                  </a:lnTo>
                  <a:lnTo>
                    <a:pt x="0" y="3567"/>
                  </a:lnTo>
                  <a:lnTo>
                    <a:pt x="51" y="3919"/>
                  </a:lnTo>
                  <a:lnTo>
                    <a:pt x="151" y="4271"/>
                  </a:lnTo>
                  <a:lnTo>
                    <a:pt x="352" y="4622"/>
                  </a:lnTo>
                  <a:lnTo>
                    <a:pt x="653" y="5024"/>
                  </a:lnTo>
                  <a:lnTo>
                    <a:pt x="1357" y="5979"/>
                  </a:lnTo>
                  <a:lnTo>
                    <a:pt x="2261" y="6983"/>
                  </a:lnTo>
                  <a:lnTo>
                    <a:pt x="3165" y="8038"/>
                  </a:lnTo>
                  <a:lnTo>
                    <a:pt x="4823" y="9746"/>
                  </a:lnTo>
                  <a:lnTo>
                    <a:pt x="5526" y="10450"/>
                  </a:lnTo>
                  <a:lnTo>
                    <a:pt x="9947" y="11454"/>
                  </a:lnTo>
                  <a:lnTo>
                    <a:pt x="8541" y="7285"/>
                  </a:lnTo>
                  <a:lnTo>
                    <a:pt x="8440" y="6883"/>
                  </a:lnTo>
                  <a:lnTo>
                    <a:pt x="8139" y="6029"/>
                  </a:lnTo>
                  <a:lnTo>
                    <a:pt x="7737" y="4873"/>
                  </a:lnTo>
                  <a:lnTo>
                    <a:pt x="7134" y="3567"/>
                  </a:lnTo>
                  <a:lnTo>
                    <a:pt x="6833" y="2914"/>
                  </a:lnTo>
                  <a:lnTo>
                    <a:pt x="6481" y="2261"/>
                  </a:lnTo>
                  <a:lnTo>
                    <a:pt x="6079" y="1658"/>
                  </a:lnTo>
                  <a:lnTo>
                    <a:pt x="5677" y="1156"/>
                  </a:lnTo>
                  <a:lnTo>
                    <a:pt x="5275" y="704"/>
                  </a:lnTo>
                  <a:lnTo>
                    <a:pt x="4823" y="352"/>
                  </a:lnTo>
                  <a:lnTo>
                    <a:pt x="4622" y="201"/>
                  </a:lnTo>
                  <a:lnTo>
                    <a:pt x="4371" y="101"/>
                  </a:lnTo>
                  <a:lnTo>
                    <a:pt x="4170" y="51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5470;p130">
              <a:extLst>
                <a:ext uri="{FF2B5EF4-FFF2-40B4-BE49-F238E27FC236}">
                  <a16:creationId xmlns:a16="http://schemas.microsoft.com/office/drawing/2014/main" id="{9E3C9A28-AC62-AD83-8946-4B4D107BFBB5}"/>
                </a:ext>
              </a:extLst>
            </p:cNvPr>
            <p:cNvSpPr/>
            <p:nvPr/>
          </p:nvSpPr>
          <p:spPr>
            <a:xfrm>
              <a:off x="5212875" y="3459075"/>
              <a:ext cx="242400" cy="288900"/>
            </a:xfrm>
            <a:custGeom>
              <a:avLst/>
              <a:gdLst/>
              <a:ahLst/>
              <a:cxnLst/>
              <a:rect l="l" t="t" r="r" b="b"/>
              <a:pathLst>
                <a:path w="9696" h="11556" extrusionOk="0">
                  <a:moveTo>
                    <a:pt x="2110" y="1"/>
                  </a:moveTo>
                  <a:lnTo>
                    <a:pt x="1557" y="352"/>
                  </a:lnTo>
                  <a:lnTo>
                    <a:pt x="1055" y="754"/>
                  </a:lnTo>
                  <a:lnTo>
                    <a:pt x="653" y="1206"/>
                  </a:lnTo>
                  <a:lnTo>
                    <a:pt x="352" y="1709"/>
                  </a:lnTo>
                  <a:lnTo>
                    <a:pt x="151" y="2261"/>
                  </a:lnTo>
                  <a:lnTo>
                    <a:pt x="50" y="2512"/>
                  </a:lnTo>
                  <a:lnTo>
                    <a:pt x="0" y="2764"/>
                  </a:lnTo>
                  <a:lnTo>
                    <a:pt x="0" y="3065"/>
                  </a:lnTo>
                  <a:lnTo>
                    <a:pt x="50" y="3316"/>
                  </a:lnTo>
                  <a:lnTo>
                    <a:pt x="101" y="3567"/>
                  </a:lnTo>
                  <a:lnTo>
                    <a:pt x="201" y="3819"/>
                  </a:lnTo>
                  <a:lnTo>
                    <a:pt x="402" y="4170"/>
                  </a:lnTo>
                  <a:lnTo>
                    <a:pt x="703" y="4572"/>
                  </a:lnTo>
                  <a:lnTo>
                    <a:pt x="1407" y="5527"/>
                  </a:lnTo>
                  <a:lnTo>
                    <a:pt x="2311" y="6531"/>
                  </a:lnTo>
                  <a:lnTo>
                    <a:pt x="3215" y="7586"/>
                  </a:lnTo>
                  <a:lnTo>
                    <a:pt x="4873" y="9294"/>
                  </a:lnTo>
                  <a:lnTo>
                    <a:pt x="5576" y="9998"/>
                  </a:lnTo>
                  <a:lnTo>
                    <a:pt x="7887" y="10500"/>
                  </a:lnTo>
                  <a:lnTo>
                    <a:pt x="8139" y="10801"/>
                  </a:lnTo>
                  <a:lnTo>
                    <a:pt x="8440" y="11002"/>
                  </a:lnTo>
                  <a:lnTo>
                    <a:pt x="8540" y="11103"/>
                  </a:lnTo>
                  <a:lnTo>
                    <a:pt x="8691" y="11053"/>
                  </a:lnTo>
                  <a:lnTo>
                    <a:pt x="8792" y="10952"/>
                  </a:lnTo>
                  <a:lnTo>
                    <a:pt x="8842" y="10801"/>
                  </a:lnTo>
                  <a:lnTo>
                    <a:pt x="9244" y="11455"/>
                  </a:lnTo>
                  <a:lnTo>
                    <a:pt x="9344" y="11555"/>
                  </a:lnTo>
                  <a:lnTo>
                    <a:pt x="9545" y="11555"/>
                  </a:lnTo>
                  <a:lnTo>
                    <a:pt x="9696" y="11455"/>
                  </a:lnTo>
                  <a:lnTo>
                    <a:pt x="9696" y="11354"/>
                  </a:lnTo>
                  <a:lnTo>
                    <a:pt x="9696" y="11304"/>
                  </a:lnTo>
                  <a:lnTo>
                    <a:pt x="9545" y="10751"/>
                  </a:lnTo>
                  <a:lnTo>
                    <a:pt x="9395" y="10249"/>
                  </a:lnTo>
                  <a:lnTo>
                    <a:pt x="9143" y="9797"/>
                  </a:lnTo>
                  <a:lnTo>
                    <a:pt x="8892" y="9345"/>
                  </a:lnTo>
                  <a:lnTo>
                    <a:pt x="8591" y="8943"/>
                  </a:lnTo>
                  <a:lnTo>
                    <a:pt x="8289" y="8541"/>
                  </a:lnTo>
                  <a:lnTo>
                    <a:pt x="7586" y="7737"/>
                  </a:lnTo>
                  <a:lnTo>
                    <a:pt x="6129" y="6230"/>
                  </a:lnTo>
                  <a:lnTo>
                    <a:pt x="5426" y="5426"/>
                  </a:lnTo>
                  <a:lnTo>
                    <a:pt x="5124" y="5024"/>
                  </a:lnTo>
                  <a:lnTo>
                    <a:pt x="4873" y="4622"/>
                  </a:lnTo>
                  <a:lnTo>
                    <a:pt x="4823" y="4572"/>
                  </a:lnTo>
                  <a:lnTo>
                    <a:pt x="4773" y="4572"/>
                  </a:lnTo>
                  <a:lnTo>
                    <a:pt x="4773" y="4622"/>
                  </a:lnTo>
                  <a:lnTo>
                    <a:pt x="4773" y="4673"/>
                  </a:lnTo>
                  <a:lnTo>
                    <a:pt x="5024" y="5175"/>
                  </a:lnTo>
                  <a:lnTo>
                    <a:pt x="5325" y="5677"/>
                  </a:lnTo>
                  <a:lnTo>
                    <a:pt x="6079" y="6582"/>
                  </a:lnTo>
                  <a:lnTo>
                    <a:pt x="5225" y="5728"/>
                  </a:lnTo>
                  <a:lnTo>
                    <a:pt x="4471" y="4874"/>
                  </a:lnTo>
                  <a:lnTo>
                    <a:pt x="4069" y="4472"/>
                  </a:lnTo>
                  <a:lnTo>
                    <a:pt x="3768" y="3969"/>
                  </a:lnTo>
                  <a:lnTo>
                    <a:pt x="3416" y="3517"/>
                  </a:lnTo>
                  <a:lnTo>
                    <a:pt x="3165" y="3015"/>
                  </a:lnTo>
                  <a:lnTo>
                    <a:pt x="3115" y="2965"/>
                  </a:lnTo>
                  <a:lnTo>
                    <a:pt x="3065" y="2965"/>
                  </a:lnTo>
                  <a:lnTo>
                    <a:pt x="3065" y="3015"/>
                  </a:lnTo>
                  <a:lnTo>
                    <a:pt x="3266" y="3567"/>
                  </a:lnTo>
                  <a:lnTo>
                    <a:pt x="3466" y="4070"/>
                  </a:lnTo>
                  <a:lnTo>
                    <a:pt x="3718" y="4522"/>
                  </a:lnTo>
                  <a:lnTo>
                    <a:pt x="4019" y="4974"/>
                  </a:lnTo>
                  <a:lnTo>
                    <a:pt x="4672" y="5778"/>
                  </a:lnTo>
                  <a:lnTo>
                    <a:pt x="5426" y="6632"/>
                  </a:lnTo>
                  <a:lnTo>
                    <a:pt x="4773" y="6029"/>
                  </a:lnTo>
                  <a:lnTo>
                    <a:pt x="4170" y="5426"/>
                  </a:lnTo>
                  <a:lnTo>
                    <a:pt x="3617" y="4823"/>
                  </a:lnTo>
                  <a:lnTo>
                    <a:pt x="3115" y="4170"/>
                  </a:lnTo>
                  <a:lnTo>
                    <a:pt x="2914" y="3869"/>
                  </a:lnTo>
                  <a:lnTo>
                    <a:pt x="2713" y="3517"/>
                  </a:lnTo>
                  <a:lnTo>
                    <a:pt x="2562" y="3115"/>
                  </a:lnTo>
                  <a:lnTo>
                    <a:pt x="2462" y="2764"/>
                  </a:lnTo>
                  <a:lnTo>
                    <a:pt x="2412" y="2362"/>
                  </a:lnTo>
                  <a:lnTo>
                    <a:pt x="2361" y="1910"/>
                  </a:lnTo>
                  <a:lnTo>
                    <a:pt x="2361" y="1508"/>
                  </a:lnTo>
                  <a:lnTo>
                    <a:pt x="2412" y="1005"/>
                  </a:lnTo>
                  <a:lnTo>
                    <a:pt x="2412" y="955"/>
                  </a:lnTo>
                  <a:lnTo>
                    <a:pt x="2311" y="955"/>
                  </a:lnTo>
                  <a:lnTo>
                    <a:pt x="2311" y="1005"/>
                  </a:lnTo>
                  <a:lnTo>
                    <a:pt x="2160" y="1558"/>
                  </a:lnTo>
                  <a:lnTo>
                    <a:pt x="2110" y="2110"/>
                  </a:lnTo>
                  <a:lnTo>
                    <a:pt x="2110" y="2663"/>
                  </a:lnTo>
                  <a:lnTo>
                    <a:pt x="2261" y="3266"/>
                  </a:lnTo>
                  <a:lnTo>
                    <a:pt x="2462" y="3819"/>
                  </a:lnTo>
                  <a:lnTo>
                    <a:pt x="2713" y="4321"/>
                  </a:lnTo>
                  <a:lnTo>
                    <a:pt x="2964" y="4823"/>
                  </a:lnTo>
                  <a:lnTo>
                    <a:pt x="3316" y="5326"/>
                  </a:lnTo>
                  <a:lnTo>
                    <a:pt x="2864" y="4823"/>
                  </a:lnTo>
                  <a:lnTo>
                    <a:pt x="2462" y="4271"/>
                  </a:lnTo>
                  <a:lnTo>
                    <a:pt x="2110" y="3718"/>
                  </a:lnTo>
                  <a:lnTo>
                    <a:pt x="1859" y="3015"/>
                  </a:lnTo>
                  <a:lnTo>
                    <a:pt x="1758" y="2613"/>
                  </a:lnTo>
                  <a:lnTo>
                    <a:pt x="1708" y="2211"/>
                  </a:lnTo>
                  <a:lnTo>
                    <a:pt x="1658" y="1809"/>
                  </a:lnTo>
                  <a:lnTo>
                    <a:pt x="1708" y="1407"/>
                  </a:lnTo>
                  <a:lnTo>
                    <a:pt x="1758" y="1056"/>
                  </a:lnTo>
                  <a:lnTo>
                    <a:pt x="1859" y="704"/>
                  </a:lnTo>
                  <a:lnTo>
                    <a:pt x="1959" y="352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5471;p130">
              <a:extLst>
                <a:ext uri="{FF2B5EF4-FFF2-40B4-BE49-F238E27FC236}">
                  <a16:creationId xmlns:a16="http://schemas.microsoft.com/office/drawing/2014/main" id="{298C4677-5A07-E07F-8AC2-135C782B6F4A}"/>
                </a:ext>
              </a:extLst>
            </p:cNvPr>
            <p:cNvSpPr/>
            <p:nvPr/>
          </p:nvSpPr>
          <p:spPr>
            <a:xfrm>
              <a:off x="5315850" y="3467875"/>
              <a:ext cx="79150" cy="101750"/>
            </a:xfrm>
            <a:custGeom>
              <a:avLst/>
              <a:gdLst/>
              <a:ahLst/>
              <a:cxnLst/>
              <a:rect l="l" t="t" r="r" b="b"/>
              <a:pathLst>
                <a:path w="3166" h="4070" extrusionOk="0">
                  <a:moveTo>
                    <a:pt x="1" y="0"/>
                  </a:moveTo>
                  <a:lnTo>
                    <a:pt x="553" y="352"/>
                  </a:lnTo>
                  <a:lnTo>
                    <a:pt x="1056" y="754"/>
                  </a:lnTo>
                  <a:lnTo>
                    <a:pt x="1457" y="1156"/>
                  </a:lnTo>
                  <a:lnTo>
                    <a:pt x="1859" y="1708"/>
                  </a:lnTo>
                  <a:lnTo>
                    <a:pt x="2512" y="2914"/>
                  </a:lnTo>
                  <a:lnTo>
                    <a:pt x="3166" y="4069"/>
                  </a:lnTo>
                  <a:lnTo>
                    <a:pt x="3166" y="4019"/>
                  </a:lnTo>
                  <a:lnTo>
                    <a:pt x="2864" y="3316"/>
                  </a:lnTo>
                  <a:lnTo>
                    <a:pt x="2613" y="2562"/>
                  </a:lnTo>
                  <a:lnTo>
                    <a:pt x="2261" y="1809"/>
                  </a:lnTo>
                  <a:lnTo>
                    <a:pt x="2060" y="1457"/>
                  </a:lnTo>
                  <a:lnTo>
                    <a:pt x="1859" y="1156"/>
                  </a:lnTo>
                  <a:lnTo>
                    <a:pt x="1457" y="704"/>
                  </a:lnTo>
                  <a:lnTo>
                    <a:pt x="1056" y="352"/>
                  </a:lnTo>
                  <a:lnTo>
                    <a:pt x="804" y="201"/>
                  </a:lnTo>
                  <a:lnTo>
                    <a:pt x="553" y="101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5472;p130">
              <a:extLst>
                <a:ext uri="{FF2B5EF4-FFF2-40B4-BE49-F238E27FC236}">
                  <a16:creationId xmlns:a16="http://schemas.microsoft.com/office/drawing/2014/main" id="{2C1F8F2A-05AE-95FF-E367-0659515992C3}"/>
                </a:ext>
              </a:extLst>
            </p:cNvPr>
            <p:cNvSpPr/>
            <p:nvPr/>
          </p:nvSpPr>
          <p:spPr>
            <a:xfrm>
              <a:off x="5749150" y="3215425"/>
              <a:ext cx="152000" cy="290150"/>
            </a:xfrm>
            <a:custGeom>
              <a:avLst/>
              <a:gdLst/>
              <a:ahLst/>
              <a:cxnLst/>
              <a:rect l="l" t="t" r="r" b="b"/>
              <a:pathLst>
                <a:path w="6080" h="11606" extrusionOk="0">
                  <a:moveTo>
                    <a:pt x="3216" y="1"/>
                  </a:moveTo>
                  <a:lnTo>
                    <a:pt x="2864" y="51"/>
                  </a:lnTo>
                  <a:lnTo>
                    <a:pt x="2462" y="101"/>
                  </a:lnTo>
                  <a:lnTo>
                    <a:pt x="2110" y="252"/>
                  </a:lnTo>
                  <a:lnTo>
                    <a:pt x="1357" y="553"/>
                  </a:lnTo>
                  <a:lnTo>
                    <a:pt x="704" y="905"/>
                  </a:lnTo>
                  <a:lnTo>
                    <a:pt x="402" y="1206"/>
                  </a:lnTo>
                  <a:lnTo>
                    <a:pt x="201" y="1508"/>
                  </a:lnTo>
                  <a:lnTo>
                    <a:pt x="101" y="1910"/>
                  </a:lnTo>
                  <a:lnTo>
                    <a:pt x="0" y="2362"/>
                  </a:lnTo>
                  <a:lnTo>
                    <a:pt x="0" y="2864"/>
                  </a:lnTo>
                  <a:lnTo>
                    <a:pt x="0" y="3417"/>
                  </a:lnTo>
                  <a:lnTo>
                    <a:pt x="151" y="4472"/>
                  </a:lnTo>
                  <a:lnTo>
                    <a:pt x="352" y="5476"/>
                  </a:lnTo>
                  <a:lnTo>
                    <a:pt x="603" y="6330"/>
                  </a:lnTo>
                  <a:lnTo>
                    <a:pt x="854" y="7134"/>
                  </a:lnTo>
                  <a:lnTo>
                    <a:pt x="2110" y="11605"/>
                  </a:lnTo>
                  <a:lnTo>
                    <a:pt x="5225" y="10550"/>
                  </a:lnTo>
                  <a:lnTo>
                    <a:pt x="5476" y="9445"/>
                  </a:lnTo>
                  <a:lnTo>
                    <a:pt x="5627" y="8290"/>
                  </a:lnTo>
                  <a:lnTo>
                    <a:pt x="5828" y="6883"/>
                  </a:lnTo>
                  <a:lnTo>
                    <a:pt x="6029" y="5376"/>
                  </a:lnTo>
                  <a:lnTo>
                    <a:pt x="6079" y="3869"/>
                  </a:lnTo>
                  <a:lnTo>
                    <a:pt x="6079" y="3216"/>
                  </a:lnTo>
                  <a:lnTo>
                    <a:pt x="6079" y="2563"/>
                  </a:lnTo>
                  <a:lnTo>
                    <a:pt x="5979" y="2010"/>
                  </a:lnTo>
                  <a:lnTo>
                    <a:pt x="5878" y="1558"/>
                  </a:lnTo>
                  <a:lnTo>
                    <a:pt x="5728" y="1206"/>
                  </a:lnTo>
                  <a:lnTo>
                    <a:pt x="5476" y="855"/>
                  </a:lnTo>
                  <a:lnTo>
                    <a:pt x="5275" y="603"/>
                  </a:lnTo>
                  <a:lnTo>
                    <a:pt x="4974" y="402"/>
                  </a:lnTo>
                  <a:lnTo>
                    <a:pt x="4673" y="202"/>
                  </a:lnTo>
                  <a:lnTo>
                    <a:pt x="4321" y="101"/>
                  </a:lnTo>
                  <a:lnTo>
                    <a:pt x="3969" y="51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5473;p130">
              <a:extLst>
                <a:ext uri="{FF2B5EF4-FFF2-40B4-BE49-F238E27FC236}">
                  <a16:creationId xmlns:a16="http://schemas.microsoft.com/office/drawing/2014/main" id="{693DDEE9-AB1A-8AAE-E0D5-723B87885D8E}"/>
                </a:ext>
              </a:extLst>
            </p:cNvPr>
            <p:cNvSpPr/>
            <p:nvPr/>
          </p:nvSpPr>
          <p:spPr>
            <a:xfrm>
              <a:off x="5749150" y="3216675"/>
              <a:ext cx="123100" cy="305225"/>
            </a:xfrm>
            <a:custGeom>
              <a:avLst/>
              <a:gdLst/>
              <a:ahLst/>
              <a:cxnLst/>
              <a:rect l="l" t="t" r="r" b="b"/>
              <a:pathLst>
                <a:path w="4924" h="12209" extrusionOk="0">
                  <a:moveTo>
                    <a:pt x="2814" y="1"/>
                  </a:moveTo>
                  <a:lnTo>
                    <a:pt x="2261" y="152"/>
                  </a:lnTo>
                  <a:lnTo>
                    <a:pt x="1709" y="352"/>
                  </a:lnTo>
                  <a:lnTo>
                    <a:pt x="1156" y="553"/>
                  </a:lnTo>
                  <a:lnTo>
                    <a:pt x="704" y="855"/>
                  </a:lnTo>
                  <a:lnTo>
                    <a:pt x="402" y="1156"/>
                  </a:lnTo>
                  <a:lnTo>
                    <a:pt x="201" y="1458"/>
                  </a:lnTo>
                  <a:lnTo>
                    <a:pt x="101" y="1860"/>
                  </a:lnTo>
                  <a:lnTo>
                    <a:pt x="0" y="2312"/>
                  </a:lnTo>
                  <a:lnTo>
                    <a:pt x="0" y="2814"/>
                  </a:lnTo>
                  <a:lnTo>
                    <a:pt x="0" y="3367"/>
                  </a:lnTo>
                  <a:lnTo>
                    <a:pt x="151" y="4422"/>
                  </a:lnTo>
                  <a:lnTo>
                    <a:pt x="352" y="5426"/>
                  </a:lnTo>
                  <a:lnTo>
                    <a:pt x="603" y="6280"/>
                  </a:lnTo>
                  <a:lnTo>
                    <a:pt x="854" y="7084"/>
                  </a:lnTo>
                  <a:lnTo>
                    <a:pt x="2110" y="11555"/>
                  </a:lnTo>
                  <a:lnTo>
                    <a:pt x="3567" y="11053"/>
                  </a:lnTo>
                  <a:lnTo>
                    <a:pt x="3768" y="11505"/>
                  </a:lnTo>
                  <a:lnTo>
                    <a:pt x="3819" y="11555"/>
                  </a:lnTo>
                  <a:lnTo>
                    <a:pt x="3869" y="11606"/>
                  </a:lnTo>
                  <a:lnTo>
                    <a:pt x="4070" y="11606"/>
                  </a:lnTo>
                  <a:lnTo>
                    <a:pt x="4220" y="11505"/>
                  </a:lnTo>
                  <a:lnTo>
                    <a:pt x="4271" y="11455"/>
                  </a:lnTo>
                  <a:lnTo>
                    <a:pt x="4271" y="11354"/>
                  </a:lnTo>
                  <a:lnTo>
                    <a:pt x="4170" y="10802"/>
                  </a:lnTo>
                  <a:lnTo>
                    <a:pt x="4421" y="12007"/>
                  </a:lnTo>
                  <a:lnTo>
                    <a:pt x="4472" y="12108"/>
                  </a:lnTo>
                  <a:lnTo>
                    <a:pt x="4522" y="12158"/>
                  </a:lnTo>
                  <a:lnTo>
                    <a:pt x="4723" y="12208"/>
                  </a:lnTo>
                  <a:lnTo>
                    <a:pt x="4823" y="12158"/>
                  </a:lnTo>
                  <a:lnTo>
                    <a:pt x="4873" y="12108"/>
                  </a:lnTo>
                  <a:lnTo>
                    <a:pt x="4924" y="12058"/>
                  </a:lnTo>
                  <a:lnTo>
                    <a:pt x="4924" y="11957"/>
                  </a:lnTo>
                  <a:lnTo>
                    <a:pt x="4773" y="10852"/>
                  </a:lnTo>
                  <a:lnTo>
                    <a:pt x="4522" y="9747"/>
                  </a:lnTo>
                  <a:lnTo>
                    <a:pt x="3919" y="7587"/>
                  </a:lnTo>
                  <a:lnTo>
                    <a:pt x="3668" y="6481"/>
                  </a:lnTo>
                  <a:lnTo>
                    <a:pt x="3417" y="5426"/>
                  </a:lnTo>
                  <a:lnTo>
                    <a:pt x="3266" y="4321"/>
                  </a:lnTo>
                  <a:lnTo>
                    <a:pt x="3216" y="3718"/>
                  </a:lnTo>
                  <a:lnTo>
                    <a:pt x="3266" y="3166"/>
                  </a:lnTo>
                  <a:lnTo>
                    <a:pt x="3216" y="3115"/>
                  </a:lnTo>
                  <a:lnTo>
                    <a:pt x="3165" y="3065"/>
                  </a:lnTo>
                  <a:lnTo>
                    <a:pt x="3115" y="3115"/>
                  </a:lnTo>
                  <a:lnTo>
                    <a:pt x="3065" y="3166"/>
                  </a:lnTo>
                  <a:lnTo>
                    <a:pt x="3015" y="3769"/>
                  </a:lnTo>
                  <a:lnTo>
                    <a:pt x="3015" y="4371"/>
                  </a:lnTo>
                  <a:lnTo>
                    <a:pt x="3015" y="4974"/>
                  </a:lnTo>
                  <a:lnTo>
                    <a:pt x="3065" y="5577"/>
                  </a:lnTo>
                  <a:lnTo>
                    <a:pt x="3266" y="6783"/>
                  </a:lnTo>
                  <a:lnTo>
                    <a:pt x="3517" y="7988"/>
                  </a:lnTo>
                  <a:lnTo>
                    <a:pt x="3015" y="6280"/>
                  </a:lnTo>
                  <a:lnTo>
                    <a:pt x="2864" y="5376"/>
                  </a:lnTo>
                  <a:lnTo>
                    <a:pt x="2713" y="4522"/>
                  </a:lnTo>
                  <a:lnTo>
                    <a:pt x="2613" y="3618"/>
                  </a:lnTo>
                  <a:lnTo>
                    <a:pt x="2613" y="2764"/>
                  </a:lnTo>
                  <a:lnTo>
                    <a:pt x="2663" y="1860"/>
                  </a:lnTo>
                  <a:lnTo>
                    <a:pt x="2864" y="905"/>
                  </a:lnTo>
                  <a:lnTo>
                    <a:pt x="2864" y="855"/>
                  </a:lnTo>
                  <a:lnTo>
                    <a:pt x="2814" y="855"/>
                  </a:lnTo>
                  <a:lnTo>
                    <a:pt x="2764" y="905"/>
                  </a:lnTo>
                  <a:lnTo>
                    <a:pt x="2512" y="1407"/>
                  </a:lnTo>
                  <a:lnTo>
                    <a:pt x="2311" y="1960"/>
                  </a:lnTo>
                  <a:lnTo>
                    <a:pt x="2211" y="2563"/>
                  </a:lnTo>
                  <a:lnTo>
                    <a:pt x="2161" y="3166"/>
                  </a:lnTo>
                  <a:lnTo>
                    <a:pt x="2161" y="3769"/>
                  </a:lnTo>
                  <a:lnTo>
                    <a:pt x="2161" y="4371"/>
                  </a:lnTo>
                  <a:lnTo>
                    <a:pt x="2311" y="5577"/>
                  </a:lnTo>
                  <a:lnTo>
                    <a:pt x="2412" y="6180"/>
                  </a:lnTo>
                  <a:lnTo>
                    <a:pt x="2412" y="6180"/>
                  </a:lnTo>
                  <a:lnTo>
                    <a:pt x="2110" y="5075"/>
                  </a:lnTo>
                  <a:lnTo>
                    <a:pt x="2010" y="4472"/>
                  </a:lnTo>
                  <a:lnTo>
                    <a:pt x="1909" y="3869"/>
                  </a:lnTo>
                  <a:lnTo>
                    <a:pt x="1859" y="3316"/>
                  </a:lnTo>
                  <a:lnTo>
                    <a:pt x="1859" y="2714"/>
                  </a:lnTo>
                  <a:lnTo>
                    <a:pt x="1909" y="2161"/>
                  </a:lnTo>
                  <a:lnTo>
                    <a:pt x="2060" y="1558"/>
                  </a:lnTo>
                  <a:lnTo>
                    <a:pt x="2161" y="1156"/>
                  </a:lnTo>
                  <a:lnTo>
                    <a:pt x="2362" y="754"/>
                  </a:lnTo>
                  <a:lnTo>
                    <a:pt x="2563" y="352"/>
                  </a:lnTo>
                  <a:lnTo>
                    <a:pt x="2814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5474;p130">
              <a:extLst>
                <a:ext uri="{FF2B5EF4-FFF2-40B4-BE49-F238E27FC236}">
                  <a16:creationId xmlns:a16="http://schemas.microsoft.com/office/drawing/2014/main" id="{1CE2D4E1-76D0-96A5-7B0F-6362FDC5FE08}"/>
                </a:ext>
              </a:extLst>
            </p:cNvPr>
            <p:cNvSpPr/>
            <p:nvPr/>
          </p:nvSpPr>
          <p:spPr>
            <a:xfrm>
              <a:off x="5859675" y="3239300"/>
              <a:ext cx="33925" cy="182125"/>
            </a:xfrm>
            <a:custGeom>
              <a:avLst/>
              <a:gdLst/>
              <a:ahLst/>
              <a:cxnLst/>
              <a:rect l="l" t="t" r="r" b="b"/>
              <a:pathLst>
                <a:path w="1357" h="7285" extrusionOk="0">
                  <a:moveTo>
                    <a:pt x="51" y="0"/>
                  </a:moveTo>
                  <a:lnTo>
                    <a:pt x="0" y="50"/>
                  </a:lnTo>
                  <a:lnTo>
                    <a:pt x="0" y="101"/>
                  </a:lnTo>
                  <a:lnTo>
                    <a:pt x="51" y="101"/>
                  </a:lnTo>
                  <a:lnTo>
                    <a:pt x="201" y="251"/>
                  </a:lnTo>
                  <a:lnTo>
                    <a:pt x="402" y="352"/>
                  </a:lnTo>
                  <a:lnTo>
                    <a:pt x="503" y="553"/>
                  </a:lnTo>
                  <a:lnTo>
                    <a:pt x="603" y="754"/>
                  </a:lnTo>
                  <a:lnTo>
                    <a:pt x="804" y="1256"/>
                  </a:lnTo>
                  <a:lnTo>
                    <a:pt x="905" y="1758"/>
                  </a:lnTo>
                  <a:lnTo>
                    <a:pt x="955" y="2361"/>
                  </a:lnTo>
                  <a:lnTo>
                    <a:pt x="1005" y="2864"/>
                  </a:lnTo>
                  <a:lnTo>
                    <a:pt x="955" y="3768"/>
                  </a:lnTo>
                  <a:lnTo>
                    <a:pt x="905" y="4622"/>
                  </a:lnTo>
                  <a:lnTo>
                    <a:pt x="754" y="5476"/>
                  </a:lnTo>
                  <a:lnTo>
                    <a:pt x="452" y="7184"/>
                  </a:lnTo>
                  <a:lnTo>
                    <a:pt x="452" y="7234"/>
                  </a:lnTo>
                  <a:lnTo>
                    <a:pt x="503" y="7284"/>
                  </a:lnTo>
                  <a:lnTo>
                    <a:pt x="603" y="7284"/>
                  </a:lnTo>
                  <a:lnTo>
                    <a:pt x="653" y="7234"/>
                  </a:lnTo>
                  <a:lnTo>
                    <a:pt x="955" y="6079"/>
                  </a:lnTo>
                  <a:lnTo>
                    <a:pt x="1106" y="5476"/>
                  </a:lnTo>
                  <a:lnTo>
                    <a:pt x="1206" y="4873"/>
                  </a:lnTo>
                  <a:lnTo>
                    <a:pt x="1307" y="4270"/>
                  </a:lnTo>
                  <a:lnTo>
                    <a:pt x="1357" y="3667"/>
                  </a:lnTo>
                  <a:lnTo>
                    <a:pt x="1357" y="3014"/>
                  </a:lnTo>
                  <a:lnTo>
                    <a:pt x="1307" y="2411"/>
                  </a:lnTo>
                  <a:lnTo>
                    <a:pt x="1156" y="1758"/>
                  </a:lnTo>
                  <a:lnTo>
                    <a:pt x="1106" y="1407"/>
                  </a:lnTo>
                  <a:lnTo>
                    <a:pt x="1005" y="1055"/>
                  </a:lnTo>
                  <a:lnTo>
                    <a:pt x="804" y="703"/>
                  </a:lnTo>
                  <a:lnTo>
                    <a:pt x="653" y="402"/>
                  </a:lnTo>
                  <a:lnTo>
                    <a:pt x="402" y="2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5475;p130">
              <a:extLst>
                <a:ext uri="{FF2B5EF4-FFF2-40B4-BE49-F238E27FC236}">
                  <a16:creationId xmlns:a16="http://schemas.microsoft.com/office/drawing/2014/main" id="{481C04F3-57DD-C4C3-66F7-2B683E5A169C}"/>
                </a:ext>
              </a:extLst>
            </p:cNvPr>
            <p:cNvSpPr/>
            <p:nvPr/>
          </p:nvSpPr>
          <p:spPr>
            <a:xfrm>
              <a:off x="5518050" y="3202875"/>
              <a:ext cx="212275" cy="452150"/>
            </a:xfrm>
            <a:custGeom>
              <a:avLst/>
              <a:gdLst/>
              <a:ahLst/>
              <a:cxnLst/>
              <a:rect l="l" t="t" r="r" b="b"/>
              <a:pathLst>
                <a:path w="8491" h="18086" extrusionOk="0">
                  <a:moveTo>
                    <a:pt x="2965" y="0"/>
                  </a:moveTo>
                  <a:lnTo>
                    <a:pt x="2563" y="50"/>
                  </a:lnTo>
                  <a:lnTo>
                    <a:pt x="2161" y="201"/>
                  </a:lnTo>
                  <a:lnTo>
                    <a:pt x="1759" y="402"/>
                  </a:lnTo>
                  <a:lnTo>
                    <a:pt x="1357" y="603"/>
                  </a:lnTo>
                  <a:lnTo>
                    <a:pt x="1006" y="904"/>
                  </a:lnTo>
                  <a:lnTo>
                    <a:pt x="654" y="1206"/>
                  </a:lnTo>
                  <a:lnTo>
                    <a:pt x="352" y="1608"/>
                  </a:lnTo>
                  <a:lnTo>
                    <a:pt x="202" y="1809"/>
                  </a:lnTo>
                  <a:lnTo>
                    <a:pt x="101" y="2110"/>
                  </a:lnTo>
                  <a:lnTo>
                    <a:pt x="51" y="2412"/>
                  </a:lnTo>
                  <a:lnTo>
                    <a:pt x="1" y="2713"/>
                  </a:lnTo>
                  <a:lnTo>
                    <a:pt x="1" y="3467"/>
                  </a:lnTo>
                  <a:lnTo>
                    <a:pt x="51" y="4270"/>
                  </a:lnTo>
                  <a:lnTo>
                    <a:pt x="202" y="5175"/>
                  </a:lnTo>
                  <a:lnTo>
                    <a:pt x="453" y="6129"/>
                  </a:lnTo>
                  <a:lnTo>
                    <a:pt x="704" y="7084"/>
                  </a:lnTo>
                  <a:lnTo>
                    <a:pt x="1006" y="8038"/>
                  </a:lnTo>
                  <a:lnTo>
                    <a:pt x="1659" y="9796"/>
                  </a:lnTo>
                  <a:lnTo>
                    <a:pt x="2261" y="11354"/>
                  </a:lnTo>
                  <a:lnTo>
                    <a:pt x="2915" y="12760"/>
                  </a:lnTo>
                  <a:lnTo>
                    <a:pt x="5075" y="18086"/>
                  </a:lnTo>
                  <a:lnTo>
                    <a:pt x="8491" y="13363"/>
                  </a:lnTo>
                  <a:lnTo>
                    <a:pt x="8340" y="11906"/>
                  </a:lnTo>
                  <a:lnTo>
                    <a:pt x="8139" y="10399"/>
                  </a:lnTo>
                  <a:lnTo>
                    <a:pt x="7888" y="8591"/>
                  </a:lnTo>
                  <a:lnTo>
                    <a:pt x="7587" y="6631"/>
                  </a:lnTo>
                  <a:lnTo>
                    <a:pt x="7185" y="4773"/>
                  </a:lnTo>
                  <a:lnTo>
                    <a:pt x="6984" y="3868"/>
                  </a:lnTo>
                  <a:lnTo>
                    <a:pt x="6783" y="3115"/>
                  </a:lnTo>
                  <a:lnTo>
                    <a:pt x="6532" y="2412"/>
                  </a:lnTo>
                  <a:lnTo>
                    <a:pt x="6280" y="1859"/>
                  </a:lnTo>
                  <a:lnTo>
                    <a:pt x="6029" y="1457"/>
                  </a:lnTo>
                  <a:lnTo>
                    <a:pt x="5728" y="1055"/>
                  </a:lnTo>
                  <a:lnTo>
                    <a:pt x="5376" y="704"/>
                  </a:lnTo>
                  <a:lnTo>
                    <a:pt x="5025" y="452"/>
                  </a:lnTo>
                  <a:lnTo>
                    <a:pt x="4623" y="251"/>
                  </a:lnTo>
                  <a:lnTo>
                    <a:pt x="4221" y="101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5476;p130">
              <a:extLst>
                <a:ext uri="{FF2B5EF4-FFF2-40B4-BE49-F238E27FC236}">
                  <a16:creationId xmlns:a16="http://schemas.microsoft.com/office/drawing/2014/main" id="{85B74FB0-2B11-250E-F898-8E5CFABE15A0}"/>
                </a:ext>
              </a:extLst>
            </p:cNvPr>
            <p:cNvSpPr/>
            <p:nvPr/>
          </p:nvSpPr>
          <p:spPr>
            <a:xfrm>
              <a:off x="5518050" y="3204125"/>
              <a:ext cx="202225" cy="450900"/>
            </a:xfrm>
            <a:custGeom>
              <a:avLst/>
              <a:gdLst/>
              <a:ahLst/>
              <a:cxnLst/>
              <a:rect l="l" t="t" r="r" b="b"/>
              <a:pathLst>
                <a:path w="8089" h="18036" extrusionOk="0">
                  <a:moveTo>
                    <a:pt x="2814" y="0"/>
                  </a:moveTo>
                  <a:lnTo>
                    <a:pt x="2462" y="51"/>
                  </a:lnTo>
                  <a:lnTo>
                    <a:pt x="2161" y="151"/>
                  </a:lnTo>
                  <a:lnTo>
                    <a:pt x="1809" y="302"/>
                  </a:lnTo>
                  <a:lnTo>
                    <a:pt x="1458" y="503"/>
                  </a:lnTo>
                  <a:lnTo>
                    <a:pt x="1156" y="704"/>
                  </a:lnTo>
                  <a:lnTo>
                    <a:pt x="855" y="955"/>
                  </a:lnTo>
                  <a:lnTo>
                    <a:pt x="604" y="1256"/>
                  </a:lnTo>
                  <a:lnTo>
                    <a:pt x="352" y="1558"/>
                  </a:lnTo>
                  <a:lnTo>
                    <a:pt x="202" y="1759"/>
                  </a:lnTo>
                  <a:lnTo>
                    <a:pt x="101" y="2060"/>
                  </a:lnTo>
                  <a:lnTo>
                    <a:pt x="51" y="2362"/>
                  </a:lnTo>
                  <a:lnTo>
                    <a:pt x="1" y="2663"/>
                  </a:lnTo>
                  <a:lnTo>
                    <a:pt x="1" y="3417"/>
                  </a:lnTo>
                  <a:lnTo>
                    <a:pt x="51" y="4220"/>
                  </a:lnTo>
                  <a:lnTo>
                    <a:pt x="202" y="5125"/>
                  </a:lnTo>
                  <a:lnTo>
                    <a:pt x="453" y="6079"/>
                  </a:lnTo>
                  <a:lnTo>
                    <a:pt x="704" y="7034"/>
                  </a:lnTo>
                  <a:lnTo>
                    <a:pt x="1006" y="7988"/>
                  </a:lnTo>
                  <a:lnTo>
                    <a:pt x="1659" y="9746"/>
                  </a:lnTo>
                  <a:lnTo>
                    <a:pt x="2261" y="11304"/>
                  </a:lnTo>
                  <a:lnTo>
                    <a:pt x="2915" y="12710"/>
                  </a:lnTo>
                  <a:lnTo>
                    <a:pt x="5075" y="18036"/>
                  </a:lnTo>
                  <a:lnTo>
                    <a:pt x="7134" y="15222"/>
                  </a:lnTo>
                  <a:lnTo>
                    <a:pt x="7536" y="15473"/>
                  </a:lnTo>
                  <a:lnTo>
                    <a:pt x="7687" y="15473"/>
                  </a:lnTo>
                  <a:lnTo>
                    <a:pt x="7788" y="15423"/>
                  </a:lnTo>
                  <a:lnTo>
                    <a:pt x="7838" y="15323"/>
                  </a:lnTo>
                  <a:lnTo>
                    <a:pt x="7838" y="15172"/>
                  </a:lnTo>
                  <a:lnTo>
                    <a:pt x="7938" y="15172"/>
                  </a:lnTo>
                  <a:lnTo>
                    <a:pt x="8039" y="15122"/>
                  </a:lnTo>
                  <a:lnTo>
                    <a:pt x="8089" y="15072"/>
                  </a:lnTo>
                  <a:lnTo>
                    <a:pt x="8089" y="14971"/>
                  </a:lnTo>
                  <a:lnTo>
                    <a:pt x="7989" y="14619"/>
                  </a:lnTo>
                  <a:lnTo>
                    <a:pt x="7788" y="14368"/>
                  </a:lnTo>
                  <a:lnTo>
                    <a:pt x="7386" y="13816"/>
                  </a:lnTo>
                  <a:lnTo>
                    <a:pt x="6934" y="13263"/>
                  </a:lnTo>
                  <a:lnTo>
                    <a:pt x="6532" y="12710"/>
                  </a:lnTo>
                  <a:lnTo>
                    <a:pt x="6080" y="12007"/>
                  </a:lnTo>
                  <a:lnTo>
                    <a:pt x="5678" y="11254"/>
                  </a:lnTo>
                  <a:lnTo>
                    <a:pt x="5276" y="10500"/>
                  </a:lnTo>
                  <a:lnTo>
                    <a:pt x="4924" y="9696"/>
                  </a:lnTo>
                  <a:lnTo>
                    <a:pt x="4623" y="8943"/>
                  </a:lnTo>
                  <a:lnTo>
                    <a:pt x="4371" y="8139"/>
                  </a:lnTo>
                  <a:lnTo>
                    <a:pt x="4120" y="7285"/>
                  </a:lnTo>
                  <a:lnTo>
                    <a:pt x="3919" y="6481"/>
                  </a:lnTo>
                  <a:lnTo>
                    <a:pt x="3819" y="5627"/>
                  </a:lnTo>
                  <a:lnTo>
                    <a:pt x="3718" y="4773"/>
                  </a:lnTo>
                  <a:lnTo>
                    <a:pt x="3668" y="3919"/>
                  </a:lnTo>
                  <a:lnTo>
                    <a:pt x="3618" y="3065"/>
                  </a:lnTo>
                  <a:lnTo>
                    <a:pt x="3568" y="3065"/>
                  </a:lnTo>
                  <a:lnTo>
                    <a:pt x="3517" y="3969"/>
                  </a:lnTo>
                  <a:lnTo>
                    <a:pt x="3517" y="4823"/>
                  </a:lnTo>
                  <a:lnTo>
                    <a:pt x="3568" y="5677"/>
                  </a:lnTo>
                  <a:lnTo>
                    <a:pt x="3668" y="6531"/>
                  </a:lnTo>
                  <a:lnTo>
                    <a:pt x="3769" y="7385"/>
                  </a:lnTo>
                  <a:lnTo>
                    <a:pt x="3919" y="8239"/>
                  </a:lnTo>
                  <a:lnTo>
                    <a:pt x="4170" y="9043"/>
                  </a:lnTo>
                  <a:lnTo>
                    <a:pt x="4422" y="9897"/>
                  </a:lnTo>
                  <a:lnTo>
                    <a:pt x="4723" y="10600"/>
                  </a:lnTo>
                  <a:lnTo>
                    <a:pt x="4673" y="10500"/>
                  </a:lnTo>
                  <a:lnTo>
                    <a:pt x="4371" y="9847"/>
                  </a:lnTo>
                  <a:lnTo>
                    <a:pt x="4070" y="9093"/>
                  </a:lnTo>
                  <a:lnTo>
                    <a:pt x="3769" y="8139"/>
                  </a:lnTo>
                  <a:lnTo>
                    <a:pt x="3467" y="7184"/>
                  </a:lnTo>
                  <a:lnTo>
                    <a:pt x="3266" y="6180"/>
                  </a:lnTo>
                  <a:lnTo>
                    <a:pt x="3065" y="5175"/>
                  </a:lnTo>
                  <a:lnTo>
                    <a:pt x="2965" y="4170"/>
                  </a:lnTo>
                  <a:lnTo>
                    <a:pt x="2965" y="3165"/>
                  </a:lnTo>
                  <a:lnTo>
                    <a:pt x="3065" y="2161"/>
                  </a:lnTo>
                  <a:lnTo>
                    <a:pt x="3266" y="1156"/>
                  </a:lnTo>
                  <a:lnTo>
                    <a:pt x="3216" y="1106"/>
                  </a:lnTo>
                  <a:lnTo>
                    <a:pt x="3116" y="1106"/>
                  </a:lnTo>
                  <a:lnTo>
                    <a:pt x="3116" y="1156"/>
                  </a:lnTo>
                  <a:lnTo>
                    <a:pt x="2915" y="1658"/>
                  </a:lnTo>
                  <a:lnTo>
                    <a:pt x="2814" y="2161"/>
                  </a:lnTo>
                  <a:lnTo>
                    <a:pt x="2714" y="2713"/>
                  </a:lnTo>
                  <a:lnTo>
                    <a:pt x="2663" y="3216"/>
                  </a:lnTo>
                  <a:lnTo>
                    <a:pt x="2563" y="4321"/>
                  </a:lnTo>
                  <a:lnTo>
                    <a:pt x="2613" y="5376"/>
                  </a:lnTo>
                  <a:lnTo>
                    <a:pt x="2462" y="4522"/>
                  </a:lnTo>
                  <a:lnTo>
                    <a:pt x="2362" y="3467"/>
                  </a:lnTo>
                  <a:lnTo>
                    <a:pt x="2362" y="2864"/>
                  </a:lnTo>
                  <a:lnTo>
                    <a:pt x="2412" y="2311"/>
                  </a:lnTo>
                  <a:lnTo>
                    <a:pt x="2462" y="1708"/>
                  </a:lnTo>
                  <a:lnTo>
                    <a:pt x="2563" y="1106"/>
                  </a:lnTo>
                  <a:lnTo>
                    <a:pt x="2663" y="553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5477;p130">
              <a:extLst>
                <a:ext uri="{FF2B5EF4-FFF2-40B4-BE49-F238E27FC236}">
                  <a16:creationId xmlns:a16="http://schemas.microsoft.com/office/drawing/2014/main" id="{6B6E5A28-4A0F-0870-1608-1F189DB16F81}"/>
                </a:ext>
              </a:extLst>
            </p:cNvPr>
            <p:cNvSpPr/>
            <p:nvPr/>
          </p:nvSpPr>
          <p:spPr>
            <a:xfrm>
              <a:off x="5633600" y="3229250"/>
              <a:ext cx="72875" cy="247425"/>
            </a:xfrm>
            <a:custGeom>
              <a:avLst/>
              <a:gdLst/>
              <a:ahLst/>
              <a:cxnLst/>
              <a:rect l="l" t="t" r="r" b="b"/>
              <a:pathLst>
                <a:path w="2915" h="9897" extrusionOk="0">
                  <a:moveTo>
                    <a:pt x="1" y="0"/>
                  </a:moveTo>
                  <a:lnTo>
                    <a:pt x="403" y="503"/>
                  </a:lnTo>
                  <a:lnTo>
                    <a:pt x="754" y="1055"/>
                  </a:lnTo>
                  <a:lnTo>
                    <a:pt x="1056" y="1608"/>
                  </a:lnTo>
                  <a:lnTo>
                    <a:pt x="1307" y="2211"/>
                  </a:lnTo>
                  <a:lnTo>
                    <a:pt x="1508" y="2864"/>
                  </a:lnTo>
                  <a:lnTo>
                    <a:pt x="1658" y="3467"/>
                  </a:lnTo>
                  <a:lnTo>
                    <a:pt x="1910" y="4773"/>
                  </a:lnTo>
                  <a:lnTo>
                    <a:pt x="2764" y="9847"/>
                  </a:lnTo>
                  <a:lnTo>
                    <a:pt x="2814" y="9897"/>
                  </a:lnTo>
                  <a:lnTo>
                    <a:pt x="2864" y="9897"/>
                  </a:lnTo>
                  <a:lnTo>
                    <a:pt x="2914" y="9847"/>
                  </a:lnTo>
                  <a:lnTo>
                    <a:pt x="2914" y="9796"/>
                  </a:lnTo>
                  <a:lnTo>
                    <a:pt x="2864" y="8540"/>
                  </a:lnTo>
                  <a:lnTo>
                    <a:pt x="2814" y="7234"/>
                  </a:lnTo>
                  <a:lnTo>
                    <a:pt x="2663" y="5878"/>
                  </a:lnTo>
                  <a:lnTo>
                    <a:pt x="2462" y="4521"/>
                  </a:lnTo>
                  <a:lnTo>
                    <a:pt x="2312" y="3868"/>
                  </a:lnTo>
                  <a:lnTo>
                    <a:pt x="2111" y="3215"/>
                  </a:lnTo>
                  <a:lnTo>
                    <a:pt x="1910" y="2612"/>
                  </a:lnTo>
                  <a:lnTo>
                    <a:pt x="1608" y="2010"/>
                  </a:lnTo>
                  <a:lnTo>
                    <a:pt x="1307" y="1457"/>
                  </a:lnTo>
                  <a:lnTo>
                    <a:pt x="955" y="904"/>
                  </a:lnTo>
                  <a:lnTo>
                    <a:pt x="503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5478;p130">
              <a:extLst>
                <a:ext uri="{FF2B5EF4-FFF2-40B4-BE49-F238E27FC236}">
                  <a16:creationId xmlns:a16="http://schemas.microsoft.com/office/drawing/2014/main" id="{E42A5936-5B31-AC19-9141-193CD64AD76E}"/>
                </a:ext>
              </a:extLst>
            </p:cNvPr>
            <p:cNvSpPr/>
            <p:nvPr/>
          </p:nvSpPr>
          <p:spPr>
            <a:xfrm>
              <a:off x="5407525" y="3323425"/>
              <a:ext cx="226100" cy="379325"/>
            </a:xfrm>
            <a:custGeom>
              <a:avLst/>
              <a:gdLst/>
              <a:ahLst/>
              <a:cxnLst/>
              <a:rect l="l" t="t" r="r" b="b"/>
              <a:pathLst>
                <a:path w="9044" h="15173" extrusionOk="0">
                  <a:moveTo>
                    <a:pt x="3819" y="1"/>
                  </a:moveTo>
                  <a:lnTo>
                    <a:pt x="3266" y="51"/>
                  </a:lnTo>
                  <a:lnTo>
                    <a:pt x="2663" y="152"/>
                  </a:lnTo>
                  <a:lnTo>
                    <a:pt x="2111" y="302"/>
                  </a:lnTo>
                  <a:lnTo>
                    <a:pt x="1609" y="554"/>
                  </a:lnTo>
                  <a:lnTo>
                    <a:pt x="1106" y="805"/>
                  </a:lnTo>
                  <a:lnTo>
                    <a:pt x="704" y="1156"/>
                  </a:lnTo>
                  <a:lnTo>
                    <a:pt x="403" y="1558"/>
                  </a:lnTo>
                  <a:lnTo>
                    <a:pt x="152" y="2061"/>
                  </a:lnTo>
                  <a:lnTo>
                    <a:pt x="101" y="2262"/>
                  </a:lnTo>
                  <a:lnTo>
                    <a:pt x="51" y="2563"/>
                  </a:lnTo>
                  <a:lnTo>
                    <a:pt x="1" y="2814"/>
                  </a:lnTo>
                  <a:lnTo>
                    <a:pt x="51" y="3116"/>
                  </a:lnTo>
                  <a:lnTo>
                    <a:pt x="101" y="3568"/>
                  </a:lnTo>
                  <a:lnTo>
                    <a:pt x="252" y="4171"/>
                  </a:lnTo>
                  <a:lnTo>
                    <a:pt x="704" y="5527"/>
                  </a:lnTo>
                  <a:lnTo>
                    <a:pt x="1307" y="7084"/>
                  </a:lnTo>
                  <a:lnTo>
                    <a:pt x="1960" y="8642"/>
                  </a:lnTo>
                  <a:lnTo>
                    <a:pt x="3166" y="11355"/>
                  </a:lnTo>
                  <a:lnTo>
                    <a:pt x="3668" y="12510"/>
                  </a:lnTo>
                  <a:lnTo>
                    <a:pt x="9044" y="15173"/>
                  </a:lnTo>
                  <a:lnTo>
                    <a:pt x="8792" y="13213"/>
                  </a:lnTo>
                  <a:lnTo>
                    <a:pt x="8190" y="8742"/>
                  </a:lnTo>
                  <a:lnTo>
                    <a:pt x="7788" y="6281"/>
                  </a:lnTo>
                  <a:lnTo>
                    <a:pt x="7386" y="4020"/>
                  </a:lnTo>
                  <a:lnTo>
                    <a:pt x="6984" y="2262"/>
                  </a:lnTo>
                  <a:lnTo>
                    <a:pt x="6833" y="1659"/>
                  </a:lnTo>
                  <a:lnTo>
                    <a:pt x="6632" y="1257"/>
                  </a:lnTo>
                  <a:lnTo>
                    <a:pt x="6331" y="855"/>
                  </a:lnTo>
                  <a:lnTo>
                    <a:pt x="5929" y="554"/>
                  </a:lnTo>
                  <a:lnTo>
                    <a:pt x="5477" y="302"/>
                  </a:lnTo>
                  <a:lnTo>
                    <a:pt x="4974" y="152"/>
                  </a:lnTo>
                  <a:lnTo>
                    <a:pt x="4422" y="51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5479;p130">
              <a:extLst>
                <a:ext uri="{FF2B5EF4-FFF2-40B4-BE49-F238E27FC236}">
                  <a16:creationId xmlns:a16="http://schemas.microsoft.com/office/drawing/2014/main" id="{8BA63461-FCEA-88C2-7929-3DFA0AED981C}"/>
                </a:ext>
              </a:extLst>
            </p:cNvPr>
            <p:cNvSpPr/>
            <p:nvPr/>
          </p:nvSpPr>
          <p:spPr>
            <a:xfrm>
              <a:off x="5407525" y="3328450"/>
              <a:ext cx="202250" cy="383100"/>
            </a:xfrm>
            <a:custGeom>
              <a:avLst/>
              <a:gdLst/>
              <a:ahLst/>
              <a:cxnLst/>
              <a:rect l="l" t="t" r="r" b="b"/>
              <a:pathLst>
                <a:path w="8090" h="15324" extrusionOk="0">
                  <a:moveTo>
                    <a:pt x="2513" y="1"/>
                  </a:moveTo>
                  <a:lnTo>
                    <a:pt x="1960" y="152"/>
                  </a:lnTo>
                  <a:lnTo>
                    <a:pt x="1458" y="403"/>
                  </a:lnTo>
                  <a:lnTo>
                    <a:pt x="1056" y="704"/>
                  </a:lnTo>
                  <a:lnTo>
                    <a:pt x="654" y="1056"/>
                  </a:lnTo>
                  <a:lnTo>
                    <a:pt x="353" y="1408"/>
                  </a:lnTo>
                  <a:lnTo>
                    <a:pt x="152" y="1860"/>
                  </a:lnTo>
                  <a:lnTo>
                    <a:pt x="51" y="2362"/>
                  </a:lnTo>
                  <a:lnTo>
                    <a:pt x="1" y="2613"/>
                  </a:lnTo>
                  <a:lnTo>
                    <a:pt x="51" y="2915"/>
                  </a:lnTo>
                  <a:lnTo>
                    <a:pt x="101" y="3367"/>
                  </a:lnTo>
                  <a:lnTo>
                    <a:pt x="252" y="3970"/>
                  </a:lnTo>
                  <a:lnTo>
                    <a:pt x="704" y="5326"/>
                  </a:lnTo>
                  <a:lnTo>
                    <a:pt x="1307" y="6883"/>
                  </a:lnTo>
                  <a:lnTo>
                    <a:pt x="1960" y="8441"/>
                  </a:lnTo>
                  <a:lnTo>
                    <a:pt x="3166" y="11154"/>
                  </a:lnTo>
                  <a:lnTo>
                    <a:pt x="3668" y="12309"/>
                  </a:lnTo>
                  <a:lnTo>
                    <a:pt x="6331" y="13615"/>
                  </a:lnTo>
                  <a:lnTo>
                    <a:pt x="6532" y="13917"/>
                  </a:lnTo>
                  <a:lnTo>
                    <a:pt x="6632" y="13967"/>
                  </a:lnTo>
                  <a:lnTo>
                    <a:pt x="6733" y="13967"/>
                  </a:lnTo>
                  <a:lnTo>
                    <a:pt x="6833" y="13917"/>
                  </a:lnTo>
                  <a:lnTo>
                    <a:pt x="6833" y="13816"/>
                  </a:lnTo>
                  <a:lnTo>
                    <a:pt x="7185" y="14720"/>
                  </a:lnTo>
                  <a:lnTo>
                    <a:pt x="7185" y="14821"/>
                  </a:lnTo>
                  <a:lnTo>
                    <a:pt x="7336" y="14821"/>
                  </a:lnTo>
                  <a:lnTo>
                    <a:pt x="7386" y="14771"/>
                  </a:lnTo>
                  <a:lnTo>
                    <a:pt x="7587" y="15223"/>
                  </a:lnTo>
                  <a:lnTo>
                    <a:pt x="7637" y="15273"/>
                  </a:lnTo>
                  <a:lnTo>
                    <a:pt x="7687" y="15323"/>
                  </a:lnTo>
                  <a:lnTo>
                    <a:pt x="7888" y="15323"/>
                  </a:lnTo>
                  <a:lnTo>
                    <a:pt x="8039" y="15223"/>
                  </a:lnTo>
                  <a:lnTo>
                    <a:pt x="8039" y="15172"/>
                  </a:lnTo>
                  <a:lnTo>
                    <a:pt x="8089" y="15072"/>
                  </a:lnTo>
                  <a:lnTo>
                    <a:pt x="7989" y="14419"/>
                  </a:lnTo>
                  <a:lnTo>
                    <a:pt x="7888" y="13766"/>
                  </a:lnTo>
                  <a:lnTo>
                    <a:pt x="7687" y="13113"/>
                  </a:lnTo>
                  <a:lnTo>
                    <a:pt x="7486" y="12460"/>
                  </a:lnTo>
                  <a:lnTo>
                    <a:pt x="6984" y="11154"/>
                  </a:lnTo>
                  <a:lnTo>
                    <a:pt x="6431" y="9948"/>
                  </a:lnTo>
                  <a:lnTo>
                    <a:pt x="6130" y="9245"/>
                  </a:lnTo>
                  <a:lnTo>
                    <a:pt x="5728" y="8591"/>
                  </a:lnTo>
                  <a:lnTo>
                    <a:pt x="4974" y="7185"/>
                  </a:lnTo>
                  <a:lnTo>
                    <a:pt x="4673" y="6481"/>
                  </a:lnTo>
                  <a:lnTo>
                    <a:pt x="4372" y="5778"/>
                  </a:lnTo>
                  <a:lnTo>
                    <a:pt x="4171" y="5025"/>
                  </a:lnTo>
                  <a:lnTo>
                    <a:pt x="4070" y="4221"/>
                  </a:lnTo>
                  <a:lnTo>
                    <a:pt x="4070" y="4171"/>
                  </a:lnTo>
                  <a:lnTo>
                    <a:pt x="3970" y="4171"/>
                  </a:lnTo>
                  <a:lnTo>
                    <a:pt x="3919" y="4221"/>
                  </a:lnTo>
                  <a:lnTo>
                    <a:pt x="3970" y="4874"/>
                  </a:lnTo>
                  <a:lnTo>
                    <a:pt x="4070" y="5527"/>
                  </a:lnTo>
                  <a:lnTo>
                    <a:pt x="4221" y="6130"/>
                  </a:lnTo>
                  <a:lnTo>
                    <a:pt x="4422" y="6733"/>
                  </a:lnTo>
                  <a:lnTo>
                    <a:pt x="4874" y="7888"/>
                  </a:lnTo>
                  <a:lnTo>
                    <a:pt x="5427" y="9094"/>
                  </a:lnTo>
                  <a:lnTo>
                    <a:pt x="4673" y="7687"/>
                  </a:lnTo>
                  <a:lnTo>
                    <a:pt x="4020" y="6281"/>
                  </a:lnTo>
                  <a:lnTo>
                    <a:pt x="3668" y="5577"/>
                  </a:lnTo>
                  <a:lnTo>
                    <a:pt x="3417" y="4874"/>
                  </a:lnTo>
                  <a:lnTo>
                    <a:pt x="3216" y="4120"/>
                  </a:lnTo>
                  <a:lnTo>
                    <a:pt x="3065" y="3367"/>
                  </a:lnTo>
                  <a:lnTo>
                    <a:pt x="3015" y="3317"/>
                  </a:lnTo>
                  <a:lnTo>
                    <a:pt x="2915" y="3317"/>
                  </a:lnTo>
                  <a:lnTo>
                    <a:pt x="2915" y="3367"/>
                  </a:lnTo>
                  <a:lnTo>
                    <a:pt x="3015" y="4070"/>
                  </a:lnTo>
                  <a:lnTo>
                    <a:pt x="3166" y="4723"/>
                  </a:lnTo>
                  <a:lnTo>
                    <a:pt x="3367" y="5376"/>
                  </a:lnTo>
                  <a:lnTo>
                    <a:pt x="3618" y="6029"/>
                  </a:lnTo>
                  <a:lnTo>
                    <a:pt x="4171" y="7285"/>
                  </a:lnTo>
                  <a:lnTo>
                    <a:pt x="4529" y="8063"/>
                  </a:lnTo>
                  <a:lnTo>
                    <a:pt x="4120" y="7335"/>
                  </a:lnTo>
                  <a:lnTo>
                    <a:pt x="3668" y="6532"/>
                  </a:lnTo>
                  <a:lnTo>
                    <a:pt x="3216" y="5678"/>
                  </a:lnTo>
                  <a:lnTo>
                    <a:pt x="2814" y="4874"/>
                  </a:lnTo>
                  <a:lnTo>
                    <a:pt x="2513" y="4020"/>
                  </a:lnTo>
                  <a:lnTo>
                    <a:pt x="2412" y="3568"/>
                  </a:lnTo>
                  <a:lnTo>
                    <a:pt x="2312" y="3116"/>
                  </a:lnTo>
                  <a:lnTo>
                    <a:pt x="2312" y="2663"/>
                  </a:lnTo>
                  <a:lnTo>
                    <a:pt x="2312" y="2211"/>
                  </a:lnTo>
                  <a:lnTo>
                    <a:pt x="2362" y="1759"/>
                  </a:lnTo>
                  <a:lnTo>
                    <a:pt x="2513" y="1307"/>
                  </a:lnTo>
                  <a:lnTo>
                    <a:pt x="2463" y="1257"/>
                  </a:lnTo>
                  <a:lnTo>
                    <a:pt x="2412" y="1257"/>
                  </a:lnTo>
                  <a:lnTo>
                    <a:pt x="2161" y="1809"/>
                  </a:lnTo>
                  <a:lnTo>
                    <a:pt x="2010" y="2412"/>
                  </a:lnTo>
                  <a:lnTo>
                    <a:pt x="1960" y="3015"/>
                  </a:lnTo>
                  <a:lnTo>
                    <a:pt x="2010" y="3618"/>
                  </a:lnTo>
                  <a:lnTo>
                    <a:pt x="2161" y="4171"/>
                  </a:lnTo>
                  <a:lnTo>
                    <a:pt x="2312" y="4773"/>
                  </a:lnTo>
                  <a:lnTo>
                    <a:pt x="2513" y="5376"/>
                  </a:lnTo>
                  <a:lnTo>
                    <a:pt x="2764" y="5929"/>
                  </a:lnTo>
                  <a:lnTo>
                    <a:pt x="2412" y="5226"/>
                  </a:lnTo>
                  <a:lnTo>
                    <a:pt x="2061" y="4472"/>
                  </a:lnTo>
                  <a:lnTo>
                    <a:pt x="1809" y="3718"/>
                  </a:lnTo>
                  <a:lnTo>
                    <a:pt x="1659" y="2965"/>
                  </a:lnTo>
                  <a:lnTo>
                    <a:pt x="1659" y="2563"/>
                  </a:lnTo>
                  <a:lnTo>
                    <a:pt x="1659" y="2161"/>
                  </a:lnTo>
                  <a:lnTo>
                    <a:pt x="1709" y="1759"/>
                  </a:lnTo>
                  <a:lnTo>
                    <a:pt x="1809" y="1408"/>
                  </a:lnTo>
                  <a:lnTo>
                    <a:pt x="1960" y="1006"/>
                  </a:lnTo>
                  <a:lnTo>
                    <a:pt x="2111" y="654"/>
                  </a:lnTo>
                  <a:lnTo>
                    <a:pt x="2262" y="302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5480;p130">
              <a:extLst>
                <a:ext uri="{FF2B5EF4-FFF2-40B4-BE49-F238E27FC236}">
                  <a16:creationId xmlns:a16="http://schemas.microsoft.com/office/drawing/2014/main" id="{77F85A89-1373-A5CB-5B3B-021A88F6E8B2}"/>
                </a:ext>
              </a:extLst>
            </p:cNvPr>
            <p:cNvSpPr/>
            <p:nvPr/>
          </p:nvSpPr>
          <p:spPr>
            <a:xfrm>
              <a:off x="5526850" y="3341025"/>
              <a:ext cx="70350" cy="234875"/>
            </a:xfrm>
            <a:custGeom>
              <a:avLst/>
              <a:gdLst/>
              <a:ahLst/>
              <a:cxnLst/>
              <a:rect l="l" t="t" r="r" b="b"/>
              <a:pathLst>
                <a:path w="2814" h="9395" extrusionOk="0">
                  <a:moveTo>
                    <a:pt x="51" y="0"/>
                  </a:moveTo>
                  <a:lnTo>
                    <a:pt x="0" y="50"/>
                  </a:lnTo>
                  <a:lnTo>
                    <a:pt x="0" y="101"/>
                  </a:lnTo>
                  <a:lnTo>
                    <a:pt x="252" y="251"/>
                  </a:lnTo>
                  <a:lnTo>
                    <a:pt x="453" y="452"/>
                  </a:lnTo>
                  <a:lnTo>
                    <a:pt x="654" y="653"/>
                  </a:lnTo>
                  <a:lnTo>
                    <a:pt x="854" y="905"/>
                  </a:lnTo>
                  <a:lnTo>
                    <a:pt x="1106" y="1457"/>
                  </a:lnTo>
                  <a:lnTo>
                    <a:pt x="1307" y="2010"/>
                  </a:lnTo>
                  <a:lnTo>
                    <a:pt x="1508" y="2613"/>
                  </a:lnTo>
                  <a:lnTo>
                    <a:pt x="1608" y="3266"/>
                  </a:lnTo>
                  <a:lnTo>
                    <a:pt x="1809" y="4421"/>
                  </a:lnTo>
                  <a:lnTo>
                    <a:pt x="2060" y="5627"/>
                  </a:lnTo>
                  <a:lnTo>
                    <a:pt x="2211" y="6883"/>
                  </a:lnTo>
                  <a:lnTo>
                    <a:pt x="2412" y="8139"/>
                  </a:lnTo>
                  <a:lnTo>
                    <a:pt x="2613" y="9344"/>
                  </a:lnTo>
                  <a:lnTo>
                    <a:pt x="2613" y="9395"/>
                  </a:lnTo>
                  <a:lnTo>
                    <a:pt x="2713" y="9395"/>
                  </a:lnTo>
                  <a:lnTo>
                    <a:pt x="2764" y="9344"/>
                  </a:lnTo>
                  <a:lnTo>
                    <a:pt x="2814" y="8541"/>
                  </a:lnTo>
                  <a:lnTo>
                    <a:pt x="2814" y="7737"/>
                  </a:lnTo>
                  <a:lnTo>
                    <a:pt x="2764" y="6933"/>
                  </a:lnTo>
                  <a:lnTo>
                    <a:pt x="2663" y="6129"/>
                  </a:lnTo>
                  <a:lnTo>
                    <a:pt x="2563" y="5325"/>
                  </a:lnTo>
                  <a:lnTo>
                    <a:pt x="2412" y="4522"/>
                  </a:lnTo>
                  <a:lnTo>
                    <a:pt x="2060" y="2964"/>
                  </a:lnTo>
                  <a:lnTo>
                    <a:pt x="1809" y="2060"/>
                  </a:lnTo>
                  <a:lnTo>
                    <a:pt x="1608" y="1608"/>
                  </a:lnTo>
                  <a:lnTo>
                    <a:pt x="1407" y="1206"/>
                  </a:lnTo>
                  <a:lnTo>
                    <a:pt x="1156" y="804"/>
                  </a:lnTo>
                  <a:lnTo>
                    <a:pt x="854" y="452"/>
                  </a:lnTo>
                  <a:lnTo>
                    <a:pt x="503" y="201"/>
                  </a:lnTo>
                  <a:lnTo>
                    <a:pt x="252" y="10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5481;p130">
              <a:extLst>
                <a:ext uri="{FF2B5EF4-FFF2-40B4-BE49-F238E27FC236}">
                  <a16:creationId xmlns:a16="http://schemas.microsoft.com/office/drawing/2014/main" id="{1B4FD711-6364-CE20-B6EF-84FA613F0CEC}"/>
                </a:ext>
              </a:extLst>
            </p:cNvPr>
            <p:cNvSpPr/>
            <p:nvPr/>
          </p:nvSpPr>
          <p:spPr>
            <a:xfrm>
              <a:off x="5930000" y="3304600"/>
              <a:ext cx="183400" cy="277575"/>
            </a:xfrm>
            <a:custGeom>
              <a:avLst/>
              <a:gdLst/>
              <a:ahLst/>
              <a:cxnLst/>
              <a:rect l="l" t="t" r="r" b="b"/>
              <a:pathLst>
                <a:path w="7336" h="11103" extrusionOk="0">
                  <a:moveTo>
                    <a:pt x="3668" y="0"/>
                  </a:moveTo>
                  <a:lnTo>
                    <a:pt x="3266" y="51"/>
                  </a:lnTo>
                  <a:lnTo>
                    <a:pt x="2864" y="51"/>
                  </a:lnTo>
                  <a:lnTo>
                    <a:pt x="2663" y="151"/>
                  </a:lnTo>
                  <a:lnTo>
                    <a:pt x="2462" y="252"/>
                  </a:lnTo>
                  <a:lnTo>
                    <a:pt x="2312" y="402"/>
                  </a:lnTo>
                  <a:lnTo>
                    <a:pt x="2111" y="553"/>
                  </a:lnTo>
                  <a:lnTo>
                    <a:pt x="1809" y="1055"/>
                  </a:lnTo>
                  <a:lnTo>
                    <a:pt x="1508" y="1658"/>
                  </a:lnTo>
                  <a:lnTo>
                    <a:pt x="1257" y="2362"/>
                  </a:lnTo>
                  <a:lnTo>
                    <a:pt x="1005" y="3115"/>
                  </a:lnTo>
                  <a:lnTo>
                    <a:pt x="804" y="3919"/>
                  </a:lnTo>
                  <a:lnTo>
                    <a:pt x="603" y="4773"/>
                  </a:lnTo>
                  <a:lnTo>
                    <a:pt x="352" y="6380"/>
                  </a:lnTo>
                  <a:lnTo>
                    <a:pt x="151" y="7787"/>
                  </a:lnTo>
                  <a:lnTo>
                    <a:pt x="1" y="9144"/>
                  </a:lnTo>
                  <a:lnTo>
                    <a:pt x="1206" y="11103"/>
                  </a:lnTo>
                  <a:lnTo>
                    <a:pt x="4271" y="10349"/>
                  </a:lnTo>
                  <a:lnTo>
                    <a:pt x="4673" y="9545"/>
                  </a:lnTo>
                  <a:lnTo>
                    <a:pt x="5627" y="7636"/>
                  </a:lnTo>
                  <a:lnTo>
                    <a:pt x="6180" y="6531"/>
                  </a:lnTo>
                  <a:lnTo>
                    <a:pt x="6682" y="5326"/>
                  </a:lnTo>
                  <a:lnTo>
                    <a:pt x="7084" y="4220"/>
                  </a:lnTo>
                  <a:lnTo>
                    <a:pt x="7235" y="3718"/>
                  </a:lnTo>
                  <a:lnTo>
                    <a:pt x="7335" y="3266"/>
                  </a:lnTo>
                  <a:lnTo>
                    <a:pt x="7335" y="2864"/>
                  </a:lnTo>
                  <a:lnTo>
                    <a:pt x="7335" y="2462"/>
                  </a:lnTo>
                  <a:lnTo>
                    <a:pt x="7235" y="2110"/>
                  </a:lnTo>
                  <a:lnTo>
                    <a:pt x="7084" y="1759"/>
                  </a:lnTo>
                  <a:lnTo>
                    <a:pt x="6883" y="1457"/>
                  </a:lnTo>
                  <a:lnTo>
                    <a:pt x="6632" y="1156"/>
                  </a:lnTo>
                  <a:lnTo>
                    <a:pt x="6381" y="905"/>
                  </a:lnTo>
                  <a:lnTo>
                    <a:pt x="6029" y="704"/>
                  </a:lnTo>
                  <a:lnTo>
                    <a:pt x="5677" y="503"/>
                  </a:lnTo>
                  <a:lnTo>
                    <a:pt x="5326" y="352"/>
                  </a:lnTo>
                  <a:lnTo>
                    <a:pt x="4924" y="201"/>
                  </a:lnTo>
                  <a:lnTo>
                    <a:pt x="4522" y="101"/>
                  </a:lnTo>
                  <a:lnTo>
                    <a:pt x="4120" y="5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5482;p130">
              <a:extLst>
                <a:ext uri="{FF2B5EF4-FFF2-40B4-BE49-F238E27FC236}">
                  <a16:creationId xmlns:a16="http://schemas.microsoft.com/office/drawing/2014/main" id="{743F2291-2E43-DE7F-2862-5C427CC0E6D2}"/>
                </a:ext>
              </a:extLst>
            </p:cNvPr>
            <p:cNvSpPr/>
            <p:nvPr/>
          </p:nvSpPr>
          <p:spPr>
            <a:xfrm>
              <a:off x="5930000" y="3304600"/>
              <a:ext cx="119350" cy="290150"/>
            </a:xfrm>
            <a:custGeom>
              <a:avLst/>
              <a:gdLst/>
              <a:ahLst/>
              <a:cxnLst/>
              <a:rect l="l" t="t" r="r" b="b"/>
              <a:pathLst>
                <a:path w="4774" h="11606" extrusionOk="0">
                  <a:moveTo>
                    <a:pt x="3316" y="0"/>
                  </a:moveTo>
                  <a:lnTo>
                    <a:pt x="2864" y="51"/>
                  </a:lnTo>
                  <a:lnTo>
                    <a:pt x="2663" y="151"/>
                  </a:lnTo>
                  <a:lnTo>
                    <a:pt x="2462" y="252"/>
                  </a:lnTo>
                  <a:lnTo>
                    <a:pt x="2312" y="402"/>
                  </a:lnTo>
                  <a:lnTo>
                    <a:pt x="2111" y="553"/>
                  </a:lnTo>
                  <a:lnTo>
                    <a:pt x="1809" y="1055"/>
                  </a:lnTo>
                  <a:lnTo>
                    <a:pt x="1508" y="1658"/>
                  </a:lnTo>
                  <a:lnTo>
                    <a:pt x="1257" y="2362"/>
                  </a:lnTo>
                  <a:lnTo>
                    <a:pt x="1005" y="3115"/>
                  </a:lnTo>
                  <a:lnTo>
                    <a:pt x="804" y="3919"/>
                  </a:lnTo>
                  <a:lnTo>
                    <a:pt x="603" y="4773"/>
                  </a:lnTo>
                  <a:lnTo>
                    <a:pt x="352" y="6380"/>
                  </a:lnTo>
                  <a:lnTo>
                    <a:pt x="151" y="7787"/>
                  </a:lnTo>
                  <a:lnTo>
                    <a:pt x="1" y="9144"/>
                  </a:lnTo>
                  <a:lnTo>
                    <a:pt x="1206" y="11103"/>
                  </a:lnTo>
                  <a:lnTo>
                    <a:pt x="2764" y="10701"/>
                  </a:lnTo>
                  <a:lnTo>
                    <a:pt x="2914" y="11153"/>
                  </a:lnTo>
                  <a:lnTo>
                    <a:pt x="3015" y="11253"/>
                  </a:lnTo>
                  <a:lnTo>
                    <a:pt x="3115" y="11253"/>
                  </a:lnTo>
                  <a:lnTo>
                    <a:pt x="3216" y="11203"/>
                  </a:lnTo>
                  <a:lnTo>
                    <a:pt x="3316" y="11153"/>
                  </a:lnTo>
                  <a:lnTo>
                    <a:pt x="3467" y="11505"/>
                  </a:lnTo>
                  <a:lnTo>
                    <a:pt x="3567" y="11555"/>
                  </a:lnTo>
                  <a:lnTo>
                    <a:pt x="3668" y="11605"/>
                  </a:lnTo>
                  <a:lnTo>
                    <a:pt x="3768" y="11555"/>
                  </a:lnTo>
                  <a:lnTo>
                    <a:pt x="3819" y="11454"/>
                  </a:lnTo>
                  <a:lnTo>
                    <a:pt x="3919" y="11002"/>
                  </a:lnTo>
                  <a:lnTo>
                    <a:pt x="3919" y="10550"/>
                  </a:lnTo>
                  <a:lnTo>
                    <a:pt x="3819" y="9596"/>
                  </a:lnTo>
                  <a:lnTo>
                    <a:pt x="3718" y="8641"/>
                  </a:lnTo>
                  <a:lnTo>
                    <a:pt x="3618" y="7737"/>
                  </a:lnTo>
                  <a:lnTo>
                    <a:pt x="3668" y="6632"/>
                  </a:lnTo>
                  <a:lnTo>
                    <a:pt x="3718" y="5526"/>
                  </a:lnTo>
                  <a:lnTo>
                    <a:pt x="3919" y="4421"/>
                  </a:lnTo>
                  <a:lnTo>
                    <a:pt x="4120" y="3316"/>
                  </a:lnTo>
                  <a:lnTo>
                    <a:pt x="4120" y="3266"/>
                  </a:lnTo>
                  <a:lnTo>
                    <a:pt x="4020" y="3266"/>
                  </a:lnTo>
                  <a:lnTo>
                    <a:pt x="4020" y="3316"/>
                  </a:lnTo>
                  <a:lnTo>
                    <a:pt x="3718" y="4220"/>
                  </a:lnTo>
                  <a:lnTo>
                    <a:pt x="3467" y="5175"/>
                  </a:lnTo>
                  <a:lnTo>
                    <a:pt x="3316" y="6180"/>
                  </a:lnTo>
                  <a:lnTo>
                    <a:pt x="3166" y="7134"/>
                  </a:lnTo>
                  <a:lnTo>
                    <a:pt x="3166" y="6180"/>
                  </a:lnTo>
                  <a:lnTo>
                    <a:pt x="3266" y="4924"/>
                  </a:lnTo>
                  <a:lnTo>
                    <a:pt x="3316" y="4321"/>
                  </a:lnTo>
                  <a:lnTo>
                    <a:pt x="3367" y="3718"/>
                  </a:lnTo>
                  <a:lnTo>
                    <a:pt x="3517" y="3115"/>
                  </a:lnTo>
                  <a:lnTo>
                    <a:pt x="3668" y="2512"/>
                  </a:lnTo>
                  <a:lnTo>
                    <a:pt x="3919" y="1960"/>
                  </a:lnTo>
                  <a:lnTo>
                    <a:pt x="4221" y="1407"/>
                  </a:lnTo>
                  <a:lnTo>
                    <a:pt x="4221" y="1357"/>
                  </a:lnTo>
                  <a:lnTo>
                    <a:pt x="4170" y="1307"/>
                  </a:lnTo>
                  <a:lnTo>
                    <a:pt x="4120" y="1307"/>
                  </a:lnTo>
                  <a:lnTo>
                    <a:pt x="3768" y="1759"/>
                  </a:lnTo>
                  <a:lnTo>
                    <a:pt x="3467" y="2261"/>
                  </a:lnTo>
                  <a:lnTo>
                    <a:pt x="3216" y="2763"/>
                  </a:lnTo>
                  <a:lnTo>
                    <a:pt x="3015" y="3316"/>
                  </a:lnTo>
                  <a:lnTo>
                    <a:pt x="2864" y="3869"/>
                  </a:lnTo>
                  <a:lnTo>
                    <a:pt x="2764" y="4421"/>
                  </a:lnTo>
                  <a:lnTo>
                    <a:pt x="2620" y="5473"/>
                  </a:lnTo>
                  <a:lnTo>
                    <a:pt x="2663" y="4572"/>
                  </a:lnTo>
                  <a:lnTo>
                    <a:pt x="2764" y="3567"/>
                  </a:lnTo>
                  <a:lnTo>
                    <a:pt x="2864" y="3065"/>
                  </a:lnTo>
                  <a:lnTo>
                    <a:pt x="3015" y="2562"/>
                  </a:lnTo>
                  <a:lnTo>
                    <a:pt x="3166" y="2060"/>
                  </a:lnTo>
                  <a:lnTo>
                    <a:pt x="3417" y="1608"/>
                  </a:lnTo>
                  <a:lnTo>
                    <a:pt x="3668" y="1206"/>
                  </a:lnTo>
                  <a:lnTo>
                    <a:pt x="3969" y="804"/>
                  </a:lnTo>
                  <a:lnTo>
                    <a:pt x="4371" y="453"/>
                  </a:lnTo>
                  <a:lnTo>
                    <a:pt x="4773" y="151"/>
                  </a:lnTo>
                  <a:lnTo>
                    <a:pt x="4271" y="51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5483;p130">
              <a:extLst>
                <a:ext uri="{FF2B5EF4-FFF2-40B4-BE49-F238E27FC236}">
                  <a16:creationId xmlns:a16="http://schemas.microsoft.com/office/drawing/2014/main" id="{D25786FD-65B0-76BD-1CC4-159E1634ADA6}"/>
                </a:ext>
              </a:extLst>
            </p:cNvPr>
            <p:cNvSpPr/>
            <p:nvPr/>
          </p:nvSpPr>
          <p:spPr>
            <a:xfrm>
              <a:off x="6060625" y="3339775"/>
              <a:ext cx="40200" cy="143200"/>
            </a:xfrm>
            <a:custGeom>
              <a:avLst/>
              <a:gdLst/>
              <a:ahLst/>
              <a:cxnLst/>
              <a:rect l="l" t="t" r="r" b="b"/>
              <a:pathLst>
                <a:path w="1608" h="5728" extrusionOk="0">
                  <a:moveTo>
                    <a:pt x="804" y="0"/>
                  </a:moveTo>
                  <a:lnTo>
                    <a:pt x="804" y="50"/>
                  </a:lnTo>
                  <a:lnTo>
                    <a:pt x="804" y="100"/>
                  </a:lnTo>
                  <a:lnTo>
                    <a:pt x="1005" y="352"/>
                  </a:lnTo>
                  <a:lnTo>
                    <a:pt x="1156" y="703"/>
                  </a:lnTo>
                  <a:lnTo>
                    <a:pt x="1306" y="1055"/>
                  </a:lnTo>
                  <a:lnTo>
                    <a:pt x="1357" y="1407"/>
                  </a:lnTo>
                  <a:lnTo>
                    <a:pt x="1357" y="1758"/>
                  </a:lnTo>
                  <a:lnTo>
                    <a:pt x="1357" y="2110"/>
                  </a:lnTo>
                  <a:lnTo>
                    <a:pt x="1206" y="2864"/>
                  </a:lnTo>
                  <a:lnTo>
                    <a:pt x="955" y="3617"/>
                  </a:lnTo>
                  <a:lnTo>
                    <a:pt x="653" y="4320"/>
                  </a:lnTo>
                  <a:lnTo>
                    <a:pt x="302" y="5024"/>
                  </a:lnTo>
                  <a:lnTo>
                    <a:pt x="0" y="5576"/>
                  </a:lnTo>
                  <a:lnTo>
                    <a:pt x="0" y="5677"/>
                  </a:lnTo>
                  <a:lnTo>
                    <a:pt x="0" y="5727"/>
                  </a:lnTo>
                  <a:lnTo>
                    <a:pt x="51" y="5727"/>
                  </a:lnTo>
                  <a:lnTo>
                    <a:pt x="101" y="5677"/>
                  </a:lnTo>
                  <a:lnTo>
                    <a:pt x="553" y="5124"/>
                  </a:lnTo>
                  <a:lnTo>
                    <a:pt x="955" y="4421"/>
                  </a:lnTo>
                  <a:lnTo>
                    <a:pt x="1256" y="3667"/>
                  </a:lnTo>
                  <a:lnTo>
                    <a:pt x="1507" y="2914"/>
                  </a:lnTo>
                  <a:lnTo>
                    <a:pt x="1558" y="2512"/>
                  </a:lnTo>
                  <a:lnTo>
                    <a:pt x="1608" y="2110"/>
                  </a:lnTo>
                  <a:lnTo>
                    <a:pt x="1608" y="1708"/>
                  </a:lnTo>
                  <a:lnTo>
                    <a:pt x="1558" y="1356"/>
                  </a:lnTo>
                  <a:lnTo>
                    <a:pt x="1457" y="1005"/>
                  </a:lnTo>
                  <a:lnTo>
                    <a:pt x="1357" y="653"/>
                  </a:lnTo>
                  <a:lnTo>
                    <a:pt x="1156" y="301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5484;p130">
              <a:extLst>
                <a:ext uri="{FF2B5EF4-FFF2-40B4-BE49-F238E27FC236}">
                  <a16:creationId xmlns:a16="http://schemas.microsoft.com/office/drawing/2014/main" id="{D0B3A4B1-481D-74C9-3453-10363FAA6C5C}"/>
                </a:ext>
              </a:extLst>
            </p:cNvPr>
            <p:cNvSpPr/>
            <p:nvPr/>
          </p:nvSpPr>
          <p:spPr>
            <a:xfrm>
              <a:off x="5752925" y="3363625"/>
              <a:ext cx="224825" cy="324050"/>
            </a:xfrm>
            <a:custGeom>
              <a:avLst/>
              <a:gdLst/>
              <a:ahLst/>
              <a:cxnLst/>
              <a:rect l="l" t="t" r="r" b="b"/>
              <a:pathLst>
                <a:path w="8993" h="12962" extrusionOk="0">
                  <a:moveTo>
                    <a:pt x="5577" y="1"/>
                  </a:moveTo>
                  <a:lnTo>
                    <a:pt x="5124" y="51"/>
                  </a:lnTo>
                  <a:lnTo>
                    <a:pt x="4722" y="151"/>
                  </a:lnTo>
                  <a:lnTo>
                    <a:pt x="4270" y="302"/>
                  </a:lnTo>
                  <a:lnTo>
                    <a:pt x="4069" y="402"/>
                  </a:lnTo>
                  <a:lnTo>
                    <a:pt x="3868" y="553"/>
                  </a:lnTo>
                  <a:lnTo>
                    <a:pt x="3668" y="754"/>
                  </a:lnTo>
                  <a:lnTo>
                    <a:pt x="3467" y="1005"/>
                  </a:lnTo>
                  <a:lnTo>
                    <a:pt x="3065" y="1658"/>
                  </a:lnTo>
                  <a:lnTo>
                    <a:pt x="2663" y="2412"/>
                  </a:lnTo>
                  <a:lnTo>
                    <a:pt x="2311" y="3316"/>
                  </a:lnTo>
                  <a:lnTo>
                    <a:pt x="2010" y="4271"/>
                  </a:lnTo>
                  <a:lnTo>
                    <a:pt x="1708" y="5275"/>
                  </a:lnTo>
                  <a:lnTo>
                    <a:pt x="1407" y="6330"/>
                  </a:lnTo>
                  <a:lnTo>
                    <a:pt x="904" y="8340"/>
                  </a:lnTo>
                  <a:lnTo>
                    <a:pt x="553" y="10098"/>
                  </a:lnTo>
                  <a:lnTo>
                    <a:pt x="201" y="11756"/>
                  </a:lnTo>
                  <a:lnTo>
                    <a:pt x="0" y="12962"/>
                  </a:lnTo>
                  <a:lnTo>
                    <a:pt x="2914" y="12309"/>
                  </a:lnTo>
                  <a:lnTo>
                    <a:pt x="6280" y="10048"/>
                  </a:lnTo>
                  <a:lnTo>
                    <a:pt x="6682" y="9043"/>
                  </a:lnTo>
                  <a:lnTo>
                    <a:pt x="7636" y="6783"/>
                  </a:lnTo>
                  <a:lnTo>
                    <a:pt x="8139" y="5426"/>
                  </a:lnTo>
                  <a:lnTo>
                    <a:pt x="8541" y="4170"/>
                  </a:lnTo>
                  <a:lnTo>
                    <a:pt x="8892" y="3015"/>
                  </a:lnTo>
                  <a:lnTo>
                    <a:pt x="8942" y="2563"/>
                  </a:lnTo>
                  <a:lnTo>
                    <a:pt x="8993" y="2161"/>
                  </a:lnTo>
                  <a:lnTo>
                    <a:pt x="8993" y="1859"/>
                  </a:lnTo>
                  <a:lnTo>
                    <a:pt x="8892" y="1558"/>
                  </a:lnTo>
                  <a:lnTo>
                    <a:pt x="8792" y="1256"/>
                  </a:lnTo>
                  <a:lnTo>
                    <a:pt x="8591" y="1005"/>
                  </a:lnTo>
                  <a:lnTo>
                    <a:pt x="8390" y="754"/>
                  </a:lnTo>
                  <a:lnTo>
                    <a:pt x="8139" y="553"/>
                  </a:lnTo>
                  <a:lnTo>
                    <a:pt x="7837" y="402"/>
                  </a:lnTo>
                  <a:lnTo>
                    <a:pt x="7486" y="252"/>
                  </a:lnTo>
                  <a:lnTo>
                    <a:pt x="7134" y="151"/>
                  </a:lnTo>
                  <a:lnTo>
                    <a:pt x="6782" y="51"/>
                  </a:lnTo>
                  <a:lnTo>
                    <a:pt x="6380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5485;p130">
              <a:extLst>
                <a:ext uri="{FF2B5EF4-FFF2-40B4-BE49-F238E27FC236}">
                  <a16:creationId xmlns:a16="http://schemas.microsoft.com/office/drawing/2014/main" id="{68099C63-5D35-3B21-A7AC-97DF2C8948A5}"/>
                </a:ext>
              </a:extLst>
            </p:cNvPr>
            <p:cNvSpPr/>
            <p:nvPr/>
          </p:nvSpPr>
          <p:spPr>
            <a:xfrm>
              <a:off x="5752925" y="3363625"/>
              <a:ext cx="135650" cy="324050"/>
            </a:xfrm>
            <a:custGeom>
              <a:avLst/>
              <a:gdLst/>
              <a:ahLst/>
              <a:cxnLst/>
              <a:rect l="l" t="t" r="r" b="b"/>
              <a:pathLst>
                <a:path w="5426" h="12962" extrusionOk="0">
                  <a:moveTo>
                    <a:pt x="5426" y="1"/>
                  </a:moveTo>
                  <a:lnTo>
                    <a:pt x="4873" y="101"/>
                  </a:lnTo>
                  <a:lnTo>
                    <a:pt x="4270" y="302"/>
                  </a:lnTo>
                  <a:lnTo>
                    <a:pt x="4069" y="402"/>
                  </a:lnTo>
                  <a:lnTo>
                    <a:pt x="3868" y="553"/>
                  </a:lnTo>
                  <a:lnTo>
                    <a:pt x="3668" y="754"/>
                  </a:lnTo>
                  <a:lnTo>
                    <a:pt x="3467" y="1005"/>
                  </a:lnTo>
                  <a:lnTo>
                    <a:pt x="3065" y="1658"/>
                  </a:lnTo>
                  <a:lnTo>
                    <a:pt x="2663" y="2412"/>
                  </a:lnTo>
                  <a:lnTo>
                    <a:pt x="2311" y="3316"/>
                  </a:lnTo>
                  <a:lnTo>
                    <a:pt x="2010" y="4271"/>
                  </a:lnTo>
                  <a:lnTo>
                    <a:pt x="1708" y="5275"/>
                  </a:lnTo>
                  <a:lnTo>
                    <a:pt x="1407" y="6330"/>
                  </a:lnTo>
                  <a:lnTo>
                    <a:pt x="904" y="8340"/>
                  </a:lnTo>
                  <a:lnTo>
                    <a:pt x="553" y="10098"/>
                  </a:lnTo>
                  <a:lnTo>
                    <a:pt x="201" y="11756"/>
                  </a:lnTo>
                  <a:lnTo>
                    <a:pt x="0" y="12962"/>
                  </a:lnTo>
                  <a:lnTo>
                    <a:pt x="2613" y="12409"/>
                  </a:lnTo>
                  <a:lnTo>
                    <a:pt x="2713" y="12510"/>
                  </a:lnTo>
                  <a:lnTo>
                    <a:pt x="2813" y="12560"/>
                  </a:lnTo>
                  <a:lnTo>
                    <a:pt x="2914" y="12510"/>
                  </a:lnTo>
                  <a:lnTo>
                    <a:pt x="3014" y="12459"/>
                  </a:lnTo>
                  <a:lnTo>
                    <a:pt x="3165" y="12108"/>
                  </a:lnTo>
                  <a:lnTo>
                    <a:pt x="3165" y="12761"/>
                  </a:lnTo>
                  <a:lnTo>
                    <a:pt x="3215" y="12861"/>
                  </a:lnTo>
                  <a:lnTo>
                    <a:pt x="3316" y="12911"/>
                  </a:lnTo>
                  <a:lnTo>
                    <a:pt x="3416" y="12911"/>
                  </a:lnTo>
                  <a:lnTo>
                    <a:pt x="3517" y="12811"/>
                  </a:lnTo>
                  <a:lnTo>
                    <a:pt x="3768" y="12359"/>
                  </a:lnTo>
                  <a:lnTo>
                    <a:pt x="3969" y="11806"/>
                  </a:lnTo>
                  <a:lnTo>
                    <a:pt x="4270" y="10701"/>
                  </a:lnTo>
                  <a:lnTo>
                    <a:pt x="4572" y="9445"/>
                  </a:lnTo>
                  <a:lnTo>
                    <a:pt x="4873" y="8239"/>
                  </a:lnTo>
                  <a:lnTo>
                    <a:pt x="4923" y="7586"/>
                  </a:lnTo>
                  <a:lnTo>
                    <a:pt x="5024" y="6933"/>
                  </a:lnTo>
                  <a:lnTo>
                    <a:pt x="5074" y="5627"/>
                  </a:lnTo>
                  <a:lnTo>
                    <a:pt x="5175" y="4321"/>
                  </a:lnTo>
                  <a:lnTo>
                    <a:pt x="5275" y="3718"/>
                  </a:lnTo>
                  <a:lnTo>
                    <a:pt x="5426" y="3065"/>
                  </a:lnTo>
                  <a:lnTo>
                    <a:pt x="5376" y="3015"/>
                  </a:lnTo>
                  <a:lnTo>
                    <a:pt x="5275" y="3015"/>
                  </a:lnTo>
                  <a:lnTo>
                    <a:pt x="5124" y="3567"/>
                  </a:lnTo>
                  <a:lnTo>
                    <a:pt x="4974" y="4120"/>
                  </a:lnTo>
                  <a:lnTo>
                    <a:pt x="4722" y="5275"/>
                  </a:lnTo>
                  <a:lnTo>
                    <a:pt x="4371" y="7536"/>
                  </a:lnTo>
                  <a:lnTo>
                    <a:pt x="4471" y="6129"/>
                  </a:lnTo>
                  <a:lnTo>
                    <a:pt x="4522" y="4723"/>
                  </a:lnTo>
                  <a:lnTo>
                    <a:pt x="4572" y="4019"/>
                  </a:lnTo>
                  <a:lnTo>
                    <a:pt x="4622" y="3366"/>
                  </a:lnTo>
                  <a:lnTo>
                    <a:pt x="4773" y="2663"/>
                  </a:lnTo>
                  <a:lnTo>
                    <a:pt x="4974" y="2010"/>
                  </a:lnTo>
                  <a:lnTo>
                    <a:pt x="4923" y="1960"/>
                  </a:lnTo>
                  <a:lnTo>
                    <a:pt x="4672" y="2613"/>
                  </a:lnTo>
                  <a:lnTo>
                    <a:pt x="4471" y="3216"/>
                  </a:lnTo>
                  <a:lnTo>
                    <a:pt x="4371" y="3869"/>
                  </a:lnTo>
                  <a:lnTo>
                    <a:pt x="4270" y="4522"/>
                  </a:lnTo>
                  <a:lnTo>
                    <a:pt x="4069" y="5778"/>
                  </a:lnTo>
                  <a:lnTo>
                    <a:pt x="3919" y="7084"/>
                  </a:lnTo>
                  <a:lnTo>
                    <a:pt x="3868" y="7235"/>
                  </a:lnTo>
                  <a:lnTo>
                    <a:pt x="3969" y="6431"/>
                  </a:lnTo>
                  <a:lnTo>
                    <a:pt x="3969" y="5024"/>
                  </a:lnTo>
                  <a:lnTo>
                    <a:pt x="4069" y="3618"/>
                  </a:lnTo>
                  <a:lnTo>
                    <a:pt x="4170" y="2914"/>
                  </a:lnTo>
                  <a:lnTo>
                    <a:pt x="4321" y="2211"/>
                  </a:lnTo>
                  <a:lnTo>
                    <a:pt x="4522" y="1558"/>
                  </a:lnTo>
                  <a:lnTo>
                    <a:pt x="4823" y="905"/>
                  </a:lnTo>
                  <a:lnTo>
                    <a:pt x="5074" y="453"/>
                  </a:lnTo>
                  <a:lnTo>
                    <a:pt x="5426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5486;p130">
              <a:extLst>
                <a:ext uri="{FF2B5EF4-FFF2-40B4-BE49-F238E27FC236}">
                  <a16:creationId xmlns:a16="http://schemas.microsoft.com/office/drawing/2014/main" id="{CF524215-5672-2DC6-FB4E-A4EE16127FA9}"/>
                </a:ext>
              </a:extLst>
            </p:cNvPr>
            <p:cNvSpPr/>
            <p:nvPr/>
          </p:nvSpPr>
          <p:spPr>
            <a:xfrm>
              <a:off x="5909900" y="3382475"/>
              <a:ext cx="54050" cy="175850"/>
            </a:xfrm>
            <a:custGeom>
              <a:avLst/>
              <a:gdLst/>
              <a:ahLst/>
              <a:cxnLst/>
              <a:rect l="l" t="t" r="r" b="b"/>
              <a:pathLst>
                <a:path w="2162" h="7034" extrusionOk="0">
                  <a:moveTo>
                    <a:pt x="553" y="0"/>
                  </a:moveTo>
                  <a:lnTo>
                    <a:pt x="553" y="50"/>
                  </a:lnTo>
                  <a:lnTo>
                    <a:pt x="805" y="50"/>
                  </a:lnTo>
                  <a:lnTo>
                    <a:pt x="1056" y="151"/>
                  </a:lnTo>
                  <a:lnTo>
                    <a:pt x="1207" y="201"/>
                  </a:lnTo>
                  <a:lnTo>
                    <a:pt x="1357" y="352"/>
                  </a:lnTo>
                  <a:lnTo>
                    <a:pt x="1508" y="502"/>
                  </a:lnTo>
                  <a:lnTo>
                    <a:pt x="1608" y="653"/>
                  </a:lnTo>
                  <a:lnTo>
                    <a:pt x="1709" y="1055"/>
                  </a:lnTo>
                  <a:lnTo>
                    <a:pt x="1759" y="1507"/>
                  </a:lnTo>
                  <a:lnTo>
                    <a:pt x="1759" y="2010"/>
                  </a:lnTo>
                  <a:lnTo>
                    <a:pt x="1659" y="2562"/>
                  </a:lnTo>
                  <a:lnTo>
                    <a:pt x="1508" y="3165"/>
                  </a:lnTo>
                  <a:lnTo>
                    <a:pt x="1106" y="4320"/>
                  </a:lnTo>
                  <a:lnTo>
                    <a:pt x="654" y="5426"/>
                  </a:lnTo>
                  <a:lnTo>
                    <a:pt x="1" y="6933"/>
                  </a:lnTo>
                  <a:lnTo>
                    <a:pt x="1" y="6983"/>
                  </a:lnTo>
                  <a:lnTo>
                    <a:pt x="51" y="7033"/>
                  </a:lnTo>
                  <a:lnTo>
                    <a:pt x="101" y="7033"/>
                  </a:lnTo>
                  <a:lnTo>
                    <a:pt x="152" y="6983"/>
                  </a:lnTo>
                  <a:lnTo>
                    <a:pt x="604" y="6380"/>
                  </a:lnTo>
                  <a:lnTo>
                    <a:pt x="1106" y="5426"/>
                  </a:lnTo>
                  <a:lnTo>
                    <a:pt x="1608" y="4270"/>
                  </a:lnTo>
                  <a:lnTo>
                    <a:pt x="1809" y="3667"/>
                  </a:lnTo>
                  <a:lnTo>
                    <a:pt x="2010" y="3014"/>
                  </a:lnTo>
                  <a:lnTo>
                    <a:pt x="2111" y="2411"/>
                  </a:lnTo>
                  <a:lnTo>
                    <a:pt x="2161" y="1859"/>
                  </a:lnTo>
                  <a:lnTo>
                    <a:pt x="2161" y="1356"/>
                  </a:lnTo>
                  <a:lnTo>
                    <a:pt x="2061" y="904"/>
                  </a:lnTo>
                  <a:lnTo>
                    <a:pt x="2010" y="703"/>
                  </a:lnTo>
                  <a:lnTo>
                    <a:pt x="1860" y="502"/>
                  </a:lnTo>
                  <a:lnTo>
                    <a:pt x="1759" y="352"/>
                  </a:lnTo>
                  <a:lnTo>
                    <a:pt x="1558" y="201"/>
                  </a:lnTo>
                  <a:lnTo>
                    <a:pt x="1357" y="101"/>
                  </a:lnTo>
                  <a:lnTo>
                    <a:pt x="1156" y="5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5487;p130">
              <a:extLst>
                <a:ext uri="{FF2B5EF4-FFF2-40B4-BE49-F238E27FC236}">
                  <a16:creationId xmlns:a16="http://schemas.microsoft.com/office/drawing/2014/main" id="{72A7A7BE-68D2-5FD6-DA33-015C50DF05FE}"/>
                </a:ext>
              </a:extLst>
            </p:cNvPr>
            <p:cNvSpPr/>
            <p:nvPr/>
          </p:nvSpPr>
          <p:spPr>
            <a:xfrm>
              <a:off x="6053075" y="3454050"/>
              <a:ext cx="322800" cy="257500"/>
            </a:xfrm>
            <a:custGeom>
              <a:avLst/>
              <a:gdLst/>
              <a:ahLst/>
              <a:cxnLst/>
              <a:rect l="l" t="t" r="r" b="b"/>
              <a:pathLst>
                <a:path w="12912" h="10300" extrusionOk="0">
                  <a:moveTo>
                    <a:pt x="9044" y="1"/>
                  </a:moveTo>
                  <a:lnTo>
                    <a:pt x="8792" y="51"/>
                  </a:lnTo>
                  <a:lnTo>
                    <a:pt x="8491" y="151"/>
                  </a:lnTo>
                  <a:lnTo>
                    <a:pt x="8240" y="302"/>
                  </a:lnTo>
                  <a:lnTo>
                    <a:pt x="7587" y="704"/>
                  </a:lnTo>
                  <a:lnTo>
                    <a:pt x="6934" y="1257"/>
                  </a:lnTo>
                  <a:lnTo>
                    <a:pt x="6230" y="1910"/>
                  </a:lnTo>
                  <a:lnTo>
                    <a:pt x="5527" y="2613"/>
                  </a:lnTo>
                  <a:lnTo>
                    <a:pt x="4773" y="3417"/>
                  </a:lnTo>
                  <a:lnTo>
                    <a:pt x="4070" y="4221"/>
                  </a:lnTo>
                  <a:lnTo>
                    <a:pt x="2764" y="5828"/>
                  </a:lnTo>
                  <a:lnTo>
                    <a:pt x="1709" y="7235"/>
                  </a:lnTo>
                  <a:lnTo>
                    <a:pt x="704" y="8641"/>
                  </a:lnTo>
                  <a:lnTo>
                    <a:pt x="1" y="9646"/>
                  </a:lnTo>
                  <a:lnTo>
                    <a:pt x="2915" y="10299"/>
                  </a:lnTo>
                  <a:lnTo>
                    <a:pt x="6934" y="9696"/>
                  </a:lnTo>
                  <a:lnTo>
                    <a:pt x="7737" y="8993"/>
                  </a:lnTo>
                  <a:lnTo>
                    <a:pt x="9546" y="7285"/>
                  </a:lnTo>
                  <a:lnTo>
                    <a:pt x="10551" y="6330"/>
                  </a:lnTo>
                  <a:lnTo>
                    <a:pt x="11505" y="5326"/>
                  </a:lnTo>
                  <a:lnTo>
                    <a:pt x="12259" y="4421"/>
                  </a:lnTo>
                  <a:lnTo>
                    <a:pt x="12560" y="4070"/>
                  </a:lnTo>
                  <a:lnTo>
                    <a:pt x="12761" y="3718"/>
                  </a:lnTo>
                  <a:lnTo>
                    <a:pt x="12862" y="3417"/>
                  </a:lnTo>
                  <a:lnTo>
                    <a:pt x="12912" y="3115"/>
                  </a:lnTo>
                  <a:lnTo>
                    <a:pt x="12912" y="2814"/>
                  </a:lnTo>
                  <a:lnTo>
                    <a:pt x="12862" y="2512"/>
                  </a:lnTo>
                  <a:lnTo>
                    <a:pt x="12761" y="2211"/>
                  </a:lnTo>
                  <a:lnTo>
                    <a:pt x="12610" y="1910"/>
                  </a:lnTo>
                  <a:lnTo>
                    <a:pt x="12410" y="1608"/>
                  </a:lnTo>
                  <a:lnTo>
                    <a:pt x="12209" y="1357"/>
                  </a:lnTo>
                  <a:lnTo>
                    <a:pt x="11907" y="1106"/>
                  </a:lnTo>
                  <a:lnTo>
                    <a:pt x="11606" y="855"/>
                  </a:lnTo>
                  <a:lnTo>
                    <a:pt x="11304" y="654"/>
                  </a:lnTo>
                  <a:lnTo>
                    <a:pt x="10953" y="453"/>
                  </a:lnTo>
                  <a:lnTo>
                    <a:pt x="10551" y="302"/>
                  </a:lnTo>
                  <a:lnTo>
                    <a:pt x="10149" y="151"/>
                  </a:lnTo>
                  <a:lnTo>
                    <a:pt x="9697" y="51"/>
                  </a:lnTo>
                  <a:lnTo>
                    <a:pt x="9295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5488;p130">
              <a:extLst>
                <a:ext uri="{FF2B5EF4-FFF2-40B4-BE49-F238E27FC236}">
                  <a16:creationId xmlns:a16="http://schemas.microsoft.com/office/drawing/2014/main" id="{40ADFAC5-6F80-97FD-118E-8E3EA2683C2E}"/>
                </a:ext>
              </a:extLst>
            </p:cNvPr>
            <p:cNvSpPr/>
            <p:nvPr/>
          </p:nvSpPr>
          <p:spPr>
            <a:xfrm>
              <a:off x="6053075" y="3454050"/>
              <a:ext cx="260025" cy="276325"/>
            </a:xfrm>
            <a:custGeom>
              <a:avLst/>
              <a:gdLst/>
              <a:ahLst/>
              <a:cxnLst/>
              <a:rect l="l" t="t" r="r" b="b"/>
              <a:pathLst>
                <a:path w="10401" h="11053" extrusionOk="0">
                  <a:moveTo>
                    <a:pt x="9044" y="1"/>
                  </a:moveTo>
                  <a:lnTo>
                    <a:pt x="8792" y="51"/>
                  </a:lnTo>
                  <a:lnTo>
                    <a:pt x="8491" y="151"/>
                  </a:lnTo>
                  <a:lnTo>
                    <a:pt x="8240" y="302"/>
                  </a:lnTo>
                  <a:lnTo>
                    <a:pt x="7587" y="704"/>
                  </a:lnTo>
                  <a:lnTo>
                    <a:pt x="6934" y="1257"/>
                  </a:lnTo>
                  <a:lnTo>
                    <a:pt x="6230" y="1910"/>
                  </a:lnTo>
                  <a:lnTo>
                    <a:pt x="5527" y="2613"/>
                  </a:lnTo>
                  <a:lnTo>
                    <a:pt x="4773" y="3417"/>
                  </a:lnTo>
                  <a:lnTo>
                    <a:pt x="4070" y="4221"/>
                  </a:lnTo>
                  <a:lnTo>
                    <a:pt x="2764" y="5828"/>
                  </a:lnTo>
                  <a:lnTo>
                    <a:pt x="1709" y="7235"/>
                  </a:lnTo>
                  <a:lnTo>
                    <a:pt x="704" y="8641"/>
                  </a:lnTo>
                  <a:lnTo>
                    <a:pt x="1" y="9646"/>
                  </a:lnTo>
                  <a:lnTo>
                    <a:pt x="2613" y="10249"/>
                  </a:lnTo>
                  <a:lnTo>
                    <a:pt x="2613" y="10349"/>
                  </a:lnTo>
                  <a:lnTo>
                    <a:pt x="2714" y="10450"/>
                  </a:lnTo>
                  <a:lnTo>
                    <a:pt x="2814" y="10500"/>
                  </a:lnTo>
                  <a:lnTo>
                    <a:pt x="2915" y="10450"/>
                  </a:lnTo>
                  <a:lnTo>
                    <a:pt x="3216" y="10199"/>
                  </a:lnTo>
                  <a:lnTo>
                    <a:pt x="2965" y="10802"/>
                  </a:lnTo>
                  <a:lnTo>
                    <a:pt x="2965" y="10902"/>
                  </a:lnTo>
                  <a:lnTo>
                    <a:pt x="3015" y="11002"/>
                  </a:lnTo>
                  <a:lnTo>
                    <a:pt x="3116" y="11053"/>
                  </a:lnTo>
                  <a:lnTo>
                    <a:pt x="3216" y="11002"/>
                  </a:lnTo>
                  <a:lnTo>
                    <a:pt x="3668" y="10701"/>
                  </a:lnTo>
                  <a:lnTo>
                    <a:pt x="4070" y="10299"/>
                  </a:lnTo>
                  <a:lnTo>
                    <a:pt x="4824" y="9395"/>
                  </a:lnTo>
                  <a:lnTo>
                    <a:pt x="5627" y="8440"/>
                  </a:lnTo>
                  <a:lnTo>
                    <a:pt x="6381" y="7436"/>
                  </a:lnTo>
                  <a:lnTo>
                    <a:pt x="6783" y="6883"/>
                  </a:lnTo>
                  <a:lnTo>
                    <a:pt x="7084" y="6330"/>
                  </a:lnTo>
                  <a:lnTo>
                    <a:pt x="7687" y="5175"/>
                  </a:lnTo>
                  <a:lnTo>
                    <a:pt x="8340" y="4070"/>
                  </a:lnTo>
                  <a:lnTo>
                    <a:pt x="8692" y="3517"/>
                  </a:lnTo>
                  <a:lnTo>
                    <a:pt x="9094" y="3015"/>
                  </a:lnTo>
                  <a:lnTo>
                    <a:pt x="9144" y="2965"/>
                  </a:lnTo>
                  <a:lnTo>
                    <a:pt x="9094" y="2914"/>
                  </a:lnTo>
                  <a:lnTo>
                    <a:pt x="8993" y="2914"/>
                  </a:lnTo>
                  <a:lnTo>
                    <a:pt x="8591" y="3316"/>
                  </a:lnTo>
                  <a:lnTo>
                    <a:pt x="8240" y="3768"/>
                  </a:lnTo>
                  <a:lnTo>
                    <a:pt x="7587" y="4673"/>
                  </a:lnTo>
                  <a:lnTo>
                    <a:pt x="6281" y="6582"/>
                  </a:lnTo>
                  <a:lnTo>
                    <a:pt x="6934" y="5376"/>
                  </a:lnTo>
                  <a:lnTo>
                    <a:pt x="7587" y="4120"/>
                  </a:lnTo>
                  <a:lnTo>
                    <a:pt x="7938" y="3517"/>
                  </a:lnTo>
                  <a:lnTo>
                    <a:pt x="8290" y="2914"/>
                  </a:lnTo>
                  <a:lnTo>
                    <a:pt x="8692" y="2362"/>
                  </a:lnTo>
                  <a:lnTo>
                    <a:pt x="9144" y="1859"/>
                  </a:lnTo>
                  <a:lnTo>
                    <a:pt x="9144" y="1809"/>
                  </a:lnTo>
                  <a:lnTo>
                    <a:pt x="9094" y="1809"/>
                  </a:lnTo>
                  <a:lnTo>
                    <a:pt x="8642" y="2261"/>
                  </a:lnTo>
                  <a:lnTo>
                    <a:pt x="8190" y="2764"/>
                  </a:lnTo>
                  <a:lnTo>
                    <a:pt x="7838" y="3266"/>
                  </a:lnTo>
                  <a:lnTo>
                    <a:pt x="7436" y="3819"/>
                  </a:lnTo>
                  <a:lnTo>
                    <a:pt x="6733" y="4874"/>
                  </a:lnTo>
                  <a:lnTo>
                    <a:pt x="6029" y="5979"/>
                  </a:lnTo>
                  <a:lnTo>
                    <a:pt x="5929" y="6130"/>
                  </a:lnTo>
                  <a:lnTo>
                    <a:pt x="6331" y="5376"/>
                  </a:lnTo>
                  <a:lnTo>
                    <a:pt x="6984" y="4170"/>
                  </a:lnTo>
                  <a:lnTo>
                    <a:pt x="7687" y="2914"/>
                  </a:lnTo>
                  <a:lnTo>
                    <a:pt x="8089" y="2311"/>
                  </a:lnTo>
                  <a:lnTo>
                    <a:pt x="8491" y="1759"/>
                  </a:lnTo>
                  <a:lnTo>
                    <a:pt x="8943" y="1257"/>
                  </a:lnTo>
                  <a:lnTo>
                    <a:pt x="9496" y="804"/>
                  </a:lnTo>
                  <a:lnTo>
                    <a:pt x="9948" y="503"/>
                  </a:lnTo>
                  <a:lnTo>
                    <a:pt x="10400" y="252"/>
                  </a:lnTo>
                  <a:lnTo>
                    <a:pt x="9847" y="101"/>
                  </a:lnTo>
                  <a:lnTo>
                    <a:pt x="9295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5489;p130">
              <a:extLst>
                <a:ext uri="{FF2B5EF4-FFF2-40B4-BE49-F238E27FC236}">
                  <a16:creationId xmlns:a16="http://schemas.microsoft.com/office/drawing/2014/main" id="{43566D11-6D4A-65E2-1E3B-BE2549C12E6F}"/>
                </a:ext>
              </a:extLst>
            </p:cNvPr>
            <p:cNvSpPr/>
            <p:nvPr/>
          </p:nvSpPr>
          <p:spPr>
            <a:xfrm>
              <a:off x="6250275" y="3491725"/>
              <a:ext cx="113050" cy="154500"/>
            </a:xfrm>
            <a:custGeom>
              <a:avLst/>
              <a:gdLst/>
              <a:ahLst/>
              <a:cxnLst/>
              <a:rect l="l" t="t" r="r" b="b"/>
              <a:pathLst>
                <a:path w="4522" h="6180" extrusionOk="0">
                  <a:moveTo>
                    <a:pt x="3467" y="1"/>
                  </a:moveTo>
                  <a:lnTo>
                    <a:pt x="3517" y="51"/>
                  </a:lnTo>
                  <a:lnTo>
                    <a:pt x="3718" y="202"/>
                  </a:lnTo>
                  <a:lnTo>
                    <a:pt x="3868" y="352"/>
                  </a:lnTo>
                  <a:lnTo>
                    <a:pt x="4019" y="503"/>
                  </a:lnTo>
                  <a:lnTo>
                    <a:pt x="4069" y="654"/>
                  </a:lnTo>
                  <a:lnTo>
                    <a:pt x="4170" y="855"/>
                  </a:lnTo>
                  <a:lnTo>
                    <a:pt x="4170" y="1056"/>
                  </a:lnTo>
                  <a:lnTo>
                    <a:pt x="4120" y="1458"/>
                  </a:lnTo>
                  <a:lnTo>
                    <a:pt x="3969" y="1859"/>
                  </a:lnTo>
                  <a:lnTo>
                    <a:pt x="3718" y="2312"/>
                  </a:lnTo>
                  <a:lnTo>
                    <a:pt x="3366" y="2764"/>
                  </a:lnTo>
                  <a:lnTo>
                    <a:pt x="3014" y="3266"/>
                  </a:lnTo>
                  <a:lnTo>
                    <a:pt x="2160" y="4120"/>
                  </a:lnTo>
                  <a:lnTo>
                    <a:pt x="1256" y="4924"/>
                  </a:lnTo>
                  <a:lnTo>
                    <a:pt x="50" y="6029"/>
                  </a:lnTo>
                  <a:lnTo>
                    <a:pt x="0" y="6079"/>
                  </a:lnTo>
                  <a:lnTo>
                    <a:pt x="50" y="6130"/>
                  </a:lnTo>
                  <a:lnTo>
                    <a:pt x="101" y="6180"/>
                  </a:lnTo>
                  <a:lnTo>
                    <a:pt x="151" y="6180"/>
                  </a:lnTo>
                  <a:lnTo>
                    <a:pt x="804" y="5778"/>
                  </a:lnTo>
                  <a:lnTo>
                    <a:pt x="1658" y="5125"/>
                  </a:lnTo>
                  <a:lnTo>
                    <a:pt x="2613" y="4321"/>
                  </a:lnTo>
                  <a:lnTo>
                    <a:pt x="3065" y="3819"/>
                  </a:lnTo>
                  <a:lnTo>
                    <a:pt x="3517" y="3367"/>
                  </a:lnTo>
                  <a:lnTo>
                    <a:pt x="3868" y="2864"/>
                  </a:lnTo>
                  <a:lnTo>
                    <a:pt x="4170" y="2412"/>
                  </a:lnTo>
                  <a:lnTo>
                    <a:pt x="4371" y="1910"/>
                  </a:lnTo>
                  <a:lnTo>
                    <a:pt x="4471" y="1458"/>
                  </a:lnTo>
                  <a:lnTo>
                    <a:pt x="4522" y="1257"/>
                  </a:lnTo>
                  <a:lnTo>
                    <a:pt x="4471" y="1005"/>
                  </a:lnTo>
                  <a:lnTo>
                    <a:pt x="4421" y="804"/>
                  </a:lnTo>
                  <a:lnTo>
                    <a:pt x="4321" y="654"/>
                  </a:lnTo>
                  <a:lnTo>
                    <a:pt x="4170" y="453"/>
                  </a:lnTo>
                  <a:lnTo>
                    <a:pt x="4019" y="302"/>
                  </a:lnTo>
                  <a:lnTo>
                    <a:pt x="3768" y="15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5490;p130">
              <a:extLst>
                <a:ext uri="{FF2B5EF4-FFF2-40B4-BE49-F238E27FC236}">
                  <a16:creationId xmlns:a16="http://schemas.microsoft.com/office/drawing/2014/main" id="{280E052B-562F-9EAC-E904-186E40B33E88}"/>
                </a:ext>
              </a:extLst>
            </p:cNvPr>
            <p:cNvSpPr/>
            <p:nvPr/>
          </p:nvSpPr>
          <p:spPr>
            <a:xfrm>
              <a:off x="5991550" y="3393775"/>
              <a:ext cx="213525" cy="263750"/>
            </a:xfrm>
            <a:custGeom>
              <a:avLst/>
              <a:gdLst/>
              <a:ahLst/>
              <a:cxnLst/>
              <a:rect l="l" t="t" r="r" b="b"/>
              <a:pathLst>
                <a:path w="8541" h="10550" extrusionOk="0">
                  <a:moveTo>
                    <a:pt x="5325" y="0"/>
                  </a:moveTo>
                  <a:lnTo>
                    <a:pt x="4924" y="50"/>
                  </a:lnTo>
                  <a:lnTo>
                    <a:pt x="4572" y="101"/>
                  </a:lnTo>
                  <a:lnTo>
                    <a:pt x="4170" y="251"/>
                  </a:lnTo>
                  <a:lnTo>
                    <a:pt x="3919" y="452"/>
                  </a:lnTo>
                  <a:lnTo>
                    <a:pt x="3617" y="754"/>
                  </a:lnTo>
                  <a:lnTo>
                    <a:pt x="3316" y="1206"/>
                  </a:lnTo>
                  <a:lnTo>
                    <a:pt x="3015" y="1708"/>
                  </a:lnTo>
                  <a:lnTo>
                    <a:pt x="2361" y="2914"/>
                  </a:lnTo>
                  <a:lnTo>
                    <a:pt x="1759" y="4220"/>
                  </a:lnTo>
                  <a:lnTo>
                    <a:pt x="1206" y="5526"/>
                  </a:lnTo>
                  <a:lnTo>
                    <a:pt x="754" y="6682"/>
                  </a:lnTo>
                  <a:lnTo>
                    <a:pt x="302" y="7737"/>
                  </a:lnTo>
                  <a:lnTo>
                    <a:pt x="0" y="9847"/>
                  </a:lnTo>
                  <a:lnTo>
                    <a:pt x="3316" y="10550"/>
                  </a:lnTo>
                  <a:lnTo>
                    <a:pt x="4069" y="9847"/>
                  </a:lnTo>
                  <a:lnTo>
                    <a:pt x="4823" y="9093"/>
                  </a:lnTo>
                  <a:lnTo>
                    <a:pt x="5727" y="8139"/>
                  </a:lnTo>
                  <a:lnTo>
                    <a:pt x="6682" y="7033"/>
                  </a:lnTo>
                  <a:lnTo>
                    <a:pt x="7084" y="6481"/>
                  </a:lnTo>
                  <a:lnTo>
                    <a:pt x="7486" y="5928"/>
                  </a:lnTo>
                  <a:lnTo>
                    <a:pt x="7837" y="5325"/>
                  </a:lnTo>
                  <a:lnTo>
                    <a:pt x="8139" y="4773"/>
                  </a:lnTo>
                  <a:lnTo>
                    <a:pt x="8340" y="4270"/>
                  </a:lnTo>
                  <a:lnTo>
                    <a:pt x="8490" y="3718"/>
                  </a:lnTo>
                  <a:lnTo>
                    <a:pt x="8541" y="3266"/>
                  </a:lnTo>
                  <a:lnTo>
                    <a:pt x="8490" y="2813"/>
                  </a:lnTo>
                  <a:lnTo>
                    <a:pt x="8390" y="2361"/>
                  </a:lnTo>
                  <a:lnTo>
                    <a:pt x="8239" y="1959"/>
                  </a:lnTo>
                  <a:lnTo>
                    <a:pt x="8038" y="1608"/>
                  </a:lnTo>
                  <a:lnTo>
                    <a:pt x="7787" y="1256"/>
                  </a:lnTo>
                  <a:lnTo>
                    <a:pt x="7536" y="955"/>
                  </a:lnTo>
                  <a:lnTo>
                    <a:pt x="7184" y="653"/>
                  </a:lnTo>
                  <a:lnTo>
                    <a:pt x="6883" y="452"/>
                  </a:lnTo>
                  <a:lnTo>
                    <a:pt x="6481" y="251"/>
                  </a:lnTo>
                  <a:lnTo>
                    <a:pt x="6129" y="101"/>
                  </a:lnTo>
                  <a:lnTo>
                    <a:pt x="5727" y="50"/>
                  </a:lnTo>
                  <a:lnTo>
                    <a:pt x="5325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5491;p130">
              <a:extLst>
                <a:ext uri="{FF2B5EF4-FFF2-40B4-BE49-F238E27FC236}">
                  <a16:creationId xmlns:a16="http://schemas.microsoft.com/office/drawing/2014/main" id="{1528AF13-FCB6-F52A-6E6E-D95F09438FB9}"/>
                </a:ext>
              </a:extLst>
            </p:cNvPr>
            <p:cNvSpPr/>
            <p:nvPr/>
          </p:nvSpPr>
          <p:spPr>
            <a:xfrm>
              <a:off x="5991550" y="3393775"/>
              <a:ext cx="143200" cy="276325"/>
            </a:xfrm>
            <a:custGeom>
              <a:avLst/>
              <a:gdLst/>
              <a:ahLst/>
              <a:cxnLst/>
              <a:rect l="l" t="t" r="r" b="b"/>
              <a:pathLst>
                <a:path w="5728" h="11053" extrusionOk="0">
                  <a:moveTo>
                    <a:pt x="5325" y="0"/>
                  </a:moveTo>
                  <a:lnTo>
                    <a:pt x="4924" y="50"/>
                  </a:lnTo>
                  <a:lnTo>
                    <a:pt x="4572" y="101"/>
                  </a:lnTo>
                  <a:lnTo>
                    <a:pt x="4170" y="251"/>
                  </a:lnTo>
                  <a:lnTo>
                    <a:pt x="3919" y="452"/>
                  </a:lnTo>
                  <a:lnTo>
                    <a:pt x="3617" y="754"/>
                  </a:lnTo>
                  <a:lnTo>
                    <a:pt x="3316" y="1206"/>
                  </a:lnTo>
                  <a:lnTo>
                    <a:pt x="3015" y="1708"/>
                  </a:lnTo>
                  <a:lnTo>
                    <a:pt x="2361" y="2914"/>
                  </a:lnTo>
                  <a:lnTo>
                    <a:pt x="1759" y="4220"/>
                  </a:lnTo>
                  <a:lnTo>
                    <a:pt x="1206" y="5526"/>
                  </a:lnTo>
                  <a:lnTo>
                    <a:pt x="754" y="6682"/>
                  </a:lnTo>
                  <a:lnTo>
                    <a:pt x="302" y="7737"/>
                  </a:lnTo>
                  <a:lnTo>
                    <a:pt x="0" y="9847"/>
                  </a:lnTo>
                  <a:lnTo>
                    <a:pt x="2613" y="10399"/>
                  </a:lnTo>
                  <a:lnTo>
                    <a:pt x="2713" y="10751"/>
                  </a:lnTo>
                  <a:lnTo>
                    <a:pt x="2763" y="10801"/>
                  </a:lnTo>
                  <a:lnTo>
                    <a:pt x="2864" y="10851"/>
                  </a:lnTo>
                  <a:lnTo>
                    <a:pt x="2964" y="10801"/>
                  </a:lnTo>
                  <a:lnTo>
                    <a:pt x="3015" y="10751"/>
                  </a:lnTo>
                  <a:lnTo>
                    <a:pt x="3015" y="10550"/>
                  </a:lnTo>
                  <a:lnTo>
                    <a:pt x="3115" y="10600"/>
                  </a:lnTo>
                  <a:lnTo>
                    <a:pt x="3316" y="10600"/>
                  </a:lnTo>
                  <a:lnTo>
                    <a:pt x="3416" y="10500"/>
                  </a:lnTo>
                  <a:lnTo>
                    <a:pt x="3517" y="10902"/>
                  </a:lnTo>
                  <a:lnTo>
                    <a:pt x="3567" y="11002"/>
                  </a:lnTo>
                  <a:lnTo>
                    <a:pt x="3718" y="11052"/>
                  </a:lnTo>
                  <a:lnTo>
                    <a:pt x="3818" y="11002"/>
                  </a:lnTo>
                  <a:lnTo>
                    <a:pt x="3869" y="10952"/>
                  </a:lnTo>
                  <a:lnTo>
                    <a:pt x="3919" y="10902"/>
                  </a:lnTo>
                  <a:lnTo>
                    <a:pt x="3969" y="10198"/>
                  </a:lnTo>
                  <a:lnTo>
                    <a:pt x="3969" y="9445"/>
                  </a:lnTo>
                  <a:lnTo>
                    <a:pt x="3969" y="8691"/>
                  </a:lnTo>
                  <a:lnTo>
                    <a:pt x="4019" y="7988"/>
                  </a:lnTo>
                  <a:lnTo>
                    <a:pt x="4120" y="7084"/>
                  </a:lnTo>
                  <a:lnTo>
                    <a:pt x="4321" y="6179"/>
                  </a:lnTo>
                  <a:lnTo>
                    <a:pt x="4522" y="5275"/>
                  </a:lnTo>
                  <a:lnTo>
                    <a:pt x="4823" y="4421"/>
                  </a:lnTo>
                  <a:lnTo>
                    <a:pt x="4823" y="4371"/>
                  </a:lnTo>
                  <a:lnTo>
                    <a:pt x="4773" y="4321"/>
                  </a:lnTo>
                  <a:lnTo>
                    <a:pt x="4723" y="4321"/>
                  </a:lnTo>
                  <a:lnTo>
                    <a:pt x="4672" y="4371"/>
                  </a:lnTo>
                  <a:lnTo>
                    <a:pt x="4321" y="5124"/>
                  </a:lnTo>
                  <a:lnTo>
                    <a:pt x="4019" y="5928"/>
                  </a:lnTo>
                  <a:lnTo>
                    <a:pt x="3768" y="6732"/>
                  </a:lnTo>
                  <a:lnTo>
                    <a:pt x="3517" y="7586"/>
                  </a:lnTo>
                  <a:lnTo>
                    <a:pt x="3617" y="6933"/>
                  </a:lnTo>
                  <a:lnTo>
                    <a:pt x="3718" y="6280"/>
                  </a:lnTo>
                  <a:lnTo>
                    <a:pt x="3869" y="5627"/>
                  </a:lnTo>
                  <a:lnTo>
                    <a:pt x="4069" y="5024"/>
                  </a:lnTo>
                  <a:lnTo>
                    <a:pt x="4270" y="4371"/>
                  </a:lnTo>
                  <a:lnTo>
                    <a:pt x="4522" y="3768"/>
                  </a:lnTo>
                  <a:lnTo>
                    <a:pt x="4773" y="3115"/>
                  </a:lnTo>
                  <a:lnTo>
                    <a:pt x="5124" y="2512"/>
                  </a:lnTo>
                  <a:lnTo>
                    <a:pt x="5124" y="2462"/>
                  </a:lnTo>
                  <a:lnTo>
                    <a:pt x="5024" y="2462"/>
                  </a:lnTo>
                  <a:lnTo>
                    <a:pt x="4522" y="3316"/>
                  </a:lnTo>
                  <a:lnTo>
                    <a:pt x="4069" y="4170"/>
                  </a:lnTo>
                  <a:lnTo>
                    <a:pt x="3668" y="5024"/>
                  </a:lnTo>
                  <a:lnTo>
                    <a:pt x="3366" y="5978"/>
                  </a:lnTo>
                  <a:lnTo>
                    <a:pt x="3366" y="5677"/>
                  </a:lnTo>
                  <a:lnTo>
                    <a:pt x="3517" y="5074"/>
                  </a:lnTo>
                  <a:lnTo>
                    <a:pt x="3718" y="4421"/>
                  </a:lnTo>
                  <a:lnTo>
                    <a:pt x="3919" y="3868"/>
                  </a:lnTo>
                  <a:lnTo>
                    <a:pt x="4120" y="3266"/>
                  </a:lnTo>
                  <a:lnTo>
                    <a:pt x="4421" y="2713"/>
                  </a:lnTo>
                  <a:lnTo>
                    <a:pt x="4723" y="2160"/>
                  </a:lnTo>
                  <a:lnTo>
                    <a:pt x="5074" y="1658"/>
                  </a:lnTo>
                  <a:lnTo>
                    <a:pt x="5476" y="1156"/>
                  </a:lnTo>
                  <a:lnTo>
                    <a:pt x="5526" y="1105"/>
                  </a:lnTo>
                  <a:lnTo>
                    <a:pt x="5476" y="1055"/>
                  </a:lnTo>
                  <a:lnTo>
                    <a:pt x="5426" y="1005"/>
                  </a:lnTo>
                  <a:lnTo>
                    <a:pt x="5376" y="1055"/>
                  </a:lnTo>
                  <a:lnTo>
                    <a:pt x="4873" y="1558"/>
                  </a:lnTo>
                  <a:lnTo>
                    <a:pt x="4371" y="2110"/>
                  </a:lnTo>
                  <a:lnTo>
                    <a:pt x="3969" y="2713"/>
                  </a:lnTo>
                  <a:lnTo>
                    <a:pt x="3617" y="3316"/>
                  </a:lnTo>
                  <a:lnTo>
                    <a:pt x="3919" y="2562"/>
                  </a:lnTo>
                  <a:lnTo>
                    <a:pt x="4270" y="1909"/>
                  </a:lnTo>
                  <a:lnTo>
                    <a:pt x="4672" y="1256"/>
                  </a:lnTo>
                  <a:lnTo>
                    <a:pt x="5074" y="704"/>
                  </a:lnTo>
                  <a:lnTo>
                    <a:pt x="5376" y="352"/>
                  </a:lnTo>
                  <a:lnTo>
                    <a:pt x="5727" y="50"/>
                  </a:lnTo>
                  <a:lnTo>
                    <a:pt x="5325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5492;p130">
              <a:extLst>
                <a:ext uri="{FF2B5EF4-FFF2-40B4-BE49-F238E27FC236}">
                  <a16:creationId xmlns:a16="http://schemas.microsoft.com/office/drawing/2014/main" id="{90BF1DF6-10A9-2415-2DD1-B7968C79AAB6}"/>
                </a:ext>
              </a:extLst>
            </p:cNvPr>
            <p:cNvSpPr/>
            <p:nvPr/>
          </p:nvSpPr>
          <p:spPr>
            <a:xfrm>
              <a:off x="6132200" y="3432700"/>
              <a:ext cx="56550" cy="149475"/>
            </a:xfrm>
            <a:custGeom>
              <a:avLst/>
              <a:gdLst/>
              <a:ahLst/>
              <a:cxnLst/>
              <a:rect l="l" t="t" r="r" b="b"/>
              <a:pathLst>
                <a:path w="2262" h="5979" extrusionOk="0">
                  <a:moveTo>
                    <a:pt x="1357" y="1"/>
                  </a:moveTo>
                  <a:lnTo>
                    <a:pt x="1357" y="51"/>
                  </a:lnTo>
                  <a:lnTo>
                    <a:pt x="1608" y="402"/>
                  </a:lnTo>
                  <a:lnTo>
                    <a:pt x="1759" y="754"/>
                  </a:lnTo>
                  <a:lnTo>
                    <a:pt x="1860" y="1106"/>
                  </a:lnTo>
                  <a:lnTo>
                    <a:pt x="1910" y="1508"/>
                  </a:lnTo>
                  <a:lnTo>
                    <a:pt x="1910" y="1910"/>
                  </a:lnTo>
                  <a:lnTo>
                    <a:pt x="1809" y="2261"/>
                  </a:lnTo>
                  <a:lnTo>
                    <a:pt x="1709" y="2663"/>
                  </a:lnTo>
                  <a:lnTo>
                    <a:pt x="1558" y="3065"/>
                  </a:lnTo>
                  <a:lnTo>
                    <a:pt x="1207" y="3819"/>
                  </a:lnTo>
                  <a:lnTo>
                    <a:pt x="805" y="4572"/>
                  </a:lnTo>
                  <a:lnTo>
                    <a:pt x="353" y="5275"/>
                  </a:lnTo>
                  <a:lnTo>
                    <a:pt x="1" y="5979"/>
                  </a:lnTo>
                  <a:lnTo>
                    <a:pt x="51" y="5979"/>
                  </a:lnTo>
                  <a:lnTo>
                    <a:pt x="955" y="4673"/>
                  </a:lnTo>
                  <a:lnTo>
                    <a:pt x="1508" y="3869"/>
                  </a:lnTo>
                  <a:lnTo>
                    <a:pt x="1910" y="3015"/>
                  </a:lnTo>
                  <a:lnTo>
                    <a:pt x="2061" y="2563"/>
                  </a:lnTo>
                  <a:lnTo>
                    <a:pt x="2211" y="2161"/>
                  </a:lnTo>
                  <a:lnTo>
                    <a:pt x="2262" y="1759"/>
                  </a:lnTo>
                  <a:lnTo>
                    <a:pt x="2262" y="1357"/>
                  </a:lnTo>
                  <a:lnTo>
                    <a:pt x="2161" y="955"/>
                  </a:lnTo>
                  <a:lnTo>
                    <a:pt x="2010" y="603"/>
                  </a:lnTo>
                  <a:lnTo>
                    <a:pt x="1759" y="252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5493;p130">
              <a:extLst>
                <a:ext uri="{FF2B5EF4-FFF2-40B4-BE49-F238E27FC236}">
                  <a16:creationId xmlns:a16="http://schemas.microsoft.com/office/drawing/2014/main" id="{2231BBA0-D804-9D49-40E4-9019B6570605}"/>
                </a:ext>
              </a:extLst>
            </p:cNvPr>
            <p:cNvSpPr/>
            <p:nvPr/>
          </p:nvSpPr>
          <p:spPr>
            <a:xfrm>
              <a:off x="6107100" y="3594725"/>
              <a:ext cx="282600" cy="199700"/>
            </a:xfrm>
            <a:custGeom>
              <a:avLst/>
              <a:gdLst/>
              <a:ahLst/>
              <a:cxnLst/>
              <a:rect l="l" t="t" r="r" b="b"/>
              <a:pathLst>
                <a:path w="11304" h="7988" extrusionOk="0">
                  <a:moveTo>
                    <a:pt x="8540" y="0"/>
                  </a:moveTo>
                  <a:lnTo>
                    <a:pt x="8139" y="101"/>
                  </a:lnTo>
                  <a:lnTo>
                    <a:pt x="7636" y="251"/>
                  </a:lnTo>
                  <a:lnTo>
                    <a:pt x="7084" y="503"/>
                  </a:lnTo>
                  <a:lnTo>
                    <a:pt x="5878" y="1156"/>
                  </a:lnTo>
                  <a:lnTo>
                    <a:pt x="4622" y="1909"/>
                  </a:lnTo>
                  <a:lnTo>
                    <a:pt x="3416" y="2663"/>
                  </a:lnTo>
                  <a:lnTo>
                    <a:pt x="2411" y="3316"/>
                  </a:lnTo>
                  <a:lnTo>
                    <a:pt x="1457" y="3969"/>
                  </a:lnTo>
                  <a:lnTo>
                    <a:pt x="0" y="5526"/>
                  </a:lnTo>
                  <a:lnTo>
                    <a:pt x="2311" y="7988"/>
                  </a:lnTo>
                  <a:lnTo>
                    <a:pt x="3366" y="7837"/>
                  </a:lnTo>
                  <a:lnTo>
                    <a:pt x="4421" y="7636"/>
                  </a:lnTo>
                  <a:lnTo>
                    <a:pt x="5727" y="7335"/>
                  </a:lnTo>
                  <a:lnTo>
                    <a:pt x="7084" y="6983"/>
                  </a:lnTo>
                  <a:lnTo>
                    <a:pt x="7737" y="6782"/>
                  </a:lnTo>
                  <a:lnTo>
                    <a:pt x="8390" y="6531"/>
                  </a:lnTo>
                  <a:lnTo>
                    <a:pt x="9043" y="6230"/>
                  </a:lnTo>
                  <a:lnTo>
                    <a:pt x="9595" y="5978"/>
                  </a:lnTo>
                  <a:lnTo>
                    <a:pt x="10048" y="5627"/>
                  </a:lnTo>
                  <a:lnTo>
                    <a:pt x="10449" y="5275"/>
                  </a:lnTo>
                  <a:lnTo>
                    <a:pt x="10751" y="4923"/>
                  </a:lnTo>
                  <a:lnTo>
                    <a:pt x="11002" y="4521"/>
                  </a:lnTo>
                  <a:lnTo>
                    <a:pt x="11153" y="4120"/>
                  </a:lnTo>
                  <a:lnTo>
                    <a:pt x="11253" y="3718"/>
                  </a:lnTo>
                  <a:lnTo>
                    <a:pt x="11304" y="3266"/>
                  </a:lnTo>
                  <a:lnTo>
                    <a:pt x="11304" y="2864"/>
                  </a:lnTo>
                  <a:lnTo>
                    <a:pt x="11253" y="2462"/>
                  </a:lnTo>
                  <a:lnTo>
                    <a:pt x="11153" y="2060"/>
                  </a:lnTo>
                  <a:lnTo>
                    <a:pt x="11002" y="1658"/>
                  </a:lnTo>
                  <a:lnTo>
                    <a:pt x="10801" y="1306"/>
                  </a:lnTo>
                  <a:lnTo>
                    <a:pt x="10550" y="955"/>
                  </a:lnTo>
                  <a:lnTo>
                    <a:pt x="10249" y="703"/>
                  </a:lnTo>
                  <a:lnTo>
                    <a:pt x="9947" y="452"/>
                  </a:lnTo>
                  <a:lnTo>
                    <a:pt x="9646" y="251"/>
                  </a:lnTo>
                  <a:lnTo>
                    <a:pt x="9294" y="101"/>
                  </a:lnTo>
                  <a:lnTo>
                    <a:pt x="8892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5494;p130">
              <a:extLst>
                <a:ext uri="{FF2B5EF4-FFF2-40B4-BE49-F238E27FC236}">
                  <a16:creationId xmlns:a16="http://schemas.microsoft.com/office/drawing/2014/main" id="{508F0008-EC7B-DB7F-16F6-57E02673CFEC}"/>
                </a:ext>
              </a:extLst>
            </p:cNvPr>
            <p:cNvSpPr/>
            <p:nvPr/>
          </p:nvSpPr>
          <p:spPr>
            <a:xfrm>
              <a:off x="6107100" y="3594725"/>
              <a:ext cx="257475" cy="216025"/>
            </a:xfrm>
            <a:custGeom>
              <a:avLst/>
              <a:gdLst/>
              <a:ahLst/>
              <a:cxnLst/>
              <a:rect l="l" t="t" r="r" b="b"/>
              <a:pathLst>
                <a:path w="10299" h="8641" extrusionOk="0">
                  <a:moveTo>
                    <a:pt x="8540" y="0"/>
                  </a:moveTo>
                  <a:lnTo>
                    <a:pt x="8139" y="101"/>
                  </a:lnTo>
                  <a:lnTo>
                    <a:pt x="7636" y="251"/>
                  </a:lnTo>
                  <a:lnTo>
                    <a:pt x="7084" y="503"/>
                  </a:lnTo>
                  <a:lnTo>
                    <a:pt x="5878" y="1156"/>
                  </a:lnTo>
                  <a:lnTo>
                    <a:pt x="4622" y="1909"/>
                  </a:lnTo>
                  <a:lnTo>
                    <a:pt x="3416" y="2663"/>
                  </a:lnTo>
                  <a:lnTo>
                    <a:pt x="2411" y="3316"/>
                  </a:lnTo>
                  <a:lnTo>
                    <a:pt x="1457" y="3969"/>
                  </a:lnTo>
                  <a:lnTo>
                    <a:pt x="0" y="5526"/>
                  </a:lnTo>
                  <a:lnTo>
                    <a:pt x="1859" y="7485"/>
                  </a:lnTo>
                  <a:lnTo>
                    <a:pt x="1758" y="7787"/>
                  </a:lnTo>
                  <a:lnTo>
                    <a:pt x="1758" y="7887"/>
                  </a:lnTo>
                  <a:lnTo>
                    <a:pt x="1809" y="7988"/>
                  </a:lnTo>
                  <a:lnTo>
                    <a:pt x="1859" y="7988"/>
                  </a:lnTo>
                  <a:lnTo>
                    <a:pt x="1959" y="7938"/>
                  </a:lnTo>
                  <a:lnTo>
                    <a:pt x="2110" y="7787"/>
                  </a:lnTo>
                  <a:lnTo>
                    <a:pt x="2160" y="7887"/>
                  </a:lnTo>
                  <a:lnTo>
                    <a:pt x="2211" y="7988"/>
                  </a:lnTo>
                  <a:lnTo>
                    <a:pt x="2311" y="8038"/>
                  </a:lnTo>
                  <a:lnTo>
                    <a:pt x="2411" y="8038"/>
                  </a:lnTo>
                  <a:lnTo>
                    <a:pt x="2311" y="8390"/>
                  </a:lnTo>
                  <a:lnTo>
                    <a:pt x="2311" y="8490"/>
                  </a:lnTo>
                  <a:lnTo>
                    <a:pt x="2361" y="8641"/>
                  </a:lnTo>
                  <a:lnTo>
                    <a:pt x="2562" y="8641"/>
                  </a:lnTo>
                  <a:lnTo>
                    <a:pt x="2612" y="8591"/>
                  </a:lnTo>
                  <a:lnTo>
                    <a:pt x="3065" y="8038"/>
                  </a:lnTo>
                  <a:lnTo>
                    <a:pt x="3517" y="7435"/>
                  </a:lnTo>
                  <a:lnTo>
                    <a:pt x="3919" y="6832"/>
                  </a:lnTo>
                  <a:lnTo>
                    <a:pt x="4371" y="6280"/>
                  </a:lnTo>
                  <a:lnTo>
                    <a:pt x="4974" y="5576"/>
                  </a:lnTo>
                  <a:lnTo>
                    <a:pt x="5627" y="4923"/>
                  </a:lnTo>
                  <a:lnTo>
                    <a:pt x="6330" y="4321"/>
                  </a:lnTo>
                  <a:lnTo>
                    <a:pt x="7033" y="3768"/>
                  </a:lnTo>
                  <a:lnTo>
                    <a:pt x="7084" y="3718"/>
                  </a:lnTo>
                  <a:lnTo>
                    <a:pt x="7084" y="3667"/>
                  </a:lnTo>
                  <a:lnTo>
                    <a:pt x="7033" y="3617"/>
                  </a:lnTo>
                  <a:lnTo>
                    <a:pt x="6983" y="3667"/>
                  </a:lnTo>
                  <a:lnTo>
                    <a:pt x="6280" y="4069"/>
                  </a:lnTo>
                  <a:lnTo>
                    <a:pt x="5576" y="4572"/>
                  </a:lnTo>
                  <a:lnTo>
                    <a:pt x="4873" y="5124"/>
                  </a:lnTo>
                  <a:lnTo>
                    <a:pt x="4170" y="5677"/>
                  </a:lnTo>
                  <a:lnTo>
                    <a:pt x="4622" y="5175"/>
                  </a:lnTo>
                  <a:lnTo>
                    <a:pt x="5074" y="4722"/>
                  </a:lnTo>
                  <a:lnTo>
                    <a:pt x="5576" y="4270"/>
                  </a:lnTo>
                  <a:lnTo>
                    <a:pt x="6079" y="3818"/>
                  </a:lnTo>
                  <a:lnTo>
                    <a:pt x="6631" y="3416"/>
                  </a:lnTo>
                  <a:lnTo>
                    <a:pt x="7184" y="3065"/>
                  </a:lnTo>
                  <a:lnTo>
                    <a:pt x="7737" y="2713"/>
                  </a:lnTo>
                  <a:lnTo>
                    <a:pt x="8390" y="2412"/>
                  </a:lnTo>
                  <a:lnTo>
                    <a:pt x="8390" y="2361"/>
                  </a:lnTo>
                  <a:lnTo>
                    <a:pt x="8390" y="2311"/>
                  </a:lnTo>
                  <a:lnTo>
                    <a:pt x="8340" y="2311"/>
                  </a:lnTo>
                  <a:lnTo>
                    <a:pt x="7435" y="2663"/>
                  </a:lnTo>
                  <a:lnTo>
                    <a:pt x="6581" y="3115"/>
                  </a:lnTo>
                  <a:lnTo>
                    <a:pt x="5727" y="3617"/>
                  </a:lnTo>
                  <a:lnTo>
                    <a:pt x="4974" y="4220"/>
                  </a:lnTo>
                  <a:lnTo>
                    <a:pt x="5175" y="4019"/>
                  </a:lnTo>
                  <a:lnTo>
                    <a:pt x="5627" y="3567"/>
                  </a:lnTo>
                  <a:lnTo>
                    <a:pt x="6129" y="3165"/>
                  </a:lnTo>
                  <a:lnTo>
                    <a:pt x="6631" y="2813"/>
                  </a:lnTo>
                  <a:lnTo>
                    <a:pt x="7134" y="2462"/>
                  </a:lnTo>
                  <a:lnTo>
                    <a:pt x="7686" y="2160"/>
                  </a:lnTo>
                  <a:lnTo>
                    <a:pt x="8239" y="1909"/>
                  </a:lnTo>
                  <a:lnTo>
                    <a:pt x="8842" y="1658"/>
                  </a:lnTo>
                  <a:lnTo>
                    <a:pt x="9445" y="1457"/>
                  </a:lnTo>
                  <a:lnTo>
                    <a:pt x="9495" y="1457"/>
                  </a:lnTo>
                  <a:lnTo>
                    <a:pt x="9495" y="1357"/>
                  </a:lnTo>
                  <a:lnTo>
                    <a:pt x="9495" y="1306"/>
                  </a:lnTo>
                  <a:lnTo>
                    <a:pt x="9394" y="1306"/>
                  </a:lnTo>
                  <a:lnTo>
                    <a:pt x="8691" y="1407"/>
                  </a:lnTo>
                  <a:lnTo>
                    <a:pt x="7988" y="1608"/>
                  </a:lnTo>
                  <a:lnTo>
                    <a:pt x="7335" y="1859"/>
                  </a:lnTo>
                  <a:lnTo>
                    <a:pt x="6682" y="2211"/>
                  </a:lnTo>
                  <a:lnTo>
                    <a:pt x="7335" y="1758"/>
                  </a:lnTo>
                  <a:lnTo>
                    <a:pt x="8038" y="1407"/>
                  </a:lnTo>
                  <a:lnTo>
                    <a:pt x="8691" y="1055"/>
                  </a:lnTo>
                  <a:lnTo>
                    <a:pt x="9344" y="854"/>
                  </a:lnTo>
                  <a:lnTo>
                    <a:pt x="9796" y="754"/>
                  </a:lnTo>
                  <a:lnTo>
                    <a:pt x="10299" y="703"/>
                  </a:lnTo>
                  <a:lnTo>
                    <a:pt x="9947" y="452"/>
                  </a:lnTo>
                  <a:lnTo>
                    <a:pt x="9646" y="251"/>
                  </a:lnTo>
                  <a:lnTo>
                    <a:pt x="9294" y="101"/>
                  </a:lnTo>
                  <a:lnTo>
                    <a:pt x="8892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5495;p130">
              <a:extLst>
                <a:ext uri="{FF2B5EF4-FFF2-40B4-BE49-F238E27FC236}">
                  <a16:creationId xmlns:a16="http://schemas.microsoft.com/office/drawing/2014/main" id="{4D66CCC0-1F27-ACF0-CF8D-618A1DF23138}"/>
                </a:ext>
              </a:extLst>
            </p:cNvPr>
            <p:cNvSpPr/>
            <p:nvPr/>
          </p:nvSpPr>
          <p:spPr>
            <a:xfrm>
              <a:off x="6255300" y="3660025"/>
              <a:ext cx="118075" cy="105525"/>
            </a:xfrm>
            <a:custGeom>
              <a:avLst/>
              <a:gdLst/>
              <a:ahLst/>
              <a:cxnLst/>
              <a:rect l="l" t="t" r="r" b="b"/>
              <a:pathLst>
                <a:path w="4723" h="4221" extrusionOk="0">
                  <a:moveTo>
                    <a:pt x="4521" y="0"/>
                  </a:moveTo>
                  <a:lnTo>
                    <a:pt x="4471" y="51"/>
                  </a:lnTo>
                  <a:lnTo>
                    <a:pt x="4471" y="503"/>
                  </a:lnTo>
                  <a:lnTo>
                    <a:pt x="4421" y="905"/>
                  </a:lnTo>
                  <a:lnTo>
                    <a:pt x="4321" y="1256"/>
                  </a:lnTo>
                  <a:lnTo>
                    <a:pt x="4120" y="1608"/>
                  </a:lnTo>
                  <a:lnTo>
                    <a:pt x="3868" y="1909"/>
                  </a:lnTo>
                  <a:lnTo>
                    <a:pt x="3617" y="2161"/>
                  </a:lnTo>
                  <a:lnTo>
                    <a:pt x="3316" y="2462"/>
                  </a:lnTo>
                  <a:lnTo>
                    <a:pt x="2964" y="2663"/>
                  </a:lnTo>
                  <a:lnTo>
                    <a:pt x="2261" y="3115"/>
                  </a:lnTo>
                  <a:lnTo>
                    <a:pt x="1457" y="3467"/>
                  </a:lnTo>
                  <a:lnTo>
                    <a:pt x="703" y="3818"/>
                  </a:lnTo>
                  <a:lnTo>
                    <a:pt x="50" y="4170"/>
                  </a:lnTo>
                  <a:lnTo>
                    <a:pt x="0" y="4220"/>
                  </a:lnTo>
                  <a:lnTo>
                    <a:pt x="50" y="4220"/>
                  </a:lnTo>
                  <a:lnTo>
                    <a:pt x="1557" y="3668"/>
                  </a:lnTo>
                  <a:lnTo>
                    <a:pt x="2462" y="3316"/>
                  </a:lnTo>
                  <a:lnTo>
                    <a:pt x="3266" y="2814"/>
                  </a:lnTo>
                  <a:lnTo>
                    <a:pt x="3667" y="2563"/>
                  </a:lnTo>
                  <a:lnTo>
                    <a:pt x="4019" y="2311"/>
                  </a:lnTo>
                  <a:lnTo>
                    <a:pt x="4270" y="1960"/>
                  </a:lnTo>
                  <a:lnTo>
                    <a:pt x="4521" y="1658"/>
                  </a:lnTo>
                  <a:lnTo>
                    <a:pt x="4672" y="1307"/>
                  </a:lnTo>
                  <a:lnTo>
                    <a:pt x="4722" y="905"/>
                  </a:lnTo>
                  <a:lnTo>
                    <a:pt x="4672" y="503"/>
                  </a:lnTo>
                  <a:lnTo>
                    <a:pt x="4572" y="51"/>
                  </a:lnTo>
                  <a:lnTo>
                    <a:pt x="4521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5496;p130">
              <a:extLst>
                <a:ext uri="{FF2B5EF4-FFF2-40B4-BE49-F238E27FC236}">
                  <a16:creationId xmlns:a16="http://schemas.microsoft.com/office/drawing/2014/main" id="{918DA5DD-D913-87B0-275F-F0DF465C9934}"/>
                </a:ext>
              </a:extLst>
            </p:cNvPr>
            <p:cNvSpPr/>
            <p:nvPr/>
          </p:nvSpPr>
          <p:spPr>
            <a:xfrm>
              <a:off x="5948850" y="3557050"/>
              <a:ext cx="276325" cy="249950"/>
            </a:xfrm>
            <a:custGeom>
              <a:avLst/>
              <a:gdLst/>
              <a:ahLst/>
              <a:cxnLst/>
              <a:rect l="l" t="t" r="r" b="b"/>
              <a:pathLst>
                <a:path w="11053" h="9998" extrusionOk="0">
                  <a:moveTo>
                    <a:pt x="8189" y="0"/>
                  </a:moveTo>
                  <a:lnTo>
                    <a:pt x="7737" y="50"/>
                  </a:lnTo>
                  <a:lnTo>
                    <a:pt x="7234" y="301"/>
                  </a:lnTo>
                  <a:lnTo>
                    <a:pt x="6682" y="603"/>
                  </a:lnTo>
                  <a:lnTo>
                    <a:pt x="6079" y="1005"/>
                  </a:lnTo>
                  <a:lnTo>
                    <a:pt x="5476" y="1457"/>
                  </a:lnTo>
                  <a:lnTo>
                    <a:pt x="4873" y="1959"/>
                  </a:lnTo>
                  <a:lnTo>
                    <a:pt x="3668" y="3115"/>
                  </a:lnTo>
                  <a:lnTo>
                    <a:pt x="2512" y="4220"/>
                  </a:lnTo>
                  <a:lnTo>
                    <a:pt x="1608" y="5174"/>
                  </a:lnTo>
                  <a:lnTo>
                    <a:pt x="754" y="6129"/>
                  </a:lnTo>
                  <a:lnTo>
                    <a:pt x="0" y="9997"/>
                  </a:lnTo>
                  <a:lnTo>
                    <a:pt x="4220" y="9545"/>
                  </a:lnTo>
                  <a:lnTo>
                    <a:pt x="4974" y="9043"/>
                  </a:lnTo>
                  <a:lnTo>
                    <a:pt x="6732" y="7887"/>
                  </a:lnTo>
                  <a:lnTo>
                    <a:pt x="7787" y="7134"/>
                  </a:lnTo>
                  <a:lnTo>
                    <a:pt x="8792" y="6330"/>
                  </a:lnTo>
                  <a:lnTo>
                    <a:pt x="9696" y="5576"/>
                  </a:lnTo>
                  <a:lnTo>
                    <a:pt x="10399" y="4873"/>
                  </a:lnTo>
                  <a:lnTo>
                    <a:pt x="10651" y="4521"/>
                  </a:lnTo>
                  <a:lnTo>
                    <a:pt x="10851" y="4170"/>
                  </a:lnTo>
                  <a:lnTo>
                    <a:pt x="11002" y="3768"/>
                  </a:lnTo>
                  <a:lnTo>
                    <a:pt x="11052" y="3366"/>
                  </a:lnTo>
                  <a:lnTo>
                    <a:pt x="11052" y="2964"/>
                  </a:lnTo>
                  <a:lnTo>
                    <a:pt x="11002" y="2512"/>
                  </a:lnTo>
                  <a:lnTo>
                    <a:pt x="10952" y="2110"/>
                  </a:lnTo>
                  <a:lnTo>
                    <a:pt x="10801" y="1708"/>
                  </a:lnTo>
                  <a:lnTo>
                    <a:pt x="10600" y="1356"/>
                  </a:lnTo>
                  <a:lnTo>
                    <a:pt x="10349" y="1005"/>
                  </a:lnTo>
                  <a:lnTo>
                    <a:pt x="10098" y="703"/>
                  </a:lnTo>
                  <a:lnTo>
                    <a:pt x="9746" y="452"/>
                  </a:lnTo>
                  <a:lnTo>
                    <a:pt x="9445" y="251"/>
                  </a:lnTo>
                  <a:lnTo>
                    <a:pt x="9043" y="101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5497;p130">
              <a:extLst>
                <a:ext uri="{FF2B5EF4-FFF2-40B4-BE49-F238E27FC236}">
                  <a16:creationId xmlns:a16="http://schemas.microsoft.com/office/drawing/2014/main" id="{D75665E1-4458-7656-4B50-6F4CAAFE81FF}"/>
                </a:ext>
              </a:extLst>
            </p:cNvPr>
            <p:cNvSpPr/>
            <p:nvPr/>
          </p:nvSpPr>
          <p:spPr>
            <a:xfrm>
              <a:off x="5948850" y="3557050"/>
              <a:ext cx="241150" cy="258725"/>
            </a:xfrm>
            <a:custGeom>
              <a:avLst/>
              <a:gdLst/>
              <a:ahLst/>
              <a:cxnLst/>
              <a:rect l="l" t="t" r="r" b="b"/>
              <a:pathLst>
                <a:path w="9646" h="10349" extrusionOk="0">
                  <a:moveTo>
                    <a:pt x="8189" y="0"/>
                  </a:moveTo>
                  <a:lnTo>
                    <a:pt x="7737" y="50"/>
                  </a:lnTo>
                  <a:lnTo>
                    <a:pt x="7234" y="301"/>
                  </a:lnTo>
                  <a:lnTo>
                    <a:pt x="6682" y="603"/>
                  </a:lnTo>
                  <a:lnTo>
                    <a:pt x="6079" y="1005"/>
                  </a:lnTo>
                  <a:lnTo>
                    <a:pt x="5476" y="1457"/>
                  </a:lnTo>
                  <a:lnTo>
                    <a:pt x="4873" y="1959"/>
                  </a:lnTo>
                  <a:lnTo>
                    <a:pt x="3668" y="3115"/>
                  </a:lnTo>
                  <a:lnTo>
                    <a:pt x="2512" y="4220"/>
                  </a:lnTo>
                  <a:lnTo>
                    <a:pt x="1608" y="5174"/>
                  </a:lnTo>
                  <a:lnTo>
                    <a:pt x="754" y="6129"/>
                  </a:lnTo>
                  <a:lnTo>
                    <a:pt x="0" y="9997"/>
                  </a:lnTo>
                  <a:lnTo>
                    <a:pt x="0" y="9997"/>
                  </a:lnTo>
                  <a:lnTo>
                    <a:pt x="1809" y="9796"/>
                  </a:lnTo>
                  <a:lnTo>
                    <a:pt x="1708" y="10148"/>
                  </a:lnTo>
                  <a:lnTo>
                    <a:pt x="1708" y="10248"/>
                  </a:lnTo>
                  <a:lnTo>
                    <a:pt x="1809" y="10349"/>
                  </a:lnTo>
                  <a:lnTo>
                    <a:pt x="1909" y="10349"/>
                  </a:lnTo>
                  <a:lnTo>
                    <a:pt x="2010" y="10248"/>
                  </a:lnTo>
                  <a:lnTo>
                    <a:pt x="2713" y="9244"/>
                  </a:lnTo>
                  <a:lnTo>
                    <a:pt x="3316" y="8189"/>
                  </a:lnTo>
                  <a:lnTo>
                    <a:pt x="3969" y="7134"/>
                  </a:lnTo>
                  <a:lnTo>
                    <a:pt x="4321" y="6631"/>
                  </a:lnTo>
                  <a:lnTo>
                    <a:pt x="4723" y="6129"/>
                  </a:lnTo>
                  <a:lnTo>
                    <a:pt x="5476" y="5275"/>
                  </a:lnTo>
                  <a:lnTo>
                    <a:pt x="6280" y="4471"/>
                  </a:lnTo>
                  <a:lnTo>
                    <a:pt x="7134" y="3667"/>
                  </a:lnTo>
                  <a:lnTo>
                    <a:pt x="8038" y="2914"/>
                  </a:lnTo>
                  <a:lnTo>
                    <a:pt x="8038" y="2864"/>
                  </a:lnTo>
                  <a:lnTo>
                    <a:pt x="7988" y="2813"/>
                  </a:lnTo>
                  <a:lnTo>
                    <a:pt x="7938" y="2813"/>
                  </a:lnTo>
                  <a:lnTo>
                    <a:pt x="7435" y="3165"/>
                  </a:lnTo>
                  <a:lnTo>
                    <a:pt x="6933" y="3517"/>
                  </a:lnTo>
                  <a:lnTo>
                    <a:pt x="5928" y="4320"/>
                  </a:lnTo>
                  <a:lnTo>
                    <a:pt x="5024" y="5174"/>
                  </a:lnTo>
                  <a:lnTo>
                    <a:pt x="4170" y="6079"/>
                  </a:lnTo>
                  <a:lnTo>
                    <a:pt x="3366" y="7083"/>
                  </a:lnTo>
                  <a:lnTo>
                    <a:pt x="3718" y="6481"/>
                  </a:lnTo>
                  <a:lnTo>
                    <a:pt x="4069" y="5928"/>
                  </a:lnTo>
                  <a:lnTo>
                    <a:pt x="4522" y="5375"/>
                  </a:lnTo>
                  <a:lnTo>
                    <a:pt x="4974" y="4823"/>
                  </a:lnTo>
                  <a:lnTo>
                    <a:pt x="5878" y="3868"/>
                  </a:lnTo>
                  <a:lnTo>
                    <a:pt x="6832" y="3014"/>
                  </a:lnTo>
                  <a:lnTo>
                    <a:pt x="7887" y="2261"/>
                  </a:lnTo>
                  <a:lnTo>
                    <a:pt x="8942" y="1557"/>
                  </a:lnTo>
                  <a:lnTo>
                    <a:pt x="8993" y="1507"/>
                  </a:lnTo>
                  <a:lnTo>
                    <a:pt x="8993" y="1457"/>
                  </a:lnTo>
                  <a:lnTo>
                    <a:pt x="8942" y="1407"/>
                  </a:lnTo>
                  <a:lnTo>
                    <a:pt x="8892" y="1407"/>
                  </a:lnTo>
                  <a:lnTo>
                    <a:pt x="8139" y="1809"/>
                  </a:lnTo>
                  <a:lnTo>
                    <a:pt x="7435" y="2210"/>
                  </a:lnTo>
                  <a:lnTo>
                    <a:pt x="6732" y="2663"/>
                  </a:lnTo>
                  <a:lnTo>
                    <a:pt x="6029" y="3215"/>
                  </a:lnTo>
                  <a:lnTo>
                    <a:pt x="6632" y="2562"/>
                  </a:lnTo>
                  <a:lnTo>
                    <a:pt x="7285" y="1959"/>
                  </a:lnTo>
                  <a:lnTo>
                    <a:pt x="7988" y="1407"/>
                  </a:lnTo>
                  <a:lnTo>
                    <a:pt x="8691" y="904"/>
                  </a:lnTo>
                  <a:lnTo>
                    <a:pt x="9143" y="653"/>
                  </a:lnTo>
                  <a:lnTo>
                    <a:pt x="9646" y="352"/>
                  </a:lnTo>
                  <a:lnTo>
                    <a:pt x="9344" y="201"/>
                  </a:lnTo>
                  <a:lnTo>
                    <a:pt x="8993" y="50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5498;p130">
              <a:extLst>
                <a:ext uri="{FF2B5EF4-FFF2-40B4-BE49-F238E27FC236}">
                  <a16:creationId xmlns:a16="http://schemas.microsoft.com/office/drawing/2014/main" id="{E14957A7-ABCF-337B-A6F5-4260C0DFE3C8}"/>
                </a:ext>
              </a:extLst>
            </p:cNvPr>
            <p:cNvSpPr/>
            <p:nvPr/>
          </p:nvSpPr>
          <p:spPr>
            <a:xfrm>
              <a:off x="6119650" y="3611050"/>
              <a:ext cx="94225" cy="128125"/>
            </a:xfrm>
            <a:custGeom>
              <a:avLst/>
              <a:gdLst/>
              <a:ahLst/>
              <a:cxnLst/>
              <a:rect l="l" t="t" r="r" b="b"/>
              <a:pathLst>
                <a:path w="3769" h="5125" extrusionOk="0">
                  <a:moveTo>
                    <a:pt x="3567" y="0"/>
                  </a:moveTo>
                  <a:lnTo>
                    <a:pt x="3517" y="101"/>
                  </a:lnTo>
                  <a:lnTo>
                    <a:pt x="3567" y="553"/>
                  </a:lnTo>
                  <a:lnTo>
                    <a:pt x="3517" y="955"/>
                  </a:lnTo>
                  <a:lnTo>
                    <a:pt x="3417" y="1306"/>
                  </a:lnTo>
                  <a:lnTo>
                    <a:pt x="3216" y="1658"/>
                  </a:lnTo>
                  <a:lnTo>
                    <a:pt x="3015" y="2010"/>
                  </a:lnTo>
                  <a:lnTo>
                    <a:pt x="2764" y="2311"/>
                  </a:lnTo>
                  <a:lnTo>
                    <a:pt x="2161" y="2964"/>
                  </a:lnTo>
                  <a:lnTo>
                    <a:pt x="1156" y="3969"/>
                  </a:lnTo>
                  <a:lnTo>
                    <a:pt x="603" y="4421"/>
                  </a:lnTo>
                  <a:lnTo>
                    <a:pt x="51" y="4923"/>
                  </a:lnTo>
                  <a:lnTo>
                    <a:pt x="0" y="4974"/>
                  </a:lnTo>
                  <a:lnTo>
                    <a:pt x="51" y="5074"/>
                  </a:lnTo>
                  <a:lnTo>
                    <a:pt x="101" y="5124"/>
                  </a:lnTo>
                  <a:lnTo>
                    <a:pt x="151" y="5074"/>
                  </a:lnTo>
                  <a:lnTo>
                    <a:pt x="804" y="4672"/>
                  </a:lnTo>
                  <a:lnTo>
                    <a:pt x="1457" y="4170"/>
                  </a:lnTo>
                  <a:lnTo>
                    <a:pt x="2161" y="3617"/>
                  </a:lnTo>
                  <a:lnTo>
                    <a:pt x="2814" y="3014"/>
                  </a:lnTo>
                  <a:lnTo>
                    <a:pt x="3065" y="2663"/>
                  </a:lnTo>
                  <a:lnTo>
                    <a:pt x="3316" y="2311"/>
                  </a:lnTo>
                  <a:lnTo>
                    <a:pt x="3517" y="1959"/>
                  </a:lnTo>
                  <a:lnTo>
                    <a:pt x="3668" y="1558"/>
                  </a:lnTo>
                  <a:lnTo>
                    <a:pt x="3768" y="1206"/>
                  </a:lnTo>
                  <a:lnTo>
                    <a:pt x="3768" y="804"/>
                  </a:lnTo>
                  <a:lnTo>
                    <a:pt x="3768" y="452"/>
                  </a:lnTo>
                  <a:lnTo>
                    <a:pt x="3618" y="50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5499;p130">
              <a:extLst>
                <a:ext uri="{FF2B5EF4-FFF2-40B4-BE49-F238E27FC236}">
                  <a16:creationId xmlns:a16="http://schemas.microsoft.com/office/drawing/2014/main" id="{F35B7D4F-4D32-B1F0-10D6-552F9ECF62AC}"/>
                </a:ext>
              </a:extLst>
            </p:cNvPr>
            <p:cNvSpPr/>
            <p:nvPr/>
          </p:nvSpPr>
          <p:spPr>
            <a:xfrm>
              <a:off x="5752925" y="3494250"/>
              <a:ext cx="317775" cy="335350"/>
            </a:xfrm>
            <a:custGeom>
              <a:avLst/>
              <a:gdLst/>
              <a:ahLst/>
              <a:cxnLst/>
              <a:rect l="l" t="t" r="r" b="b"/>
              <a:pathLst>
                <a:path w="12711" h="13414" extrusionOk="0">
                  <a:moveTo>
                    <a:pt x="9043" y="0"/>
                  </a:moveTo>
                  <a:lnTo>
                    <a:pt x="8792" y="50"/>
                  </a:lnTo>
                  <a:lnTo>
                    <a:pt x="8541" y="101"/>
                  </a:lnTo>
                  <a:lnTo>
                    <a:pt x="8088" y="352"/>
                  </a:lnTo>
                  <a:lnTo>
                    <a:pt x="7636" y="653"/>
                  </a:lnTo>
                  <a:lnTo>
                    <a:pt x="7184" y="1105"/>
                  </a:lnTo>
                  <a:lnTo>
                    <a:pt x="6732" y="1608"/>
                  </a:lnTo>
                  <a:lnTo>
                    <a:pt x="6280" y="2110"/>
                  </a:lnTo>
                  <a:lnTo>
                    <a:pt x="5878" y="2713"/>
                  </a:lnTo>
                  <a:lnTo>
                    <a:pt x="5526" y="3316"/>
                  </a:lnTo>
                  <a:lnTo>
                    <a:pt x="4873" y="4471"/>
                  </a:lnTo>
                  <a:lnTo>
                    <a:pt x="4371" y="5476"/>
                  </a:lnTo>
                  <a:lnTo>
                    <a:pt x="3919" y="6431"/>
                  </a:lnTo>
                  <a:lnTo>
                    <a:pt x="0" y="10299"/>
                  </a:lnTo>
                  <a:lnTo>
                    <a:pt x="1156" y="13413"/>
                  </a:lnTo>
                  <a:lnTo>
                    <a:pt x="7084" y="12107"/>
                  </a:lnTo>
                  <a:lnTo>
                    <a:pt x="7787" y="11304"/>
                  </a:lnTo>
                  <a:lnTo>
                    <a:pt x="8541" y="10449"/>
                  </a:lnTo>
                  <a:lnTo>
                    <a:pt x="9395" y="9344"/>
                  </a:lnTo>
                  <a:lnTo>
                    <a:pt x="10299" y="8189"/>
                  </a:lnTo>
                  <a:lnTo>
                    <a:pt x="11203" y="6933"/>
                  </a:lnTo>
                  <a:lnTo>
                    <a:pt x="11605" y="6330"/>
                  </a:lnTo>
                  <a:lnTo>
                    <a:pt x="11957" y="5727"/>
                  </a:lnTo>
                  <a:lnTo>
                    <a:pt x="12208" y="5175"/>
                  </a:lnTo>
                  <a:lnTo>
                    <a:pt x="12459" y="4622"/>
                  </a:lnTo>
                  <a:lnTo>
                    <a:pt x="12610" y="4170"/>
                  </a:lnTo>
                  <a:lnTo>
                    <a:pt x="12660" y="3667"/>
                  </a:lnTo>
                  <a:lnTo>
                    <a:pt x="12710" y="3215"/>
                  </a:lnTo>
                  <a:lnTo>
                    <a:pt x="12660" y="2763"/>
                  </a:lnTo>
                  <a:lnTo>
                    <a:pt x="12610" y="2361"/>
                  </a:lnTo>
                  <a:lnTo>
                    <a:pt x="12459" y="1959"/>
                  </a:lnTo>
                  <a:lnTo>
                    <a:pt x="12308" y="1608"/>
                  </a:lnTo>
                  <a:lnTo>
                    <a:pt x="12057" y="1256"/>
                  </a:lnTo>
                  <a:lnTo>
                    <a:pt x="11806" y="955"/>
                  </a:lnTo>
                  <a:lnTo>
                    <a:pt x="11505" y="703"/>
                  </a:lnTo>
                  <a:lnTo>
                    <a:pt x="11153" y="452"/>
                  </a:lnTo>
                  <a:lnTo>
                    <a:pt x="10801" y="302"/>
                  </a:lnTo>
                  <a:lnTo>
                    <a:pt x="10399" y="151"/>
                  </a:lnTo>
                  <a:lnTo>
                    <a:pt x="9947" y="50"/>
                  </a:lnTo>
                  <a:lnTo>
                    <a:pt x="9495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5500;p130">
              <a:extLst>
                <a:ext uri="{FF2B5EF4-FFF2-40B4-BE49-F238E27FC236}">
                  <a16:creationId xmlns:a16="http://schemas.microsoft.com/office/drawing/2014/main" id="{6C68044C-A75D-366F-8B45-23F5AD8D4B6E}"/>
                </a:ext>
              </a:extLst>
            </p:cNvPr>
            <p:cNvSpPr/>
            <p:nvPr/>
          </p:nvSpPr>
          <p:spPr>
            <a:xfrm>
              <a:off x="5752925" y="3494250"/>
              <a:ext cx="253725" cy="359200"/>
            </a:xfrm>
            <a:custGeom>
              <a:avLst/>
              <a:gdLst/>
              <a:ahLst/>
              <a:cxnLst/>
              <a:rect l="l" t="t" r="r" b="b"/>
              <a:pathLst>
                <a:path w="10149" h="14368" extrusionOk="0">
                  <a:moveTo>
                    <a:pt x="9043" y="0"/>
                  </a:moveTo>
                  <a:lnTo>
                    <a:pt x="8792" y="50"/>
                  </a:lnTo>
                  <a:lnTo>
                    <a:pt x="8541" y="101"/>
                  </a:lnTo>
                  <a:lnTo>
                    <a:pt x="8088" y="352"/>
                  </a:lnTo>
                  <a:lnTo>
                    <a:pt x="7636" y="653"/>
                  </a:lnTo>
                  <a:lnTo>
                    <a:pt x="7184" y="1105"/>
                  </a:lnTo>
                  <a:lnTo>
                    <a:pt x="6732" y="1608"/>
                  </a:lnTo>
                  <a:lnTo>
                    <a:pt x="6280" y="2110"/>
                  </a:lnTo>
                  <a:lnTo>
                    <a:pt x="5878" y="2713"/>
                  </a:lnTo>
                  <a:lnTo>
                    <a:pt x="5526" y="3316"/>
                  </a:lnTo>
                  <a:lnTo>
                    <a:pt x="4873" y="4471"/>
                  </a:lnTo>
                  <a:lnTo>
                    <a:pt x="4371" y="5476"/>
                  </a:lnTo>
                  <a:lnTo>
                    <a:pt x="3919" y="6431"/>
                  </a:lnTo>
                  <a:lnTo>
                    <a:pt x="0" y="10299"/>
                  </a:lnTo>
                  <a:lnTo>
                    <a:pt x="1156" y="13413"/>
                  </a:lnTo>
                  <a:lnTo>
                    <a:pt x="2361" y="13162"/>
                  </a:lnTo>
                  <a:lnTo>
                    <a:pt x="2361" y="13162"/>
                  </a:lnTo>
                  <a:lnTo>
                    <a:pt x="2311" y="13564"/>
                  </a:lnTo>
                  <a:lnTo>
                    <a:pt x="2311" y="13665"/>
                  </a:lnTo>
                  <a:lnTo>
                    <a:pt x="2512" y="13665"/>
                  </a:lnTo>
                  <a:lnTo>
                    <a:pt x="2613" y="13614"/>
                  </a:lnTo>
                  <a:lnTo>
                    <a:pt x="3065" y="12961"/>
                  </a:lnTo>
                  <a:lnTo>
                    <a:pt x="3467" y="12308"/>
                  </a:lnTo>
                  <a:lnTo>
                    <a:pt x="3467" y="12308"/>
                  </a:lnTo>
                  <a:lnTo>
                    <a:pt x="3316" y="12660"/>
                  </a:lnTo>
                  <a:lnTo>
                    <a:pt x="3266" y="13062"/>
                  </a:lnTo>
                  <a:lnTo>
                    <a:pt x="3215" y="13413"/>
                  </a:lnTo>
                  <a:lnTo>
                    <a:pt x="3215" y="13815"/>
                  </a:lnTo>
                  <a:lnTo>
                    <a:pt x="3215" y="13916"/>
                  </a:lnTo>
                  <a:lnTo>
                    <a:pt x="3266" y="14016"/>
                  </a:lnTo>
                  <a:lnTo>
                    <a:pt x="3366" y="14067"/>
                  </a:lnTo>
                  <a:lnTo>
                    <a:pt x="3617" y="14067"/>
                  </a:lnTo>
                  <a:lnTo>
                    <a:pt x="3718" y="13966"/>
                  </a:lnTo>
                  <a:lnTo>
                    <a:pt x="3768" y="13866"/>
                  </a:lnTo>
                  <a:lnTo>
                    <a:pt x="3868" y="13514"/>
                  </a:lnTo>
                  <a:lnTo>
                    <a:pt x="3768" y="14117"/>
                  </a:lnTo>
                  <a:lnTo>
                    <a:pt x="3818" y="14217"/>
                  </a:lnTo>
                  <a:lnTo>
                    <a:pt x="3868" y="14318"/>
                  </a:lnTo>
                  <a:lnTo>
                    <a:pt x="3919" y="14368"/>
                  </a:lnTo>
                  <a:lnTo>
                    <a:pt x="4220" y="14368"/>
                  </a:lnTo>
                  <a:lnTo>
                    <a:pt x="4321" y="14267"/>
                  </a:lnTo>
                  <a:lnTo>
                    <a:pt x="4371" y="14167"/>
                  </a:lnTo>
                  <a:lnTo>
                    <a:pt x="4823" y="12911"/>
                  </a:lnTo>
                  <a:lnTo>
                    <a:pt x="5275" y="11705"/>
                  </a:lnTo>
                  <a:lnTo>
                    <a:pt x="5577" y="11103"/>
                  </a:lnTo>
                  <a:lnTo>
                    <a:pt x="5828" y="10550"/>
                  </a:lnTo>
                  <a:lnTo>
                    <a:pt x="6179" y="9947"/>
                  </a:lnTo>
                  <a:lnTo>
                    <a:pt x="6531" y="9394"/>
                  </a:lnTo>
                  <a:lnTo>
                    <a:pt x="7184" y="8540"/>
                  </a:lnTo>
                  <a:lnTo>
                    <a:pt x="7737" y="7686"/>
                  </a:lnTo>
                  <a:lnTo>
                    <a:pt x="8038" y="7184"/>
                  </a:lnTo>
                  <a:lnTo>
                    <a:pt x="8239" y="6732"/>
                  </a:lnTo>
                  <a:lnTo>
                    <a:pt x="8490" y="6230"/>
                  </a:lnTo>
                  <a:lnTo>
                    <a:pt x="8641" y="5727"/>
                  </a:lnTo>
                  <a:lnTo>
                    <a:pt x="8641" y="5677"/>
                  </a:lnTo>
                  <a:lnTo>
                    <a:pt x="8591" y="5627"/>
                  </a:lnTo>
                  <a:lnTo>
                    <a:pt x="8490" y="5627"/>
                  </a:lnTo>
                  <a:lnTo>
                    <a:pt x="8440" y="5677"/>
                  </a:lnTo>
                  <a:lnTo>
                    <a:pt x="8289" y="6079"/>
                  </a:lnTo>
                  <a:lnTo>
                    <a:pt x="8139" y="6431"/>
                  </a:lnTo>
                  <a:lnTo>
                    <a:pt x="7737" y="7084"/>
                  </a:lnTo>
                  <a:lnTo>
                    <a:pt x="7285" y="7737"/>
                  </a:lnTo>
                  <a:lnTo>
                    <a:pt x="6732" y="8340"/>
                  </a:lnTo>
                  <a:lnTo>
                    <a:pt x="6732" y="8340"/>
                  </a:lnTo>
                  <a:lnTo>
                    <a:pt x="7285" y="7485"/>
                  </a:lnTo>
                  <a:lnTo>
                    <a:pt x="7486" y="7084"/>
                  </a:lnTo>
                  <a:lnTo>
                    <a:pt x="7686" y="6631"/>
                  </a:lnTo>
                  <a:lnTo>
                    <a:pt x="7938" y="5928"/>
                  </a:lnTo>
                  <a:lnTo>
                    <a:pt x="8139" y="5175"/>
                  </a:lnTo>
                  <a:lnTo>
                    <a:pt x="8340" y="4421"/>
                  </a:lnTo>
                  <a:lnTo>
                    <a:pt x="8591" y="3718"/>
                  </a:lnTo>
                  <a:lnTo>
                    <a:pt x="8591" y="3667"/>
                  </a:lnTo>
                  <a:lnTo>
                    <a:pt x="8591" y="3617"/>
                  </a:lnTo>
                  <a:lnTo>
                    <a:pt x="8541" y="3617"/>
                  </a:lnTo>
                  <a:lnTo>
                    <a:pt x="8490" y="3667"/>
                  </a:lnTo>
                  <a:lnTo>
                    <a:pt x="8340" y="3969"/>
                  </a:lnTo>
                  <a:lnTo>
                    <a:pt x="8139" y="4321"/>
                  </a:lnTo>
                  <a:lnTo>
                    <a:pt x="7887" y="5024"/>
                  </a:lnTo>
                  <a:lnTo>
                    <a:pt x="7636" y="5777"/>
                  </a:lnTo>
                  <a:lnTo>
                    <a:pt x="7335" y="6481"/>
                  </a:lnTo>
                  <a:lnTo>
                    <a:pt x="6983" y="7084"/>
                  </a:lnTo>
                  <a:lnTo>
                    <a:pt x="6581" y="7737"/>
                  </a:lnTo>
                  <a:lnTo>
                    <a:pt x="5677" y="8892"/>
                  </a:lnTo>
                  <a:lnTo>
                    <a:pt x="6079" y="8289"/>
                  </a:lnTo>
                  <a:lnTo>
                    <a:pt x="6481" y="7636"/>
                  </a:lnTo>
                  <a:lnTo>
                    <a:pt x="6832" y="6782"/>
                  </a:lnTo>
                  <a:lnTo>
                    <a:pt x="7184" y="5878"/>
                  </a:lnTo>
                  <a:lnTo>
                    <a:pt x="7837" y="4019"/>
                  </a:lnTo>
                  <a:lnTo>
                    <a:pt x="8239" y="3115"/>
                  </a:lnTo>
                  <a:lnTo>
                    <a:pt x="8440" y="2713"/>
                  </a:lnTo>
                  <a:lnTo>
                    <a:pt x="8691" y="2311"/>
                  </a:lnTo>
                  <a:lnTo>
                    <a:pt x="8942" y="1909"/>
                  </a:lnTo>
                  <a:lnTo>
                    <a:pt x="9244" y="1558"/>
                  </a:lnTo>
                  <a:lnTo>
                    <a:pt x="9596" y="1206"/>
                  </a:lnTo>
                  <a:lnTo>
                    <a:pt x="9947" y="904"/>
                  </a:lnTo>
                  <a:lnTo>
                    <a:pt x="9997" y="854"/>
                  </a:lnTo>
                  <a:lnTo>
                    <a:pt x="9997" y="804"/>
                  </a:lnTo>
                  <a:lnTo>
                    <a:pt x="9947" y="804"/>
                  </a:lnTo>
                  <a:lnTo>
                    <a:pt x="9646" y="904"/>
                  </a:lnTo>
                  <a:lnTo>
                    <a:pt x="9395" y="1005"/>
                  </a:lnTo>
                  <a:lnTo>
                    <a:pt x="8892" y="1357"/>
                  </a:lnTo>
                  <a:lnTo>
                    <a:pt x="8440" y="1758"/>
                  </a:lnTo>
                  <a:lnTo>
                    <a:pt x="8088" y="2261"/>
                  </a:lnTo>
                  <a:lnTo>
                    <a:pt x="7737" y="2813"/>
                  </a:lnTo>
                  <a:lnTo>
                    <a:pt x="7435" y="3416"/>
                  </a:lnTo>
                  <a:lnTo>
                    <a:pt x="6933" y="4622"/>
                  </a:lnTo>
                  <a:lnTo>
                    <a:pt x="7184" y="3868"/>
                  </a:lnTo>
                  <a:lnTo>
                    <a:pt x="7486" y="3065"/>
                  </a:lnTo>
                  <a:lnTo>
                    <a:pt x="7887" y="2361"/>
                  </a:lnTo>
                  <a:lnTo>
                    <a:pt x="8289" y="1658"/>
                  </a:lnTo>
                  <a:lnTo>
                    <a:pt x="8691" y="1156"/>
                  </a:lnTo>
                  <a:lnTo>
                    <a:pt x="9143" y="754"/>
                  </a:lnTo>
                  <a:lnTo>
                    <a:pt x="9646" y="402"/>
                  </a:lnTo>
                  <a:lnTo>
                    <a:pt x="10148" y="101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5501;p130">
              <a:extLst>
                <a:ext uri="{FF2B5EF4-FFF2-40B4-BE49-F238E27FC236}">
                  <a16:creationId xmlns:a16="http://schemas.microsoft.com/office/drawing/2014/main" id="{35F70C0A-6431-7ECF-8CB7-E1CFC73E15F2}"/>
                </a:ext>
              </a:extLst>
            </p:cNvPr>
            <p:cNvSpPr/>
            <p:nvPr/>
          </p:nvSpPr>
          <p:spPr>
            <a:xfrm>
              <a:off x="5961400" y="3540700"/>
              <a:ext cx="92975" cy="183400"/>
            </a:xfrm>
            <a:custGeom>
              <a:avLst/>
              <a:gdLst/>
              <a:ahLst/>
              <a:cxnLst/>
              <a:rect l="l" t="t" r="r" b="b"/>
              <a:pathLst>
                <a:path w="3719" h="7336" extrusionOk="0">
                  <a:moveTo>
                    <a:pt x="3366" y="1"/>
                  </a:moveTo>
                  <a:lnTo>
                    <a:pt x="3316" y="51"/>
                  </a:lnTo>
                  <a:lnTo>
                    <a:pt x="3316" y="101"/>
                  </a:lnTo>
                  <a:lnTo>
                    <a:pt x="3417" y="604"/>
                  </a:lnTo>
                  <a:lnTo>
                    <a:pt x="3417" y="1106"/>
                  </a:lnTo>
                  <a:lnTo>
                    <a:pt x="3366" y="1558"/>
                  </a:lnTo>
                  <a:lnTo>
                    <a:pt x="3216" y="2010"/>
                  </a:lnTo>
                  <a:lnTo>
                    <a:pt x="3065" y="2513"/>
                  </a:lnTo>
                  <a:lnTo>
                    <a:pt x="2864" y="2915"/>
                  </a:lnTo>
                  <a:lnTo>
                    <a:pt x="2311" y="3769"/>
                  </a:lnTo>
                  <a:lnTo>
                    <a:pt x="1709" y="4623"/>
                  </a:lnTo>
                  <a:lnTo>
                    <a:pt x="1056" y="5477"/>
                  </a:lnTo>
                  <a:lnTo>
                    <a:pt x="503" y="6281"/>
                  </a:lnTo>
                  <a:lnTo>
                    <a:pt x="202" y="6682"/>
                  </a:lnTo>
                  <a:lnTo>
                    <a:pt x="1" y="7084"/>
                  </a:lnTo>
                  <a:lnTo>
                    <a:pt x="1" y="7185"/>
                  </a:lnTo>
                  <a:lnTo>
                    <a:pt x="51" y="7285"/>
                  </a:lnTo>
                  <a:lnTo>
                    <a:pt x="151" y="7336"/>
                  </a:lnTo>
                  <a:lnTo>
                    <a:pt x="252" y="7285"/>
                  </a:lnTo>
                  <a:lnTo>
                    <a:pt x="1005" y="6381"/>
                  </a:lnTo>
                  <a:lnTo>
                    <a:pt x="1759" y="5427"/>
                  </a:lnTo>
                  <a:lnTo>
                    <a:pt x="2412" y="4422"/>
                  </a:lnTo>
                  <a:lnTo>
                    <a:pt x="3015" y="3417"/>
                  </a:lnTo>
                  <a:lnTo>
                    <a:pt x="3216" y="3015"/>
                  </a:lnTo>
                  <a:lnTo>
                    <a:pt x="3417" y="2613"/>
                  </a:lnTo>
                  <a:lnTo>
                    <a:pt x="3567" y="2211"/>
                  </a:lnTo>
                  <a:lnTo>
                    <a:pt x="3668" y="1759"/>
                  </a:lnTo>
                  <a:lnTo>
                    <a:pt x="3718" y="1357"/>
                  </a:lnTo>
                  <a:lnTo>
                    <a:pt x="3668" y="905"/>
                  </a:lnTo>
                  <a:lnTo>
                    <a:pt x="3618" y="503"/>
                  </a:lnTo>
                  <a:lnTo>
                    <a:pt x="3467" y="51"/>
                  </a:lnTo>
                  <a:lnTo>
                    <a:pt x="3417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5502;p130">
              <a:extLst>
                <a:ext uri="{FF2B5EF4-FFF2-40B4-BE49-F238E27FC236}">
                  <a16:creationId xmlns:a16="http://schemas.microsoft.com/office/drawing/2014/main" id="{E017F7BB-0777-7BD5-FF52-946453C357CC}"/>
                </a:ext>
              </a:extLst>
            </p:cNvPr>
            <p:cNvSpPr/>
            <p:nvPr/>
          </p:nvSpPr>
          <p:spPr>
            <a:xfrm>
              <a:off x="5681325" y="3349800"/>
              <a:ext cx="155775" cy="310250"/>
            </a:xfrm>
            <a:custGeom>
              <a:avLst/>
              <a:gdLst/>
              <a:ahLst/>
              <a:cxnLst/>
              <a:rect l="l" t="t" r="r" b="b"/>
              <a:pathLst>
                <a:path w="6231" h="12410" extrusionOk="0">
                  <a:moveTo>
                    <a:pt x="2362" y="1"/>
                  </a:moveTo>
                  <a:lnTo>
                    <a:pt x="1910" y="51"/>
                  </a:lnTo>
                  <a:lnTo>
                    <a:pt x="1508" y="101"/>
                  </a:lnTo>
                  <a:lnTo>
                    <a:pt x="1106" y="252"/>
                  </a:lnTo>
                  <a:lnTo>
                    <a:pt x="905" y="353"/>
                  </a:lnTo>
                  <a:lnTo>
                    <a:pt x="704" y="503"/>
                  </a:lnTo>
                  <a:lnTo>
                    <a:pt x="553" y="704"/>
                  </a:lnTo>
                  <a:lnTo>
                    <a:pt x="453" y="905"/>
                  </a:lnTo>
                  <a:lnTo>
                    <a:pt x="252" y="1408"/>
                  </a:lnTo>
                  <a:lnTo>
                    <a:pt x="101" y="2010"/>
                  </a:lnTo>
                  <a:lnTo>
                    <a:pt x="51" y="2714"/>
                  </a:lnTo>
                  <a:lnTo>
                    <a:pt x="1" y="3417"/>
                  </a:lnTo>
                  <a:lnTo>
                    <a:pt x="1" y="4221"/>
                  </a:lnTo>
                  <a:lnTo>
                    <a:pt x="51" y="4974"/>
                  </a:lnTo>
                  <a:lnTo>
                    <a:pt x="252" y="6481"/>
                  </a:lnTo>
                  <a:lnTo>
                    <a:pt x="453" y="7788"/>
                  </a:lnTo>
                  <a:lnTo>
                    <a:pt x="654" y="8993"/>
                  </a:lnTo>
                  <a:lnTo>
                    <a:pt x="654" y="12409"/>
                  </a:lnTo>
                  <a:lnTo>
                    <a:pt x="4221" y="10601"/>
                  </a:lnTo>
                  <a:lnTo>
                    <a:pt x="4522" y="9697"/>
                  </a:lnTo>
                  <a:lnTo>
                    <a:pt x="5225" y="7587"/>
                  </a:lnTo>
                  <a:lnTo>
                    <a:pt x="5577" y="6331"/>
                  </a:lnTo>
                  <a:lnTo>
                    <a:pt x="5878" y="5075"/>
                  </a:lnTo>
                  <a:lnTo>
                    <a:pt x="6130" y="3919"/>
                  </a:lnTo>
                  <a:lnTo>
                    <a:pt x="6180" y="3417"/>
                  </a:lnTo>
                  <a:lnTo>
                    <a:pt x="6230" y="3015"/>
                  </a:lnTo>
                  <a:lnTo>
                    <a:pt x="6180" y="2613"/>
                  </a:lnTo>
                  <a:lnTo>
                    <a:pt x="6079" y="2262"/>
                  </a:lnTo>
                  <a:lnTo>
                    <a:pt x="5929" y="1910"/>
                  </a:lnTo>
                  <a:lnTo>
                    <a:pt x="5728" y="1558"/>
                  </a:lnTo>
                  <a:lnTo>
                    <a:pt x="5477" y="1257"/>
                  </a:lnTo>
                  <a:lnTo>
                    <a:pt x="5175" y="1006"/>
                  </a:lnTo>
                  <a:lnTo>
                    <a:pt x="4823" y="754"/>
                  </a:lnTo>
                  <a:lnTo>
                    <a:pt x="4472" y="503"/>
                  </a:lnTo>
                  <a:lnTo>
                    <a:pt x="4070" y="353"/>
                  </a:lnTo>
                  <a:lnTo>
                    <a:pt x="3668" y="202"/>
                  </a:lnTo>
                  <a:lnTo>
                    <a:pt x="3216" y="101"/>
                  </a:lnTo>
                  <a:lnTo>
                    <a:pt x="2814" y="1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5503;p130">
              <a:extLst>
                <a:ext uri="{FF2B5EF4-FFF2-40B4-BE49-F238E27FC236}">
                  <a16:creationId xmlns:a16="http://schemas.microsoft.com/office/drawing/2014/main" id="{172AE7DE-10B0-EA78-2B78-0D29339F2E9B}"/>
                </a:ext>
              </a:extLst>
            </p:cNvPr>
            <p:cNvSpPr/>
            <p:nvPr/>
          </p:nvSpPr>
          <p:spPr>
            <a:xfrm>
              <a:off x="5681325" y="3349800"/>
              <a:ext cx="81675" cy="320300"/>
            </a:xfrm>
            <a:custGeom>
              <a:avLst/>
              <a:gdLst/>
              <a:ahLst/>
              <a:cxnLst/>
              <a:rect l="l" t="t" r="r" b="b"/>
              <a:pathLst>
                <a:path w="3267" h="12812" extrusionOk="0">
                  <a:moveTo>
                    <a:pt x="2412" y="1"/>
                  </a:moveTo>
                  <a:lnTo>
                    <a:pt x="1960" y="51"/>
                  </a:lnTo>
                  <a:lnTo>
                    <a:pt x="1508" y="101"/>
                  </a:lnTo>
                  <a:lnTo>
                    <a:pt x="1106" y="252"/>
                  </a:lnTo>
                  <a:lnTo>
                    <a:pt x="905" y="353"/>
                  </a:lnTo>
                  <a:lnTo>
                    <a:pt x="704" y="503"/>
                  </a:lnTo>
                  <a:lnTo>
                    <a:pt x="553" y="704"/>
                  </a:lnTo>
                  <a:lnTo>
                    <a:pt x="453" y="905"/>
                  </a:lnTo>
                  <a:lnTo>
                    <a:pt x="252" y="1408"/>
                  </a:lnTo>
                  <a:lnTo>
                    <a:pt x="101" y="2010"/>
                  </a:lnTo>
                  <a:lnTo>
                    <a:pt x="51" y="2714"/>
                  </a:lnTo>
                  <a:lnTo>
                    <a:pt x="1" y="3417"/>
                  </a:lnTo>
                  <a:lnTo>
                    <a:pt x="1" y="4221"/>
                  </a:lnTo>
                  <a:lnTo>
                    <a:pt x="51" y="4974"/>
                  </a:lnTo>
                  <a:lnTo>
                    <a:pt x="252" y="6481"/>
                  </a:lnTo>
                  <a:lnTo>
                    <a:pt x="453" y="7788"/>
                  </a:lnTo>
                  <a:lnTo>
                    <a:pt x="654" y="8993"/>
                  </a:lnTo>
                  <a:lnTo>
                    <a:pt x="654" y="12409"/>
                  </a:lnTo>
                  <a:lnTo>
                    <a:pt x="2060" y="11706"/>
                  </a:lnTo>
                  <a:lnTo>
                    <a:pt x="2211" y="12108"/>
                  </a:lnTo>
                  <a:lnTo>
                    <a:pt x="2462" y="12460"/>
                  </a:lnTo>
                  <a:lnTo>
                    <a:pt x="2513" y="12560"/>
                  </a:lnTo>
                  <a:lnTo>
                    <a:pt x="2663" y="12560"/>
                  </a:lnTo>
                  <a:lnTo>
                    <a:pt x="2713" y="12510"/>
                  </a:lnTo>
                  <a:lnTo>
                    <a:pt x="2764" y="12409"/>
                  </a:lnTo>
                  <a:lnTo>
                    <a:pt x="2764" y="12158"/>
                  </a:lnTo>
                  <a:lnTo>
                    <a:pt x="2914" y="12460"/>
                  </a:lnTo>
                  <a:lnTo>
                    <a:pt x="3065" y="12761"/>
                  </a:lnTo>
                  <a:lnTo>
                    <a:pt x="3115" y="12811"/>
                  </a:lnTo>
                  <a:lnTo>
                    <a:pt x="3216" y="12811"/>
                  </a:lnTo>
                  <a:lnTo>
                    <a:pt x="3266" y="12711"/>
                  </a:lnTo>
                  <a:lnTo>
                    <a:pt x="3266" y="12209"/>
                  </a:lnTo>
                  <a:lnTo>
                    <a:pt x="3216" y="11706"/>
                  </a:lnTo>
                  <a:lnTo>
                    <a:pt x="3065" y="10701"/>
                  </a:lnTo>
                  <a:lnTo>
                    <a:pt x="2864" y="9697"/>
                  </a:lnTo>
                  <a:lnTo>
                    <a:pt x="2713" y="8692"/>
                  </a:lnTo>
                  <a:lnTo>
                    <a:pt x="2613" y="7587"/>
                  </a:lnTo>
                  <a:lnTo>
                    <a:pt x="2613" y="6481"/>
                  </a:lnTo>
                  <a:lnTo>
                    <a:pt x="2663" y="5326"/>
                  </a:lnTo>
                  <a:lnTo>
                    <a:pt x="2764" y="4221"/>
                  </a:lnTo>
                  <a:lnTo>
                    <a:pt x="2764" y="4171"/>
                  </a:lnTo>
                  <a:lnTo>
                    <a:pt x="2713" y="4120"/>
                  </a:lnTo>
                  <a:lnTo>
                    <a:pt x="2663" y="4120"/>
                  </a:lnTo>
                  <a:lnTo>
                    <a:pt x="2613" y="4171"/>
                  </a:lnTo>
                  <a:lnTo>
                    <a:pt x="2412" y="5276"/>
                  </a:lnTo>
                  <a:lnTo>
                    <a:pt x="2261" y="6431"/>
                  </a:lnTo>
                  <a:lnTo>
                    <a:pt x="2161" y="7536"/>
                  </a:lnTo>
                  <a:lnTo>
                    <a:pt x="2161" y="8642"/>
                  </a:lnTo>
                  <a:lnTo>
                    <a:pt x="2060" y="7938"/>
                  </a:lnTo>
                  <a:lnTo>
                    <a:pt x="2010" y="7235"/>
                  </a:lnTo>
                  <a:lnTo>
                    <a:pt x="2010" y="5828"/>
                  </a:lnTo>
                  <a:lnTo>
                    <a:pt x="2111" y="4472"/>
                  </a:lnTo>
                  <a:lnTo>
                    <a:pt x="2261" y="3065"/>
                  </a:lnTo>
                  <a:lnTo>
                    <a:pt x="2563" y="1709"/>
                  </a:lnTo>
                  <a:lnTo>
                    <a:pt x="2513" y="1609"/>
                  </a:lnTo>
                  <a:lnTo>
                    <a:pt x="2412" y="1609"/>
                  </a:lnTo>
                  <a:lnTo>
                    <a:pt x="2362" y="1659"/>
                  </a:lnTo>
                  <a:lnTo>
                    <a:pt x="2010" y="2764"/>
                  </a:lnTo>
                  <a:lnTo>
                    <a:pt x="1759" y="3869"/>
                  </a:lnTo>
                  <a:lnTo>
                    <a:pt x="1558" y="4974"/>
                  </a:lnTo>
                  <a:lnTo>
                    <a:pt x="1458" y="6080"/>
                  </a:lnTo>
                  <a:lnTo>
                    <a:pt x="1407" y="5276"/>
                  </a:lnTo>
                  <a:lnTo>
                    <a:pt x="1407" y="4422"/>
                  </a:lnTo>
                  <a:lnTo>
                    <a:pt x="1508" y="3618"/>
                  </a:lnTo>
                  <a:lnTo>
                    <a:pt x="1658" y="2814"/>
                  </a:lnTo>
                  <a:lnTo>
                    <a:pt x="1859" y="2061"/>
                  </a:lnTo>
                  <a:lnTo>
                    <a:pt x="2111" y="1307"/>
                  </a:lnTo>
                  <a:lnTo>
                    <a:pt x="2462" y="654"/>
                  </a:lnTo>
                  <a:lnTo>
                    <a:pt x="2864" y="5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5504;p130">
              <a:extLst>
                <a:ext uri="{FF2B5EF4-FFF2-40B4-BE49-F238E27FC236}">
                  <a16:creationId xmlns:a16="http://schemas.microsoft.com/office/drawing/2014/main" id="{9CC82967-0DDE-9FD5-073D-0B5B641BB0C3}"/>
                </a:ext>
              </a:extLst>
            </p:cNvPr>
            <p:cNvSpPr/>
            <p:nvPr/>
          </p:nvSpPr>
          <p:spPr>
            <a:xfrm>
              <a:off x="5794375" y="3383725"/>
              <a:ext cx="27650" cy="162025"/>
            </a:xfrm>
            <a:custGeom>
              <a:avLst/>
              <a:gdLst/>
              <a:ahLst/>
              <a:cxnLst/>
              <a:rect l="l" t="t" r="r" b="b"/>
              <a:pathLst>
                <a:path w="1106" h="6481" extrusionOk="0">
                  <a:moveTo>
                    <a:pt x="50" y="0"/>
                  </a:moveTo>
                  <a:lnTo>
                    <a:pt x="50" y="51"/>
                  </a:lnTo>
                  <a:lnTo>
                    <a:pt x="301" y="402"/>
                  </a:lnTo>
                  <a:lnTo>
                    <a:pt x="502" y="754"/>
                  </a:lnTo>
                  <a:lnTo>
                    <a:pt x="653" y="1106"/>
                  </a:lnTo>
                  <a:lnTo>
                    <a:pt x="804" y="1507"/>
                  </a:lnTo>
                  <a:lnTo>
                    <a:pt x="854" y="1909"/>
                  </a:lnTo>
                  <a:lnTo>
                    <a:pt x="854" y="2311"/>
                  </a:lnTo>
                  <a:lnTo>
                    <a:pt x="854" y="2713"/>
                  </a:lnTo>
                  <a:lnTo>
                    <a:pt x="804" y="3165"/>
                  </a:lnTo>
                  <a:lnTo>
                    <a:pt x="653" y="3969"/>
                  </a:lnTo>
                  <a:lnTo>
                    <a:pt x="452" y="4823"/>
                  </a:lnTo>
                  <a:lnTo>
                    <a:pt x="0" y="6380"/>
                  </a:lnTo>
                  <a:lnTo>
                    <a:pt x="0" y="6431"/>
                  </a:lnTo>
                  <a:lnTo>
                    <a:pt x="50" y="6481"/>
                  </a:lnTo>
                  <a:lnTo>
                    <a:pt x="100" y="6481"/>
                  </a:lnTo>
                  <a:lnTo>
                    <a:pt x="151" y="6431"/>
                  </a:lnTo>
                  <a:lnTo>
                    <a:pt x="703" y="4823"/>
                  </a:lnTo>
                  <a:lnTo>
                    <a:pt x="955" y="3969"/>
                  </a:lnTo>
                  <a:lnTo>
                    <a:pt x="1055" y="3115"/>
                  </a:lnTo>
                  <a:lnTo>
                    <a:pt x="1105" y="2713"/>
                  </a:lnTo>
                  <a:lnTo>
                    <a:pt x="1105" y="2261"/>
                  </a:lnTo>
                  <a:lnTo>
                    <a:pt x="1055" y="1859"/>
                  </a:lnTo>
                  <a:lnTo>
                    <a:pt x="955" y="1457"/>
                  </a:lnTo>
                  <a:lnTo>
                    <a:pt x="854" y="1106"/>
                  </a:lnTo>
                  <a:lnTo>
                    <a:pt x="653" y="704"/>
                  </a:lnTo>
                  <a:lnTo>
                    <a:pt x="402" y="35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5505;p130">
              <a:extLst>
                <a:ext uri="{FF2B5EF4-FFF2-40B4-BE49-F238E27FC236}">
                  <a16:creationId xmlns:a16="http://schemas.microsoft.com/office/drawing/2014/main" id="{9E0EC1FD-E4BD-8F3D-4195-AF166D6DD0A0}"/>
                </a:ext>
              </a:extLst>
            </p:cNvPr>
            <p:cNvSpPr/>
            <p:nvPr/>
          </p:nvSpPr>
          <p:spPr>
            <a:xfrm>
              <a:off x="5633600" y="3547000"/>
              <a:ext cx="275075" cy="254975"/>
            </a:xfrm>
            <a:custGeom>
              <a:avLst/>
              <a:gdLst/>
              <a:ahLst/>
              <a:cxnLst/>
              <a:rect l="l" t="t" r="r" b="b"/>
              <a:pathLst>
                <a:path w="11003" h="10199" extrusionOk="0">
                  <a:moveTo>
                    <a:pt x="7185" y="0"/>
                  </a:moveTo>
                  <a:lnTo>
                    <a:pt x="6732" y="50"/>
                  </a:lnTo>
                  <a:lnTo>
                    <a:pt x="6331" y="151"/>
                  </a:lnTo>
                  <a:lnTo>
                    <a:pt x="5929" y="302"/>
                  </a:lnTo>
                  <a:lnTo>
                    <a:pt x="5728" y="402"/>
                  </a:lnTo>
                  <a:lnTo>
                    <a:pt x="5577" y="553"/>
                  </a:lnTo>
                  <a:lnTo>
                    <a:pt x="5125" y="1005"/>
                  </a:lnTo>
                  <a:lnTo>
                    <a:pt x="4673" y="1557"/>
                  </a:lnTo>
                  <a:lnTo>
                    <a:pt x="4221" y="2211"/>
                  </a:lnTo>
                  <a:lnTo>
                    <a:pt x="3718" y="3014"/>
                  </a:lnTo>
                  <a:lnTo>
                    <a:pt x="3216" y="3818"/>
                  </a:lnTo>
                  <a:lnTo>
                    <a:pt x="2261" y="5576"/>
                  </a:lnTo>
                  <a:lnTo>
                    <a:pt x="1407" y="7335"/>
                  </a:lnTo>
                  <a:lnTo>
                    <a:pt x="654" y="8792"/>
                  </a:lnTo>
                  <a:lnTo>
                    <a:pt x="1" y="10198"/>
                  </a:lnTo>
                  <a:lnTo>
                    <a:pt x="6029" y="9746"/>
                  </a:lnTo>
                  <a:lnTo>
                    <a:pt x="6732" y="8892"/>
                  </a:lnTo>
                  <a:lnTo>
                    <a:pt x="7536" y="8038"/>
                  </a:lnTo>
                  <a:lnTo>
                    <a:pt x="8390" y="6933"/>
                  </a:lnTo>
                  <a:lnTo>
                    <a:pt x="9295" y="5777"/>
                  </a:lnTo>
                  <a:lnTo>
                    <a:pt x="10098" y="4622"/>
                  </a:lnTo>
                  <a:lnTo>
                    <a:pt x="10450" y="4069"/>
                  </a:lnTo>
                  <a:lnTo>
                    <a:pt x="10701" y="3567"/>
                  </a:lnTo>
                  <a:lnTo>
                    <a:pt x="10902" y="3115"/>
                  </a:lnTo>
                  <a:lnTo>
                    <a:pt x="11003" y="2713"/>
                  </a:lnTo>
                  <a:lnTo>
                    <a:pt x="11003" y="2361"/>
                  </a:lnTo>
                  <a:lnTo>
                    <a:pt x="10952" y="2010"/>
                  </a:lnTo>
                  <a:lnTo>
                    <a:pt x="10802" y="1658"/>
                  </a:lnTo>
                  <a:lnTo>
                    <a:pt x="10601" y="1357"/>
                  </a:lnTo>
                  <a:lnTo>
                    <a:pt x="10350" y="1105"/>
                  </a:lnTo>
                  <a:lnTo>
                    <a:pt x="10048" y="854"/>
                  </a:lnTo>
                  <a:lnTo>
                    <a:pt x="9696" y="603"/>
                  </a:lnTo>
                  <a:lnTo>
                    <a:pt x="9345" y="402"/>
                  </a:lnTo>
                  <a:lnTo>
                    <a:pt x="8943" y="251"/>
                  </a:lnTo>
                  <a:lnTo>
                    <a:pt x="8491" y="151"/>
                  </a:lnTo>
                  <a:lnTo>
                    <a:pt x="8039" y="50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5506;p130">
              <a:extLst>
                <a:ext uri="{FF2B5EF4-FFF2-40B4-BE49-F238E27FC236}">
                  <a16:creationId xmlns:a16="http://schemas.microsoft.com/office/drawing/2014/main" id="{ECAD8857-42A6-AE54-85FA-7118BE460D50}"/>
                </a:ext>
              </a:extLst>
            </p:cNvPr>
            <p:cNvSpPr/>
            <p:nvPr/>
          </p:nvSpPr>
          <p:spPr>
            <a:xfrm>
              <a:off x="5633600" y="3547000"/>
              <a:ext cx="202225" cy="280075"/>
            </a:xfrm>
            <a:custGeom>
              <a:avLst/>
              <a:gdLst/>
              <a:ahLst/>
              <a:cxnLst/>
              <a:rect l="l" t="t" r="r" b="b"/>
              <a:pathLst>
                <a:path w="8089" h="11203" extrusionOk="0">
                  <a:moveTo>
                    <a:pt x="7536" y="0"/>
                  </a:moveTo>
                  <a:lnTo>
                    <a:pt x="6984" y="50"/>
                  </a:lnTo>
                  <a:lnTo>
                    <a:pt x="6431" y="101"/>
                  </a:lnTo>
                  <a:lnTo>
                    <a:pt x="5929" y="302"/>
                  </a:lnTo>
                  <a:lnTo>
                    <a:pt x="5728" y="402"/>
                  </a:lnTo>
                  <a:lnTo>
                    <a:pt x="5577" y="553"/>
                  </a:lnTo>
                  <a:lnTo>
                    <a:pt x="5125" y="1005"/>
                  </a:lnTo>
                  <a:lnTo>
                    <a:pt x="4673" y="1557"/>
                  </a:lnTo>
                  <a:lnTo>
                    <a:pt x="4221" y="2211"/>
                  </a:lnTo>
                  <a:lnTo>
                    <a:pt x="3718" y="3014"/>
                  </a:lnTo>
                  <a:lnTo>
                    <a:pt x="3216" y="3818"/>
                  </a:lnTo>
                  <a:lnTo>
                    <a:pt x="2261" y="5576"/>
                  </a:lnTo>
                  <a:lnTo>
                    <a:pt x="1407" y="7335"/>
                  </a:lnTo>
                  <a:lnTo>
                    <a:pt x="654" y="8792"/>
                  </a:lnTo>
                  <a:lnTo>
                    <a:pt x="1" y="10198"/>
                  </a:lnTo>
                  <a:lnTo>
                    <a:pt x="1" y="10198"/>
                  </a:lnTo>
                  <a:lnTo>
                    <a:pt x="4422" y="9847"/>
                  </a:lnTo>
                  <a:lnTo>
                    <a:pt x="4522" y="10349"/>
                  </a:lnTo>
                  <a:lnTo>
                    <a:pt x="4572" y="10399"/>
                  </a:lnTo>
                  <a:lnTo>
                    <a:pt x="4622" y="10449"/>
                  </a:lnTo>
                  <a:lnTo>
                    <a:pt x="4723" y="10500"/>
                  </a:lnTo>
                  <a:lnTo>
                    <a:pt x="4874" y="10449"/>
                  </a:lnTo>
                  <a:lnTo>
                    <a:pt x="4924" y="10299"/>
                  </a:lnTo>
                  <a:lnTo>
                    <a:pt x="5024" y="11052"/>
                  </a:lnTo>
                  <a:lnTo>
                    <a:pt x="5024" y="11153"/>
                  </a:lnTo>
                  <a:lnTo>
                    <a:pt x="5075" y="11203"/>
                  </a:lnTo>
                  <a:lnTo>
                    <a:pt x="5225" y="11203"/>
                  </a:lnTo>
                  <a:lnTo>
                    <a:pt x="5326" y="11153"/>
                  </a:lnTo>
                  <a:lnTo>
                    <a:pt x="5426" y="11002"/>
                  </a:lnTo>
                  <a:lnTo>
                    <a:pt x="5476" y="8993"/>
                  </a:lnTo>
                  <a:lnTo>
                    <a:pt x="5577" y="8038"/>
                  </a:lnTo>
                  <a:lnTo>
                    <a:pt x="5728" y="7033"/>
                  </a:lnTo>
                  <a:lnTo>
                    <a:pt x="5979" y="6029"/>
                  </a:lnTo>
                  <a:lnTo>
                    <a:pt x="6331" y="5074"/>
                  </a:lnTo>
                  <a:lnTo>
                    <a:pt x="6732" y="4170"/>
                  </a:lnTo>
                  <a:lnTo>
                    <a:pt x="7185" y="3266"/>
                  </a:lnTo>
                  <a:lnTo>
                    <a:pt x="7185" y="3165"/>
                  </a:lnTo>
                  <a:lnTo>
                    <a:pt x="7134" y="3165"/>
                  </a:lnTo>
                  <a:lnTo>
                    <a:pt x="7084" y="3115"/>
                  </a:lnTo>
                  <a:lnTo>
                    <a:pt x="7034" y="3165"/>
                  </a:lnTo>
                  <a:lnTo>
                    <a:pt x="6431" y="4170"/>
                  </a:lnTo>
                  <a:lnTo>
                    <a:pt x="5929" y="5225"/>
                  </a:lnTo>
                  <a:lnTo>
                    <a:pt x="5476" y="6380"/>
                  </a:lnTo>
                  <a:lnTo>
                    <a:pt x="5276" y="6983"/>
                  </a:lnTo>
                  <a:lnTo>
                    <a:pt x="5125" y="7586"/>
                  </a:lnTo>
                  <a:lnTo>
                    <a:pt x="5276" y="6531"/>
                  </a:lnTo>
                  <a:lnTo>
                    <a:pt x="5376" y="6029"/>
                  </a:lnTo>
                  <a:lnTo>
                    <a:pt x="5527" y="5526"/>
                  </a:lnTo>
                  <a:lnTo>
                    <a:pt x="5728" y="4873"/>
                  </a:lnTo>
                  <a:lnTo>
                    <a:pt x="5979" y="4270"/>
                  </a:lnTo>
                  <a:lnTo>
                    <a:pt x="6230" y="3718"/>
                  </a:lnTo>
                  <a:lnTo>
                    <a:pt x="6531" y="3115"/>
                  </a:lnTo>
                  <a:lnTo>
                    <a:pt x="6883" y="2562"/>
                  </a:lnTo>
                  <a:lnTo>
                    <a:pt x="7235" y="2010"/>
                  </a:lnTo>
                  <a:lnTo>
                    <a:pt x="7586" y="1507"/>
                  </a:lnTo>
                  <a:lnTo>
                    <a:pt x="7988" y="1005"/>
                  </a:lnTo>
                  <a:lnTo>
                    <a:pt x="7988" y="904"/>
                  </a:lnTo>
                  <a:lnTo>
                    <a:pt x="7938" y="904"/>
                  </a:lnTo>
                  <a:lnTo>
                    <a:pt x="7185" y="1758"/>
                  </a:lnTo>
                  <a:lnTo>
                    <a:pt x="6481" y="2663"/>
                  </a:lnTo>
                  <a:lnTo>
                    <a:pt x="5828" y="3667"/>
                  </a:lnTo>
                  <a:lnTo>
                    <a:pt x="5225" y="4773"/>
                  </a:lnTo>
                  <a:lnTo>
                    <a:pt x="5577" y="3768"/>
                  </a:lnTo>
                  <a:lnTo>
                    <a:pt x="6029" y="2763"/>
                  </a:lnTo>
                  <a:lnTo>
                    <a:pt x="6431" y="2010"/>
                  </a:lnTo>
                  <a:lnTo>
                    <a:pt x="6933" y="1306"/>
                  </a:lnTo>
                  <a:lnTo>
                    <a:pt x="7486" y="653"/>
                  </a:lnTo>
                  <a:lnTo>
                    <a:pt x="8089" y="50"/>
                  </a:lnTo>
                  <a:lnTo>
                    <a:pt x="7536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5507;p130">
              <a:extLst>
                <a:ext uri="{FF2B5EF4-FFF2-40B4-BE49-F238E27FC236}">
                  <a16:creationId xmlns:a16="http://schemas.microsoft.com/office/drawing/2014/main" id="{B010E4D7-63B2-5587-87EB-32A7E50EBD3C}"/>
                </a:ext>
              </a:extLst>
            </p:cNvPr>
            <p:cNvSpPr/>
            <p:nvPr/>
          </p:nvSpPr>
          <p:spPr>
            <a:xfrm>
              <a:off x="5770500" y="3667550"/>
              <a:ext cx="36450" cy="159525"/>
            </a:xfrm>
            <a:custGeom>
              <a:avLst/>
              <a:gdLst/>
              <a:ahLst/>
              <a:cxnLst/>
              <a:rect l="l" t="t" r="r" b="b"/>
              <a:pathLst>
                <a:path w="1458" h="6381" extrusionOk="0">
                  <a:moveTo>
                    <a:pt x="1357" y="1"/>
                  </a:moveTo>
                  <a:lnTo>
                    <a:pt x="1307" y="51"/>
                  </a:lnTo>
                  <a:lnTo>
                    <a:pt x="1005" y="754"/>
                  </a:lnTo>
                  <a:lnTo>
                    <a:pt x="704" y="1508"/>
                  </a:lnTo>
                  <a:lnTo>
                    <a:pt x="453" y="2262"/>
                  </a:lnTo>
                  <a:lnTo>
                    <a:pt x="252" y="3065"/>
                  </a:lnTo>
                  <a:lnTo>
                    <a:pt x="101" y="3869"/>
                  </a:lnTo>
                  <a:lnTo>
                    <a:pt x="51" y="4673"/>
                  </a:lnTo>
                  <a:lnTo>
                    <a:pt x="0" y="5477"/>
                  </a:lnTo>
                  <a:lnTo>
                    <a:pt x="101" y="6230"/>
                  </a:lnTo>
                  <a:lnTo>
                    <a:pt x="101" y="6331"/>
                  </a:lnTo>
                  <a:lnTo>
                    <a:pt x="151" y="6381"/>
                  </a:lnTo>
                  <a:lnTo>
                    <a:pt x="302" y="6381"/>
                  </a:lnTo>
                  <a:lnTo>
                    <a:pt x="453" y="6331"/>
                  </a:lnTo>
                  <a:lnTo>
                    <a:pt x="453" y="6281"/>
                  </a:lnTo>
                  <a:lnTo>
                    <a:pt x="503" y="6180"/>
                  </a:lnTo>
                  <a:lnTo>
                    <a:pt x="553" y="4623"/>
                  </a:lnTo>
                  <a:lnTo>
                    <a:pt x="704" y="3116"/>
                  </a:lnTo>
                  <a:lnTo>
                    <a:pt x="855" y="2362"/>
                  </a:lnTo>
                  <a:lnTo>
                    <a:pt x="1005" y="1608"/>
                  </a:lnTo>
                  <a:lnTo>
                    <a:pt x="1206" y="855"/>
                  </a:lnTo>
                  <a:lnTo>
                    <a:pt x="1457" y="101"/>
                  </a:lnTo>
                  <a:lnTo>
                    <a:pt x="1457" y="51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5508;p130">
              <a:extLst>
                <a:ext uri="{FF2B5EF4-FFF2-40B4-BE49-F238E27FC236}">
                  <a16:creationId xmlns:a16="http://schemas.microsoft.com/office/drawing/2014/main" id="{373BDC2D-BA14-FD52-6F17-D99C2482C9CE}"/>
                </a:ext>
              </a:extLst>
            </p:cNvPr>
            <p:cNvSpPr/>
            <p:nvPr/>
          </p:nvSpPr>
          <p:spPr>
            <a:xfrm>
              <a:off x="5865950" y="3575875"/>
              <a:ext cx="26400" cy="89200"/>
            </a:xfrm>
            <a:custGeom>
              <a:avLst/>
              <a:gdLst/>
              <a:ahLst/>
              <a:cxnLst/>
              <a:rect l="l" t="t" r="r" b="b"/>
              <a:pathLst>
                <a:path w="1056" h="3568" extrusionOk="0">
                  <a:moveTo>
                    <a:pt x="1" y="1"/>
                  </a:moveTo>
                  <a:lnTo>
                    <a:pt x="1" y="51"/>
                  </a:lnTo>
                  <a:lnTo>
                    <a:pt x="252" y="202"/>
                  </a:lnTo>
                  <a:lnTo>
                    <a:pt x="453" y="402"/>
                  </a:lnTo>
                  <a:lnTo>
                    <a:pt x="553" y="603"/>
                  </a:lnTo>
                  <a:lnTo>
                    <a:pt x="654" y="855"/>
                  </a:lnTo>
                  <a:lnTo>
                    <a:pt x="704" y="1056"/>
                  </a:lnTo>
                  <a:lnTo>
                    <a:pt x="704" y="1357"/>
                  </a:lnTo>
                  <a:lnTo>
                    <a:pt x="654" y="1910"/>
                  </a:lnTo>
                  <a:lnTo>
                    <a:pt x="402" y="2713"/>
                  </a:lnTo>
                  <a:lnTo>
                    <a:pt x="151" y="3517"/>
                  </a:lnTo>
                  <a:lnTo>
                    <a:pt x="151" y="3567"/>
                  </a:lnTo>
                  <a:lnTo>
                    <a:pt x="201" y="3567"/>
                  </a:lnTo>
                  <a:lnTo>
                    <a:pt x="553" y="3015"/>
                  </a:lnTo>
                  <a:lnTo>
                    <a:pt x="754" y="2764"/>
                  </a:lnTo>
                  <a:lnTo>
                    <a:pt x="855" y="2462"/>
                  </a:lnTo>
                  <a:lnTo>
                    <a:pt x="955" y="2161"/>
                  </a:lnTo>
                  <a:lnTo>
                    <a:pt x="1056" y="1859"/>
                  </a:lnTo>
                  <a:lnTo>
                    <a:pt x="1056" y="1508"/>
                  </a:lnTo>
                  <a:lnTo>
                    <a:pt x="1056" y="1156"/>
                  </a:lnTo>
                  <a:lnTo>
                    <a:pt x="955" y="754"/>
                  </a:lnTo>
                  <a:lnTo>
                    <a:pt x="855" y="553"/>
                  </a:lnTo>
                  <a:lnTo>
                    <a:pt x="754" y="352"/>
                  </a:lnTo>
                  <a:lnTo>
                    <a:pt x="603" y="202"/>
                  </a:lnTo>
                  <a:lnTo>
                    <a:pt x="453" y="10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5509;p130">
              <a:extLst>
                <a:ext uri="{FF2B5EF4-FFF2-40B4-BE49-F238E27FC236}">
                  <a16:creationId xmlns:a16="http://schemas.microsoft.com/office/drawing/2014/main" id="{2382A9A2-BBE7-F5B8-2DE9-A5BEB4AB97C3}"/>
                </a:ext>
              </a:extLst>
            </p:cNvPr>
            <p:cNvSpPr/>
            <p:nvPr/>
          </p:nvSpPr>
          <p:spPr>
            <a:xfrm>
              <a:off x="5559500" y="3503025"/>
              <a:ext cx="170825" cy="303975"/>
            </a:xfrm>
            <a:custGeom>
              <a:avLst/>
              <a:gdLst/>
              <a:ahLst/>
              <a:cxnLst/>
              <a:rect l="l" t="t" r="r" b="b"/>
              <a:pathLst>
                <a:path w="6833" h="12159" extrusionOk="0">
                  <a:moveTo>
                    <a:pt x="4020" y="1"/>
                  </a:moveTo>
                  <a:lnTo>
                    <a:pt x="3618" y="51"/>
                  </a:lnTo>
                  <a:lnTo>
                    <a:pt x="3216" y="152"/>
                  </a:lnTo>
                  <a:lnTo>
                    <a:pt x="2764" y="302"/>
                  </a:lnTo>
                  <a:lnTo>
                    <a:pt x="2362" y="553"/>
                  </a:lnTo>
                  <a:lnTo>
                    <a:pt x="1910" y="905"/>
                  </a:lnTo>
                  <a:lnTo>
                    <a:pt x="1508" y="1357"/>
                  </a:lnTo>
                  <a:lnTo>
                    <a:pt x="1307" y="1608"/>
                  </a:lnTo>
                  <a:lnTo>
                    <a:pt x="1156" y="1910"/>
                  </a:lnTo>
                  <a:lnTo>
                    <a:pt x="804" y="2563"/>
                  </a:lnTo>
                  <a:lnTo>
                    <a:pt x="553" y="3316"/>
                  </a:lnTo>
                  <a:lnTo>
                    <a:pt x="403" y="4120"/>
                  </a:lnTo>
                  <a:lnTo>
                    <a:pt x="252" y="4974"/>
                  </a:lnTo>
                  <a:lnTo>
                    <a:pt x="151" y="5879"/>
                  </a:lnTo>
                  <a:lnTo>
                    <a:pt x="51" y="6783"/>
                  </a:lnTo>
                  <a:lnTo>
                    <a:pt x="1" y="7687"/>
                  </a:lnTo>
                  <a:lnTo>
                    <a:pt x="1" y="9395"/>
                  </a:lnTo>
                  <a:lnTo>
                    <a:pt x="101" y="10802"/>
                  </a:lnTo>
                  <a:lnTo>
                    <a:pt x="202" y="12158"/>
                  </a:lnTo>
                  <a:lnTo>
                    <a:pt x="4321" y="12007"/>
                  </a:lnTo>
                  <a:lnTo>
                    <a:pt x="4723" y="10752"/>
                  </a:lnTo>
                  <a:lnTo>
                    <a:pt x="5175" y="9445"/>
                  </a:lnTo>
                  <a:lnTo>
                    <a:pt x="5677" y="7888"/>
                  </a:lnTo>
                  <a:lnTo>
                    <a:pt x="6180" y="6230"/>
                  </a:lnTo>
                  <a:lnTo>
                    <a:pt x="6582" y="4673"/>
                  </a:lnTo>
                  <a:lnTo>
                    <a:pt x="6732" y="3919"/>
                  </a:lnTo>
                  <a:lnTo>
                    <a:pt x="6783" y="3266"/>
                  </a:lnTo>
                  <a:lnTo>
                    <a:pt x="6833" y="2714"/>
                  </a:lnTo>
                  <a:lnTo>
                    <a:pt x="6783" y="2262"/>
                  </a:lnTo>
                  <a:lnTo>
                    <a:pt x="6682" y="1910"/>
                  </a:lnTo>
                  <a:lnTo>
                    <a:pt x="6582" y="1558"/>
                  </a:lnTo>
                  <a:lnTo>
                    <a:pt x="6381" y="1207"/>
                  </a:lnTo>
                  <a:lnTo>
                    <a:pt x="6130" y="905"/>
                  </a:lnTo>
                  <a:lnTo>
                    <a:pt x="5828" y="654"/>
                  </a:lnTo>
                  <a:lnTo>
                    <a:pt x="5527" y="403"/>
                  </a:lnTo>
                  <a:lnTo>
                    <a:pt x="5175" y="252"/>
                  </a:lnTo>
                  <a:lnTo>
                    <a:pt x="4823" y="101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5510;p130">
              <a:extLst>
                <a:ext uri="{FF2B5EF4-FFF2-40B4-BE49-F238E27FC236}">
                  <a16:creationId xmlns:a16="http://schemas.microsoft.com/office/drawing/2014/main" id="{59BA6372-F7E1-7CDF-0FDA-A8F637E83CA7}"/>
                </a:ext>
              </a:extLst>
            </p:cNvPr>
            <p:cNvSpPr/>
            <p:nvPr/>
          </p:nvSpPr>
          <p:spPr>
            <a:xfrm>
              <a:off x="5559500" y="3503025"/>
              <a:ext cx="121850" cy="319050"/>
            </a:xfrm>
            <a:custGeom>
              <a:avLst/>
              <a:gdLst/>
              <a:ahLst/>
              <a:cxnLst/>
              <a:rect l="l" t="t" r="r" b="b"/>
              <a:pathLst>
                <a:path w="4874" h="12762" extrusionOk="0">
                  <a:moveTo>
                    <a:pt x="4070" y="1"/>
                  </a:moveTo>
                  <a:lnTo>
                    <a:pt x="3668" y="51"/>
                  </a:lnTo>
                  <a:lnTo>
                    <a:pt x="3216" y="152"/>
                  </a:lnTo>
                  <a:lnTo>
                    <a:pt x="2764" y="302"/>
                  </a:lnTo>
                  <a:lnTo>
                    <a:pt x="2362" y="553"/>
                  </a:lnTo>
                  <a:lnTo>
                    <a:pt x="1910" y="905"/>
                  </a:lnTo>
                  <a:lnTo>
                    <a:pt x="1508" y="1357"/>
                  </a:lnTo>
                  <a:lnTo>
                    <a:pt x="1307" y="1608"/>
                  </a:lnTo>
                  <a:lnTo>
                    <a:pt x="1156" y="1910"/>
                  </a:lnTo>
                  <a:lnTo>
                    <a:pt x="804" y="2563"/>
                  </a:lnTo>
                  <a:lnTo>
                    <a:pt x="553" y="3316"/>
                  </a:lnTo>
                  <a:lnTo>
                    <a:pt x="403" y="4120"/>
                  </a:lnTo>
                  <a:lnTo>
                    <a:pt x="252" y="4974"/>
                  </a:lnTo>
                  <a:lnTo>
                    <a:pt x="151" y="5879"/>
                  </a:lnTo>
                  <a:lnTo>
                    <a:pt x="51" y="6783"/>
                  </a:lnTo>
                  <a:lnTo>
                    <a:pt x="1" y="7687"/>
                  </a:lnTo>
                  <a:lnTo>
                    <a:pt x="1" y="9395"/>
                  </a:lnTo>
                  <a:lnTo>
                    <a:pt x="101" y="10802"/>
                  </a:lnTo>
                  <a:lnTo>
                    <a:pt x="202" y="12158"/>
                  </a:lnTo>
                  <a:lnTo>
                    <a:pt x="2814" y="12058"/>
                  </a:lnTo>
                  <a:lnTo>
                    <a:pt x="2864" y="12409"/>
                  </a:lnTo>
                  <a:lnTo>
                    <a:pt x="2914" y="12510"/>
                  </a:lnTo>
                  <a:lnTo>
                    <a:pt x="3015" y="12560"/>
                  </a:lnTo>
                  <a:lnTo>
                    <a:pt x="3166" y="12510"/>
                  </a:lnTo>
                  <a:lnTo>
                    <a:pt x="3216" y="12409"/>
                  </a:lnTo>
                  <a:lnTo>
                    <a:pt x="3216" y="12460"/>
                  </a:lnTo>
                  <a:lnTo>
                    <a:pt x="3266" y="12560"/>
                  </a:lnTo>
                  <a:lnTo>
                    <a:pt x="3367" y="12661"/>
                  </a:lnTo>
                  <a:lnTo>
                    <a:pt x="3517" y="12661"/>
                  </a:lnTo>
                  <a:lnTo>
                    <a:pt x="3567" y="12560"/>
                  </a:lnTo>
                  <a:lnTo>
                    <a:pt x="3618" y="12409"/>
                  </a:lnTo>
                  <a:lnTo>
                    <a:pt x="3618" y="12510"/>
                  </a:lnTo>
                  <a:lnTo>
                    <a:pt x="3668" y="12610"/>
                  </a:lnTo>
                  <a:lnTo>
                    <a:pt x="3668" y="12661"/>
                  </a:lnTo>
                  <a:lnTo>
                    <a:pt x="3768" y="12711"/>
                  </a:lnTo>
                  <a:lnTo>
                    <a:pt x="3869" y="12761"/>
                  </a:lnTo>
                  <a:lnTo>
                    <a:pt x="4020" y="12711"/>
                  </a:lnTo>
                  <a:lnTo>
                    <a:pt x="4070" y="12661"/>
                  </a:lnTo>
                  <a:lnTo>
                    <a:pt x="4120" y="12560"/>
                  </a:lnTo>
                  <a:lnTo>
                    <a:pt x="4221" y="12158"/>
                  </a:lnTo>
                  <a:lnTo>
                    <a:pt x="4271" y="11706"/>
                  </a:lnTo>
                  <a:lnTo>
                    <a:pt x="4321" y="10852"/>
                  </a:lnTo>
                  <a:lnTo>
                    <a:pt x="4221" y="9948"/>
                  </a:lnTo>
                  <a:lnTo>
                    <a:pt x="4120" y="9094"/>
                  </a:lnTo>
                  <a:lnTo>
                    <a:pt x="3819" y="7335"/>
                  </a:lnTo>
                  <a:lnTo>
                    <a:pt x="3718" y="6431"/>
                  </a:lnTo>
                  <a:lnTo>
                    <a:pt x="3668" y="5577"/>
                  </a:lnTo>
                  <a:lnTo>
                    <a:pt x="3618" y="5477"/>
                  </a:lnTo>
                  <a:lnTo>
                    <a:pt x="3517" y="5477"/>
                  </a:lnTo>
                  <a:lnTo>
                    <a:pt x="3467" y="5577"/>
                  </a:lnTo>
                  <a:lnTo>
                    <a:pt x="3467" y="6280"/>
                  </a:lnTo>
                  <a:lnTo>
                    <a:pt x="3467" y="6984"/>
                  </a:lnTo>
                  <a:lnTo>
                    <a:pt x="3567" y="8441"/>
                  </a:lnTo>
                  <a:lnTo>
                    <a:pt x="3316" y="7235"/>
                  </a:lnTo>
                  <a:lnTo>
                    <a:pt x="3166" y="5979"/>
                  </a:lnTo>
                  <a:lnTo>
                    <a:pt x="3115" y="5376"/>
                  </a:lnTo>
                  <a:lnTo>
                    <a:pt x="3115" y="4773"/>
                  </a:lnTo>
                  <a:lnTo>
                    <a:pt x="3216" y="4171"/>
                  </a:lnTo>
                  <a:lnTo>
                    <a:pt x="3316" y="3517"/>
                  </a:lnTo>
                  <a:lnTo>
                    <a:pt x="3316" y="3467"/>
                  </a:lnTo>
                  <a:lnTo>
                    <a:pt x="3266" y="3517"/>
                  </a:lnTo>
                  <a:lnTo>
                    <a:pt x="3065" y="4020"/>
                  </a:lnTo>
                  <a:lnTo>
                    <a:pt x="2965" y="4522"/>
                  </a:lnTo>
                  <a:lnTo>
                    <a:pt x="2864" y="5025"/>
                  </a:lnTo>
                  <a:lnTo>
                    <a:pt x="2814" y="5527"/>
                  </a:lnTo>
                  <a:lnTo>
                    <a:pt x="2814" y="6532"/>
                  </a:lnTo>
                  <a:lnTo>
                    <a:pt x="2914" y="7587"/>
                  </a:lnTo>
                  <a:lnTo>
                    <a:pt x="3015" y="8491"/>
                  </a:lnTo>
                  <a:lnTo>
                    <a:pt x="2864" y="7637"/>
                  </a:lnTo>
                  <a:lnTo>
                    <a:pt x="2713" y="6883"/>
                  </a:lnTo>
                  <a:lnTo>
                    <a:pt x="2563" y="6080"/>
                  </a:lnTo>
                  <a:lnTo>
                    <a:pt x="2512" y="5276"/>
                  </a:lnTo>
                  <a:lnTo>
                    <a:pt x="2512" y="4472"/>
                  </a:lnTo>
                  <a:lnTo>
                    <a:pt x="2613" y="3668"/>
                  </a:lnTo>
                  <a:lnTo>
                    <a:pt x="2713" y="3316"/>
                  </a:lnTo>
                  <a:lnTo>
                    <a:pt x="2814" y="2965"/>
                  </a:lnTo>
                  <a:lnTo>
                    <a:pt x="2965" y="2563"/>
                  </a:lnTo>
                  <a:lnTo>
                    <a:pt x="3166" y="2262"/>
                  </a:lnTo>
                  <a:lnTo>
                    <a:pt x="3417" y="1910"/>
                  </a:lnTo>
                  <a:lnTo>
                    <a:pt x="3668" y="1608"/>
                  </a:lnTo>
                  <a:lnTo>
                    <a:pt x="3718" y="1558"/>
                  </a:lnTo>
                  <a:lnTo>
                    <a:pt x="3668" y="1508"/>
                  </a:lnTo>
                  <a:lnTo>
                    <a:pt x="3567" y="1508"/>
                  </a:lnTo>
                  <a:lnTo>
                    <a:pt x="3316" y="1709"/>
                  </a:lnTo>
                  <a:lnTo>
                    <a:pt x="3115" y="1960"/>
                  </a:lnTo>
                  <a:lnTo>
                    <a:pt x="2764" y="2462"/>
                  </a:lnTo>
                  <a:lnTo>
                    <a:pt x="2462" y="3065"/>
                  </a:lnTo>
                  <a:lnTo>
                    <a:pt x="2261" y="3668"/>
                  </a:lnTo>
                  <a:lnTo>
                    <a:pt x="2111" y="4271"/>
                  </a:lnTo>
                  <a:lnTo>
                    <a:pt x="2060" y="4924"/>
                  </a:lnTo>
                  <a:lnTo>
                    <a:pt x="2010" y="5577"/>
                  </a:lnTo>
                  <a:lnTo>
                    <a:pt x="2010" y="6230"/>
                  </a:lnTo>
                  <a:lnTo>
                    <a:pt x="2060" y="6883"/>
                  </a:lnTo>
                  <a:lnTo>
                    <a:pt x="1859" y="5828"/>
                  </a:lnTo>
                  <a:lnTo>
                    <a:pt x="1809" y="5276"/>
                  </a:lnTo>
                  <a:lnTo>
                    <a:pt x="1809" y="4773"/>
                  </a:lnTo>
                  <a:lnTo>
                    <a:pt x="1809" y="4221"/>
                  </a:lnTo>
                  <a:lnTo>
                    <a:pt x="1910" y="3718"/>
                  </a:lnTo>
                  <a:lnTo>
                    <a:pt x="2010" y="3216"/>
                  </a:lnTo>
                  <a:lnTo>
                    <a:pt x="2161" y="2663"/>
                  </a:lnTo>
                  <a:lnTo>
                    <a:pt x="2362" y="2262"/>
                  </a:lnTo>
                  <a:lnTo>
                    <a:pt x="2613" y="1809"/>
                  </a:lnTo>
                  <a:lnTo>
                    <a:pt x="2914" y="1458"/>
                  </a:lnTo>
                  <a:lnTo>
                    <a:pt x="3266" y="1106"/>
                  </a:lnTo>
                  <a:lnTo>
                    <a:pt x="3618" y="805"/>
                  </a:lnTo>
                  <a:lnTo>
                    <a:pt x="4020" y="553"/>
                  </a:lnTo>
                  <a:lnTo>
                    <a:pt x="4422" y="302"/>
                  </a:lnTo>
                  <a:lnTo>
                    <a:pt x="4874" y="101"/>
                  </a:lnTo>
                  <a:lnTo>
                    <a:pt x="4472" y="51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5511;p130">
              <a:extLst>
                <a:ext uri="{FF2B5EF4-FFF2-40B4-BE49-F238E27FC236}">
                  <a16:creationId xmlns:a16="http://schemas.microsoft.com/office/drawing/2014/main" id="{E59CDBA9-60EC-3613-A2D9-8E098A038DE4}"/>
                </a:ext>
              </a:extLst>
            </p:cNvPr>
            <p:cNvSpPr/>
            <p:nvPr/>
          </p:nvSpPr>
          <p:spPr>
            <a:xfrm>
              <a:off x="5696400" y="353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5" cap="rnd" cmpd="sng">
              <a:solidFill>
                <a:srgbClr val="FF7C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5512;p130">
              <a:extLst>
                <a:ext uri="{FF2B5EF4-FFF2-40B4-BE49-F238E27FC236}">
                  <a16:creationId xmlns:a16="http://schemas.microsoft.com/office/drawing/2014/main" id="{706821D2-F2FA-E75E-E0D7-38DA592EE3B7}"/>
                </a:ext>
              </a:extLst>
            </p:cNvPr>
            <p:cNvSpPr/>
            <p:nvPr/>
          </p:nvSpPr>
          <p:spPr>
            <a:xfrm>
              <a:off x="5698900" y="3534425"/>
              <a:ext cx="21375" cy="110550"/>
            </a:xfrm>
            <a:custGeom>
              <a:avLst/>
              <a:gdLst/>
              <a:ahLst/>
              <a:cxnLst/>
              <a:rect l="l" t="t" r="r" b="b"/>
              <a:pathLst>
                <a:path w="855" h="4422" extrusionOk="0">
                  <a:moveTo>
                    <a:pt x="1" y="1"/>
                  </a:moveTo>
                  <a:lnTo>
                    <a:pt x="302" y="503"/>
                  </a:lnTo>
                  <a:lnTo>
                    <a:pt x="453" y="1056"/>
                  </a:lnTo>
                  <a:lnTo>
                    <a:pt x="554" y="1558"/>
                  </a:lnTo>
                  <a:lnTo>
                    <a:pt x="554" y="2111"/>
                  </a:lnTo>
                  <a:lnTo>
                    <a:pt x="503" y="2663"/>
                  </a:lnTo>
                  <a:lnTo>
                    <a:pt x="403" y="3216"/>
                  </a:lnTo>
                  <a:lnTo>
                    <a:pt x="202" y="4271"/>
                  </a:lnTo>
                  <a:lnTo>
                    <a:pt x="252" y="4371"/>
                  </a:lnTo>
                  <a:lnTo>
                    <a:pt x="302" y="4422"/>
                  </a:lnTo>
                  <a:lnTo>
                    <a:pt x="353" y="4422"/>
                  </a:lnTo>
                  <a:lnTo>
                    <a:pt x="403" y="4371"/>
                  </a:lnTo>
                  <a:lnTo>
                    <a:pt x="604" y="3819"/>
                  </a:lnTo>
                  <a:lnTo>
                    <a:pt x="755" y="3266"/>
                  </a:lnTo>
                  <a:lnTo>
                    <a:pt x="855" y="2663"/>
                  </a:lnTo>
                  <a:lnTo>
                    <a:pt x="855" y="2111"/>
                  </a:lnTo>
                  <a:lnTo>
                    <a:pt x="805" y="1508"/>
                  </a:lnTo>
                  <a:lnTo>
                    <a:pt x="654" y="955"/>
                  </a:lnTo>
                  <a:lnTo>
                    <a:pt x="403" y="453"/>
                  </a:lnTo>
                  <a:lnTo>
                    <a:pt x="252" y="202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5513;p130">
              <a:extLst>
                <a:ext uri="{FF2B5EF4-FFF2-40B4-BE49-F238E27FC236}">
                  <a16:creationId xmlns:a16="http://schemas.microsoft.com/office/drawing/2014/main" id="{D926F2F0-CBCB-D2D8-D04D-A5DE1BB8BA7F}"/>
                </a:ext>
              </a:extLst>
            </p:cNvPr>
            <p:cNvSpPr/>
            <p:nvPr/>
          </p:nvSpPr>
          <p:spPr>
            <a:xfrm>
              <a:off x="5254300" y="3643700"/>
              <a:ext cx="266300" cy="207250"/>
            </a:xfrm>
            <a:custGeom>
              <a:avLst/>
              <a:gdLst/>
              <a:ahLst/>
              <a:cxnLst/>
              <a:rect l="l" t="t" r="r" b="b"/>
              <a:pathLst>
                <a:path w="10652" h="8290" extrusionOk="0">
                  <a:moveTo>
                    <a:pt x="2262" y="0"/>
                  </a:moveTo>
                  <a:lnTo>
                    <a:pt x="1960" y="51"/>
                  </a:lnTo>
                  <a:lnTo>
                    <a:pt x="1659" y="151"/>
                  </a:lnTo>
                  <a:lnTo>
                    <a:pt x="1357" y="252"/>
                  </a:lnTo>
                  <a:lnTo>
                    <a:pt x="1056" y="453"/>
                  </a:lnTo>
                  <a:lnTo>
                    <a:pt x="805" y="603"/>
                  </a:lnTo>
                  <a:lnTo>
                    <a:pt x="554" y="854"/>
                  </a:lnTo>
                  <a:lnTo>
                    <a:pt x="353" y="1106"/>
                  </a:lnTo>
                  <a:lnTo>
                    <a:pt x="152" y="1407"/>
                  </a:lnTo>
                  <a:lnTo>
                    <a:pt x="51" y="1708"/>
                  </a:lnTo>
                  <a:lnTo>
                    <a:pt x="1" y="2010"/>
                  </a:lnTo>
                  <a:lnTo>
                    <a:pt x="1" y="2311"/>
                  </a:lnTo>
                  <a:lnTo>
                    <a:pt x="51" y="2613"/>
                  </a:lnTo>
                  <a:lnTo>
                    <a:pt x="152" y="2914"/>
                  </a:lnTo>
                  <a:lnTo>
                    <a:pt x="302" y="3216"/>
                  </a:lnTo>
                  <a:lnTo>
                    <a:pt x="503" y="3517"/>
                  </a:lnTo>
                  <a:lnTo>
                    <a:pt x="1006" y="4120"/>
                  </a:lnTo>
                  <a:lnTo>
                    <a:pt x="1659" y="4723"/>
                  </a:lnTo>
                  <a:lnTo>
                    <a:pt x="2362" y="5326"/>
                  </a:lnTo>
                  <a:lnTo>
                    <a:pt x="3166" y="5878"/>
                  </a:lnTo>
                  <a:lnTo>
                    <a:pt x="3970" y="6380"/>
                  </a:lnTo>
                  <a:lnTo>
                    <a:pt x="4773" y="6833"/>
                  </a:lnTo>
                  <a:lnTo>
                    <a:pt x="6230" y="7586"/>
                  </a:lnTo>
                  <a:lnTo>
                    <a:pt x="7285" y="8089"/>
                  </a:lnTo>
                  <a:lnTo>
                    <a:pt x="7687" y="8289"/>
                  </a:lnTo>
                  <a:lnTo>
                    <a:pt x="10651" y="6833"/>
                  </a:lnTo>
                  <a:lnTo>
                    <a:pt x="10199" y="5878"/>
                  </a:lnTo>
                  <a:lnTo>
                    <a:pt x="9697" y="4974"/>
                  </a:lnTo>
                  <a:lnTo>
                    <a:pt x="9094" y="4120"/>
                  </a:lnTo>
                  <a:lnTo>
                    <a:pt x="8441" y="3316"/>
                  </a:lnTo>
                  <a:lnTo>
                    <a:pt x="7738" y="2562"/>
                  </a:lnTo>
                  <a:lnTo>
                    <a:pt x="7034" y="1909"/>
                  </a:lnTo>
                  <a:lnTo>
                    <a:pt x="6281" y="1357"/>
                  </a:lnTo>
                  <a:lnTo>
                    <a:pt x="5527" y="854"/>
                  </a:lnTo>
                  <a:lnTo>
                    <a:pt x="4773" y="503"/>
                  </a:lnTo>
                  <a:lnTo>
                    <a:pt x="4020" y="201"/>
                  </a:lnTo>
                  <a:lnTo>
                    <a:pt x="3317" y="51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5514;p130">
              <a:extLst>
                <a:ext uri="{FF2B5EF4-FFF2-40B4-BE49-F238E27FC236}">
                  <a16:creationId xmlns:a16="http://schemas.microsoft.com/office/drawing/2014/main" id="{FE01B7BF-9BCB-4B58-697A-77B72DC8644E}"/>
                </a:ext>
              </a:extLst>
            </p:cNvPr>
            <p:cNvSpPr/>
            <p:nvPr/>
          </p:nvSpPr>
          <p:spPr>
            <a:xfrm>
              <a:off x="5254300" y="3662525"/>
              <a:ext cx="263775" cy="188425"/>
            </a:xfrm>
            <a:custGeom>
              <a:avLst/>
              <a:gdLst/>
              <a:ahLst/>
              <a:cxnLst/>
              <a:rect l="l" t="t" r="r" b="b"/>
              <a:pathLst>
                <a:path w="10551" h="7537" extrusionOk="0">
                  <a:moveTo>
                    <a:pt x="704" y="1"/>
                  </a:moveTo>
                  <a:lnTo>
                    <a:pt x="353" y="353"/>
                  </a:lnTo>
                  <a:lnTo>
                    <a:pt x="152" y="654"/>
                  </a:lnTo>
                  <a:lnTo>
                    <a:pt x="51" y="955"/>
                  </a:lnTo>
                  <a:lnTo>
                    <a:pt x="1" y="1257"/>
                  </a:lnTo>
                  <a:lnTo>
                    <a:pt x="1" y="1558"/>
                  </a:lnTo>
                  <a:lnTo>
                    <a:pt x="51" y="1860"/>
                  </a:lnTo>
                  <a:lnTo>
                    <a:pt x="152" y="2161"/>
                  </a:lnTo>
                  <a:lnTo>
                    <a:pt x="302" y="2463"/>
                  </a:lnTo>
                  <a:lnTo>
                    <a:pt x="503" y="2764"/>
                  </a:lnTo>
                  <a:lnTo>
                    <a:pt x="1006" y="3367"/>
                  </a:lnTo>
                  <a:lnTo>
                    <a:pt x="1659" y="3970"/>
                  </a:lnTo>
                  <a:lnTo>
                    <a:pt x="2362" y="4573"/>
                  </a:lnTo>
                  <a:lnTo>
                    <a:pt x="3166" y="5125"/>
                  </a:lnTo>
                  <a:lnTo>
                    <a:pt x="3970" y="5627"/>
                  </a:lnTo>
                  <a:lnTo>
                    <a:pt x="4773" y="6080"/>
                  </a:lnTo>
                  <a:lnTo>
                    <a:pt x="6230" y="6833"/>
                  </a:lnTo>
                  <a:lnTo>
                    <a:pt x="7285" y="7336"/>
                  </a:lnTo>
                  <a:lnTo>
                    <a:pt x="7687" y="7536"/>
                  </a:lnTo>
                  <a:lnTo>
                    <a:pt x="9496" y="6682"/>
                  </a:lnTo>
                  <a:lnTo>
                    <a:pt x="9697" y="6682"/>
                  </a:lnTo>
                  <a:lnTo>
                    <a:pt x="9797" y="6532"/>
                  </a:lnTo>
                  <a:lnTo>
                    <a:pt x="9998" y="6632"/>
                  </a:lnTo>
                  <a:lnTo>
                    <a:pt x="10048" y="6632"/>
                  </a:lnTo>
                  <a:lnTo>
                    <a:pt x="10149" y="6582"/>
                  </a:lnTo>
                  <a:lnTo>
                    <a:pt x="10300" y="6682"/>
                  </a:lnTo>
                  <a:lnTo>
                    <a:pt x="10400" y="6733"/>
                  </a:lnTo>
                  <a:lnTo>
                    <a:pt x="10501" y="6682"/>
                  </a:lnTo>
                  <a:lnTo>
                    <a:pt x="10551" y="6582"/>
                  </a:lnTo>
                  <a:lnTo>
                    <a:pt x="10551" y="6482"/>
                  </a:lnTo>
                  <a:lnTo>
                    <a:pt x="10400" y="6180"/>
                  </a:lnTo>
                  <a:lnTo>
                    <a:pt x="10199" y="5879"/>
                  </a:lnTo>
                  <a:lnTo>
                    <a:pt x="9948" y="5577"/>
                  </a:lnTo>
                  <a:lnTo>
                    <a:pt x="9647" y="5376"/>
                  </a:lnTo>
                  <a:lnTo>
                    <a:pt x="8993" y="4924"/>
                  </a:lnTo>
                  <a:lnTo>
                    <a:pt x="8340" y="4573"/>
                  </a:lnTo>
                  <a:lnTo>
                    <a:pt x="6532" y="3668"/>
                  </a:lnTo>
                  <a:lnTo>
                    <a:pt x="5628" y="3166"/>
                  </a:lnTo>
                  <a:lnTo>
                    <a:pt x="5226" y="2864"/>
                  </a:lnTo>
                  <a:lnTo>
                    <a:pt x="4824" y="2513"/>
                  </a:lnTo>
                  <a:lnTo>
                    <a:pt x="4723" y="2513"/>
                  </a:lnTo>
                  <a:lnTo>
                    <a:pt x="4673" y="2563"/>
                  </a:lnTo>
                  <a:lnTo>
                    <a:pt x="4723" y="2613"/>
                  </a:lnTo>
                  <a:lnTo>
                    <a:pt x="5175" y="3065"/>
                  </a:lnTo>
                  <a:lnTo>
                    <a:pt x="5678" y="3417"/>
                  </a:lnTo>
                  <a:lnTo>
                    <a:pt x="6683" y="4120"/>
                  </a:lnTo>
                  <a:lnTo>
                    <a:pt x="6683" y="4120"/>
                  </a:lnTo>
                  <a:lnTo>
                    <a:pt x="5678" y="3668"/>
                  </a:lnTo>
                  <a:lnTo>
                    <a:pt x="5175" y="3417"/>
                  </a:lnTo>
                  <a:lnTo>
                    <a:pt x="4673" y="3166"/>
                  </a:lnTo>
                  <a:lnTo>
                    <a:pt x="4221" y="2864"/>
                  </a:lnTo>
                  <a:lnTo>
                    <a:pt x="3769" y="2513"/>
                  </a:lnTo>
                  <a:lnTo>
                    <a:pt x="3367" y="2111"/>
                  </a:lnTo>
                  <a:lnTo>
                    <a:pt x="2965" y="1659"/>
                  </a:lnTo>
                  <a:lnTo>
                    <a:pt x="2915" y="1659"/>
                  </a:lnTo>
                  <a:lnTo>
                    <a:pt x="2864" y="1709"/>
                  </a:lnTo>
                  <a:lnTo>
                    <a:pt x="3216" y="2161"/>
                  </a:lnTo>
                  <a:lnTo>
                    <a:pt x="3568" y="2563"/>
                  </a:lnTo>
                  <a:lnTo>
                    <a:pt x="3919" y="2915"/>
                  </a:lnTo>
                  <a:lnTo>
                    <a:pt x="4321" y="3216"/>
                  </a:lnTo>
                  <a:lnTo>
                    <a:pt x="5175" y="3819"/>
                  </a:lnTo>
                  <a:lnTo>
                    <a:pt x="6130" y="4321"/>
                  </a:lnTo>
                  <a:lnTo>
                    <a:pt x="6230" y="4372"/>
                  </a:lnTo>
                  <a:lnTo>
                    <a:pt x="5427" y="4020"/>
                  </a:lnTo>
                  <a:lnTo>
                    <a:pt x="4824" y="3769"/>
                  </a:lnTo>
                  <a:lnTo>
                    <a:pt x="4271" y="3417"/>
                  </a:lnTo>
                  <a:lnTo>
                    <a:pt x="3719" y="3116"/>
                  </a:lnTo>
                  <a:lnTo>
                    <a:pt x="3216" y="2714"/>
                  </a:lnTo>
                  <a:lnTo>
                    <a:pt x="2714" y="2312"/>
                  </a:lnTo>
                  <a:lnTo>
                    <a:pt x="2312" y="1860"/>
                  </a:lnTo>
                  <a:lnTo>
                    <a:pt x="1860" y="1357"/>
                  </a:lnTo>
                  <a:lnTo>
                    <a:pt x="1508" y="805"/>
                  </a:lnTo>
                  <a:lnTo>
                    <a:pt x="1458" y="805"/>
                  </a:lnTo>
                  <a:lnTo>
                    <a:pt x="1458" y="855"/>
                  </a:lnTo>
                  <a:lnTo>
                    <a:pt x="1709" y="1307"/>
                  </a:lnTo>
                  <a:lnTo>
                    <a:pt x="2010" y="1759"/>
                  </a:lnTo>
                  <a:lnTo>
                    <a:pt x="2312" y="2211"/>
                  </a:lnTo>
                  <a:lnTo>
                    <a:pt x="2664" y="2613"/>
                  </a:lnTo>
                  <a:lnTo>
                    <a:pt x="3065" y="2965"/>
                  </a:lnTo>
                  <a:lnTo>
                    <a:pt x="3467" y="3317"/>
                  </a:lnTo>
                  <a:lnTo>
                    <a:pt x="4372" y="3970"/>
                  </a:lnTo>
                  <a:lnTo>
                    <a:pt x="4321" y="3970"/>
                  </a:lnTo>
                  <a:lnTo>
                    <a:pt x="3317" y="3367"/>
                  </a:lnTo>
                  <a:lnTo>
                    <a:pt x="2814" y="3065"/>
                  </a:lnTo>
                  <a:lnTo>
                    <a:pt x="2362" y="2714"/>
                  </a:lnTo>
                  <a:lnTo>
                    <a:pt x="1910" y="2312"/>
                  </a:lnTo>
                  <a:lnTo>
                    <a:pt x="1508" y="1860"/>
                  </a:lnTo>
                  <a:lnTo>
                    <a:pt x="1207" y="1408"/>
                  </a:lnTo>
                  <a:lnTo>
                    <a:pt x="955" y="905"/>
                  </a:lnTo>
                  <a:lnTo>
                    <a:pt x="805" y="45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5515;p130">
              <a:extLst>
                <a:ext uri="{FF2B5EF4-FFF2-40B4-BE49-F238E27FC236}">
                  <a16:creationId xmlns:a16="http://schemas.microsoft.com/office/drawing/2014/main" id="{BEF1EDFC-6A54-8512-A6C1-2820E39B29AF}"/>
                </a:ext>
              </a:extLst>
            </p:cNvPr>
            <p:cNvSpPr/>
            <p:nvPr/>
          </p:nvSpPr>
          <p:spPr>
            <a:xfrm>
              <a:off x="5313350" y="3658775"/>
              <a:ext cx="140675" cy="76625"/>
            </a:xfrm>
            <a:custGeom>
              <a:avLst/>
              <a:gdLst/>
              <a:ahLst/>
              <a:cxnLst/>
              <a:rect l="l" t="t" r="r" b="b"/>
              <a:pathLst>
                <a:path w="5627" h="3065" extrusionOk="0">
                  <a:moveTo>
                    <a:pt x="452" y="0"/>
                  </a:moveTo>
                  <a:lnTo>
                    <a:pt x="50" y="101"/>
                  </a:lnTo>
                  <a:lnTo>
                    <a:pt x="0" y="101"/>
                  </a:lnTo>
                  <a:lnTo>
                    <a:pt x="50" y="151"/>
                  </a:lnTo>
                  <a:lnTo>
                    <a:pt x="402" y="101"/>
                  </a:lnTo>
                  <a:lnTo>
                    <a:pt x="804" y="151"/>
                  </a:lnTo>
                  <a:lnTo>
                    <a:pt x="1206" y="201"/>
                  </a:lnTo>
                  <a:lnTo>
                    <a:pt x="1557" y="302"/>
                  </a:lnTo>
                  <a:lnTo>
                    <a:pt x="1959" y="452"/>
                  </a:lnTo>
                  <a:lnTo>
                    <a:pt x="2311" y="603"/>
                  </a:lnTo>
                  <a:lnTo>
                    <a:pt x="3065" y="1005"/>
                  </a:lnTo>
                  <a:lnTo>
                    <a:pt x="3768" y="1507"/>
                  </a:lnTo>
                  <a:lnTo>
                    <a:pt x="4421" y="2010"/>
                  </a:lnTo>
                  <a:lnTo>
                    <a:pt x="5024" y="2562"/>
                  </a:lnTo>
                  <a:lnTo>
                    <a:pt x="5576" y="3065"/>
                  </a:lnTo>
                  <a:lnTo>
                    <a:pt x="5627" y="3065"/>
                  </a:lnTo>
                  <a:lnTo>
                    <a:pt x="5627" y="3014"/>
                  </a:lnTo>
                  <a:lnTo>
                    <a:pt x="5124" y="2361"/>
                  </a:lnTo>
                  <a:lnTo>
                    <a:pt x="4521" y="1759"/>
                  </a:lnTo>
                  <a:lnTo>
                    <a:pt x="3919" y="1206"/>
                  </a:lnTo>
                  <a:lnTo>
                    <a:pt x="3215" y="754"/>
                  </a:lnTo>
                  <a:lnTo>
                    <a:pt x="2813" y="503"/>
                  </a:lnTo>
                  <a:lnTo>
                    <a:pt x="2462" y="352"/>
                  </a:lnTo>
                  <a:lnTo>
                    <a:pt x="2060" y="201"/>
                  </a:lnTo>
                  <a:lnTo>
                    <a:pt x="1658" y="101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5516;p130">
              <a:extLst>
                <a:ext uri="{FF2B5EF4-FFF2-40B4-BE49-F238E27FC236}">
                  <a16:creationId xmlns:a16="http://schemas.microsoft.com/office/drawing/2014/main" id="{B858B816-6F46-023F-DFC3-6A30D29F7E35}"/>
                </a:ext>
              </a:extLst>
            </p:cNvPr>
            <p:cNvSpPr/>
            <p:nvPr/>
          </p:nvSpPr>
          <p:spPr>
            <a:xfrm>
              <a:off x="5393725" y="3511825"/>
              <a:ext cx="197200" cy="305225"/>
            </a:xfrm>
            <a:custGeom>
              <a:avLst/>
              <a:gdLst/>
              <a:ahLst/>
              <a:cxnLst/>
              <a:rect l="l" t="t" r="r" b="b"/>
              <a:pathLst>
                <a:path w="7888" h="12209" extrusionOk="0">
                  <a:moveTo>
                    <a:pt x="3115" y="0"/>
                  </a:moveTo>
                  <a:lnTo>
                    <a:pt x="2663" y="51"/>
                  </a:lnTo>
                  <a:lnTo>
                    <a:pt x="2261" y="252"/>
                  </a:lnTo>
                  <a:lnTo>
                    <a:pt x="1809" y="503"/>
                  </a:lnTo>
                  <a:lnTo>
                    <a:pt x="1357" y="804"/>
                  </a:lnTo>
                  <a:lnTo>
                    <a:pt x="955" y="1206"/>
                  </a:lnTo>
                  <a:lnTo>
                    <a:pt x="553" y="1759"/>
                  </a:lnTo>
                  <a:lnTo>
                    <a:pt x="352" y="2010"/>
                  </a:lnTo>
                  <a:lnTo>
                    <a:pt x="201" y="2311"/>
                  </a:lnTo>
                  <a:lnTo>
                    <a:pt x="101" y="2663"/>
                  </a:lnTo>
                  <a:lnTo>
                    <a:pt x="51" y="3015"/>
                  </a:lnTo>
                  <a:lnTo>
                    <a:pt x="0" y="3366"/>
                  </a:lnTo>
                  <a:lnTo>
                    <a:pt x="0" y="3718"/>
                  </a:lnTo>
                  <a:lnTo>
                    <a:pt x="101" y="4522"/>
                  </a:lnTo>
                  <a:lnTo>
                    <a:pt x="302" y="5326"/>
                  </a:lnTo>
                  <a:lnTo>
                    <a:pt x="553" y="6129"/>
                  </a:lnTo>
                  <a:lnTo>
                    <a:pt x="854" y="6933"/>
                  </a:lnTo>
                  <a:lnTo>
                    <a:pt x="1256" y="7737"/>
                  </a:lnTo>
                  <a:lnTo>
                    <a:pt x="1658" y="8491"/>
                  </a:lnTo>
                  <a:lnTo>
                    <a:pt x="2060" y="9194"/>
                  </a:lnTo>
                  <a:lnTo>
                    <a:pt x="2814" y="10349"/>
                  </a:lnTo>
                  <a:lnTo>
                    <a:pt x="3366" y="11153"/>
                  </a:lnTo>
                  <a:lnTo>
                    <a:pt x="3567" y="11455"/>
                  </a:lnTo>
                  <a:lnTo>
                    <a:pt x="4371" y="12208"/>
                  </a:lnTo>
                  <a:lnTo>
                    <a:pt x="7888" y="11756"/>
                  </a:lnTo>
                  <a:lnTo>
                    <a:pt x="7787" y="11002"/>
                  </a:lnTo>
                  <a:lnTo>
                    <a:pt x="7536" y="8993"/>
                  </a:lnTo>
                  <a:lnTo>
                    <a:pt x="7385" y="7687"/>
                  </a:lnTo>
                  <a:lnTo>
                    <a:pt x="7134" y="6280"/>
                  </a:lnTo>
                  <a:lnTo>
                    <a:pt x="6833" y="4823"/>
                  </a:lnTo>
                  <a:lnTo>
                    <a:pt x="6481" y="3417"/>
                  </a:lnTo>
                  <a:lnTo>
                    <a:pt x="6280" y="2764"/>
                  </a:lnTo>
                  <a:lnTo>
                    <a:pt x="6029" y="2161"/>
                  </a:lnTo>
                  <a:lnTo>
                    <a:pt x="5727" y="1658"/>
                  </a:lnTo>
                  <a:lnTo>
                    <a:pt x="5426" y="1206"/>
                  </a:lnTo>
                  <a:lnTo>
                    <a:pt x="5074" y="804"/>
                  </a:lnTo>
                  <a:lnTo>
                    <a:pt x="4723" y="503"/>
                  </a:lnTo>
                  <a:lnTo>
                    <a:pt x="4321" y="252"/>
                  </a:lnTo>
                  <a:lnTo>
                    <a:pt x="3919" y="10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5517;p130">
              <a:extLst>
                <a:ext uri="{FF2B5EF4-FFF2-40B4-BE49-F238E27FC236}">
                  <a16:creationId xmlns:a16="http://schemas.microsoft.com/office/drawing/2014/main" id="{125F1E05-8893-C4C9-EAE0-FF2D58F16A16}"/>
                </a:ext>
              </a:extLst>
            </p:cNvPr>
            <p:cNvSpPr/>
            <p:nvPr/>
          </p:nvSpPr>
          <p:spPr>
            <a:xfrm>
              <a:off x="5393725" y="3524375"/>
              <a:ext cx="174600" cy="301450"/>
            </a:xfrm>
            <a:custGeom>
              <a:avLst/>
              <a:gdLst/>
              <a:ahLst/>
              <a:cxnLst/>
              <a:rect l="l" t="t" r="r" b="b"/>
              <a:pathLst>
                <a:path w="6984" h="12058" extrusionOk="0">
                  <a:moveTo>
                    <a:pt x="1759" y="1"/>
                  </a:moveTo>
                  <a:lnTo>
                    <a:pt x="1457" y="252"/>
                  </a:lnTo>
                  <a:lnTo>
                    <a:pt x="1156" y="553"/>
                  </a:lnTo>
                  <a:lnTo>
                    <a:pt x="854" y="855"/>
                  </a:lnTo>
                  <a:lnTo>
                    <a:pt x="553" y="1257"/>
                  </a:lnTo>
                  <a:lnTo>
                    <a:pt x="352" y="1508"/>
                  </a:lnTo>
                  <a:lnTo>
                    <a:pt x="201" y="1809"/>
                  </a:lnTo>
                  <a:lnTo>
                    <a:pt x="101" y="2161"/>
                  </a:lnTo>
                  <a:lnTo>
                    <a:pt x="51" y="2513"/>
                  </a:lnTo>
                  <a:lnTo>
                    <a:pt x="0" y="2864"/>
                  </a:lnTo>
                  <a:lnTo>
                    <a:pt x="0" y="3216"/>
                  </a:lnTo>
                  <a:lnTo>
                    <a:pt x="101" y="4020"/>
                  </a:lnTo>
                  <a:lnTo>
                    <a:pt x="302" y="4824"/>
                  </a:lnTo>
                  <a:lnTo>
                    <a:pt x="553" y="5627"/>
                  </a:lnTo>
                  <a:lnTo>
                    <a:pt x="854" y="6431"/>
                  </a:lnTo>
                  <a:lnTo>
                    <a:pt x="1256" y="7235"/>
                  </a:lnTo>
                  <a:lnTo>
                    <a:pt x="1658" y="7989"/>
                  </a:lnTo>
                  <a:lnTo>
                    <a:pt x="2060" y="8692"/>
                  </a:lnTo>
                  <a:lnTo>
                    <a:pt x="2814" y="9847"/>
                  </a:lnTo>
                  <a:lnTo>
                    <a:pt x="3366" y="10651"/>
                  </a:lnTo>
                  <a:lnTo>
                    <a:pt x="3567" y="10953"/>
                  </a:lnTo>
                  <a:lnTo>
                    <a:pt x="4371" y="11706"/>
                  </a:lnTo>
                  <a:lnTo>
                    <a:pt x="5426" y="11555"/>
                  </a:lnTo>
                  <a:lnTo>
                    <a:pt x="5526" y="11656"/>
                  </a:lnTo>
                  <a:lnTo>
                    <a:pt x="5627" y="11656"/>
                  </a:lnTo>
                  <a:lnTo>
                    <a:pt x="5677" y="11606"/>
                  </a:lnTo>
                  <a:lnTo>
                    <a:pt x="5677" y="11555"/>
                  </a:lnTo>
                  <a:lnTo>
                    <a:pt x="6079" y="11505"/>
                  </a:lnTo>
                  <a:lnTo>
                    <a:pt x="6380" y="11807"/>
                  </a:lnTo>
                  <a:lnTo>
                    <a:pt x="6682" y="12058"/>
                  </a:lnTo>
                  <a:lnTo>
                    <a:pt x="6782" y="12058"/>
                  </a:lnTo>
                  <a:lnTo>
                    <a:pt x="6883" y="12008"/>
                  </a:lnTo>
                  <a:lnTo>
                    <a:pt x="6933" y="11907"/>
                  </a:lnTo>
                  <a:lnTo>
                    <a:pt x="6933" y="11807"/>
                  </a:lnTo>
                  <a:lnTo>
                    <a:pt x="6983" y="11756"/>
                  </a:lnTo>
                  <a:lnTo>
                    <a:pt x="6983" y="11656"/>
                  </a:lnTo>
                  <a:lnTo>
                    <a:pt x="6732" y="11053"/>
                  </a:lnTo>
                  <a:lnTo>
                    <a:pt x="6431" y="10450"/>
                  </a:lnTo>
                  <a:lnTo>
                    <a:pt x="6079" y="9847"/>
                  </a:lnTo>
                  <a:lnTo>
                    <a:pt x="5778" y="9244"/>
                  </a:lnTo>
                  <a:lnTo>
                    <a:pt x="5426" y="8441"/>
                  </a:lnTo>
                  <a:lnTo>
                    <a:pt x="5074" y="7687"/>
                  </a:lnTo>
                  <a:lnTo>
                    <a:pt x="4522" y="6029"/>
                  </a:lnTo>
                  <a:lnTo>
                    <a:pt x="4471" y="5979"/>
                  </a:lnTo>
                  <a:lnTo>
                    <a:pt x="4421" y="5979"/>
                  </a:lnTo>
                  <a:lnTo>
                    <a:pt x="4371" y="6029"/>
                  </a:lnTo>
                  <a:lnTo>
                    <a:pt x="4371" y="6080"/>
                  </a:lnTo>
                  <a:lnTo>
                    <a:pt x="4773" y="7536"/>
                  </a:lnTo>
                  <a:lnTo>
                    <a:pt x="5024" y="8290"/>
                  </a:lnTo>
                  <a:lnTo>
                    <a:pt x="5275" y="9044"/>
                  </a:lnTo>
                  <a:lnTo>
                    <a:pt x="4974" y="8541"/>
                  </a:lnTo>
                  <a:lnTo>
                    <a:pt x="4723" y="7989"/>
                  </a:lnTo>
                  <a:lnTo>
                    <a:pt x="4321" y="6984"/>
                  </a:lnTo>
                  <a:lnTo>
                    <a:pt x="3969" y="5929"/>
                  </a:lnTo>
                  <a:lnTo>
                    <a:pt x="3617" y="4874"/>
                  </a:lnTo>
                  <a:lnTo>
                    <a:pt x="3366" y="3769"/>
                  </a:lnTo>
                  <a:lnTo>
                    <a:pt x="3316" y="3718"/>
                  </a:lnTo>
                  <a:lnTo>
                    <a:pt x="3266" y="3769"/>
                  </a:lnTo>
                  <a:lnTo>
                    <a:pt x="3266" y="3819"/>
                  </a:lnTo>
                  <a:lnTo>
                    <a:pt x="3467" y="5075"/>
                  </a:lnTo>
                  <a:lnTo>
                    <a:pt x="3768" y="6280"/>
                  </a:lnTo>
                  <a:lnTo>
                    <a:pt x="4070" y="7486"/>
                  </a:lnTo>
                  <a:lnTo>
                    <a:pt x="4522" y="8692"/>
                  </a:lnTo>
                  <a:lnTo>
                    <a:pt x="4873" y="9596"/>
                  </a:lnTo>
                  <a:lnTo>
                    <a:pt x="4622" y="9194"/>
                  </a:lnTo>
                  <a:lnTo>
                    <a:pt x="4070" y="8039"/>
                  </a:lnTo>
                  <a:lnTo>
                    <a:pt x="3617" y="6833"/>
                  </a:lnTo>
                  <a:lnTo>
                    <a:pt x="3165" y="5527"/>
                  </a:lnTo>
                  <a:lnTo>
                    <a:pt x="2814" y="4171"/>
                  </a:lnTo>
                  <a:lnTo>
                    <a:pt x="2512" y="2814"/>
                  </a:lnTo>
                  <a:lnTo>
                    <a:pt x="2261" y="1408"/>
                  </a:lnTo>
                  <a:lnTo>
                    <a:pt x="2161" y="1408"/>
                  </a:lnTo>
                  <a:lnTo>
                    <a:pt x="2161" y="1458"/>
                  </a:lnTo>
                  <a:lnTo>
                    <a:pt x="2211" y="2513"/>
                  </a:lnTo>
                  <a:lnTo>
                    <a:pt x="2361" y="3517"/>
                  </a:lnTo>
                  <a:lnTo>
                    <a:pt x="2512" y="4572"/>
                  </a:lnTo>
                  <a:lnTo>
                    <a:pt x="2713" y="5577"/>
                  </a:lnTo>
                  <a:lnTo>
                    <a:pt x="2462" y="4874"/>
                  </a:lnTo>
                  <a:lnTo>
                    <a:pt x="2261" y="4171"/>
                  </a:lnTo>
                  <a:lnTo>
                    <a:pt x="2010" y="3216"/>
                  </a:lnTo>
                  <a:lnTo>
                    <a:pt x="1809" y="2161"/>
                  </a:lnTo>
                  <a:lnTo>
                    <a:pt x="1759" y="1106"/>
                  </a:lnTo>
                  <a:lnTo>
                    <a:pt x="1759" y="553"/>
                  </a:lnTo>
                  <a:lnTo>
                    <a:pt x="1759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5518;p130">
              <a:extLst>
                <a:ext uri="{FF2B5EF4-FFF2-40B4-BE49-F238E27FC236}">
                  <a16:creationId xmlns:a16="http://schemas.microsoft.com/office/drawing/2014/main" id="{139FBC71-A103-7DAF-C0CC-3736838AC642}"/>
                </a:ext>
              </a:extLst>
            </p:cNvPr>
            <p:cNvSpPr/>
            <p:nvPr/>
          </p:nvSpPr>
          <p:spPr>
            <a:xfrm>
              <a:off x="5480375" y="3524375"/>
              <a:ext cx="85425" cy="197225"/>
            </a:xfrm>
            <a:custGeom>
              <a:avLst/>
              <a:gdLst/>
              <a:ahLst/>
              <a:cxnLst/>
              <a:rect l="l" t="t" r="r" b="b"/>
              <a:pathLst>
                <a:path w="3417" h="7889" extrusionOk="0">
                  <a:moveTo>
                    <a:pt x="51" y="1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453" y="403"/>
                  </a:lnTo>
                  <a:lnTo>
                    <a:pt x="855" y="754"/>
                  </a:lnTo>
                  <a:lnTo>
                    <a:pt x="1206" y="1156"/>
                  </a:lnTo>
                  <a:lnTo>
                    <a:pt x="1458" y="1608"/>
                  </a:lnTo>
                  <a:lnTo>
                    <a:pt x="1759" y="2061"/>
                  </a:lnTo>
                  <a:lnTo>
                    <a:pt x="1960" y="2513"/>
                  </a:lnTo>
                  <a:lnTo>
                    <a:pt x="2161" y="3065"/>
                  </a:lnTo>
                  <a:lnTo>
                    <a:pt x="2312" y="3568"/>
                  </a:lnTo>
                  <a:lnTo>
                    <a:pt x="2563" y="4673"/>
                  </a:lnTo>
                  <a:lnTo>
                    <a:pt x="2764" y="5728"/>
                  </a:lnTo>
                  <a:lnTo>
                    <a:pt x="2965" y="6833"/>
                  </a:lnTo>
                  <a:lnTo>
                    <a:pt x="3115" y="7788"/>
                  </a:lnTo>
                  <a:lnTo>
                    <a:pt x="3216" y="7888"/>
                  </a:lnTo>
                  <a:lnTo>
                    <a:pt x="3367" y="7888"/>
                  </a:lnTo>
                  <a:lnTo>
                    <a:pt x="3417" y="7788"/>
                  </a:lnTo>
                  <a:lnTo>
                    <a:pt x="3367" y="6733"/>
                  </a:lnTo>
                  <a:lnTo>
                    <a:pt x="3216" y="5627"/>
                  </a:lnTo>
                  <a:lnTo>
                    <a:pt x="3015" y="4522"/>
                  </a:lnTo>
                  <a:lnTo>
                    <a:pt x="2663" y="3417"/>
                  </a:lnTo>
                  <a:lnTo>
                    <a:pt x="2462" y="2864"/>
                  </a:lnTo>
                  <a:lnTo>
                    <a:pt x="2261" y="2362"/>
                  </a:lnTo>
                  <a:lnTo>
                    <a:pt x="1960" y="1860"/>
                  </a:lnTo>
                  <a:lnTo>
                    <a:pt x="1659" y="1408"/>
                  </a:lnTo>
                  <a:lnTo>
                    <a:pt x="1307" y="1006"/>
                  </a:lnTo>
                  <a:lnTo>
                    <a:pt x="955" y="604"/>
                  </a:lnTo>
                  <a:lnTo>
                    <a:pt x="553" y="302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8225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344889" y="96014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AutoUniCalendar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5832022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495333" y="346037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068292CB-8823-200F-8A24-B0E6D164F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62" y="0"/>
            <a:ext cx="8201075" cy="5143500"/>
          </a:xfrm>
          <a:prstGeom prst="rect">
            <a:avLst/>
          </a:prstGeom>
        </p:spPr>
      </p:pic>
      <p:pic>
        <p:nvPicPr>
          <p:cNvPr id="6146" name="Picture 2" descr="Spaghetti code everywhere - 9GAG">
            <a:extLst>
              <a:ext uri="{FF2B5EF4-FFF2-40B4-BE49-F238E27FC236}">
                <a16:creationId xmlns:a16="http://schemas.microsoft.com/office/drawing/2014/main" id="{AE394BD5-A5DE-4916-EC53-52627BB4F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515" y="337680"/>
            <a:ext cx="2261090" cy="169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172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AutoUniCalendar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F89DE40-83CE-F744-1087-5D031C5F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228598"/>
            <a:ext cx="8763000" cy="2600325"/>
          </a:xfrm>
          <a:prstGeom prst="rect">
            <a:avLst/>
          </a:prstGeom>
        </p:spPr>
      </p:pic>
      <p:grpSp>
        <p:nvGrpSpPr>
          <p:cNvPr id="2" name="Google Shape;3199;p105">
            <a:extLst>
              <a:ext uri="{FF2B5EF4-FFF2-40B4-BE49-F238E27FC236}">
                <a16:creationId xmlns:a16="http://schemas.microsoft.com/office/drawing/2014/main" id="{A6E373E6-4267-DA7E-83CB-9495F69D83DE}"/>
              </a:ext>
            </a:extLst>
          </p:cNvPr>
          <p:cNvGrpSpPr/>
          <p:nvPr/>
        </p:nvGrpSpPr>
        <p:grpSpPr>
          <a:xfrm>
            <a:off x="6225758" y="3828923"/>
            <a:ext cx="1047766" cy="1337975"/>
            <a:chOff x="5414977" y="2373501"/>
            <a:chExt cx="1921448" cy="2453651"/>
          </a:xfrm>
        </p:grpSpPr>
        <p:sp>
          <p:nvSpPr>
            <p:cNvPr id="4" name="Google Shape;3200;p105">
              <a:extLst>
                <a:ext uri="{FF2B5EF4-FFF2-40B4-BE49-F238E27FC236}">
                  <a16:creationId xmlns:a16="http://schemas.microsoft.com/office/drawing/2014/main" id="{D73766E6-42F8-02D4-3A2A-5FD4A6386989}"/>
                </a:ext>
              </a:extLst>
            </p:cNvPr>
            <p:cNvSpPr/>
            <p:nvPr/>
          </p:nvSpPr>
          <p:spPr>
            <a:xfrm>
              <a:off x="5414977" y="2373501"/>
              <a:ext cx="1912725" cy="2453651"/>
            </a:xfrm>
            <a:custGeom>
              <a:avLst/>
              <a:gdLst/>
              <a:ahLst/>
              <a:cxnLst/>
              <a:rect l="l" t="t" r="r" b="b"/>
              <a:pathLst>
                <a:path w="76509" h="98146" extrusionOk="0">
                  <a:moveTo>
                    <a:pt x="62200" y="1"/>
                  </a:moveTo>
                  <a:cubicBezTo>
                    <a:pt x="62033" y="1"/>
                    <a:pt x="61867" y="44"/>
                    <a:pt x="61717" y="128"/>
                  </a:cubicBezTo>
                  <a:cubicBezTo>
                    <a:pt x="61402" y="407"/>
                    <a:pt x="61402" y="897"/>
                    <a:pt x="61437" y="1317"/>
                  </a:cubicBezTo>
                  <a:cubicBezTo>
                    <a:pt x="61717" y="4708"/>
                    <a:pt x="60983" y="8100"/>
                    <a:pt x="59339" y="11037"/>
                  </a:cubicBezTo>
                  <a:cubicBezTo>
                    <a:pt x="57976" y="13485"/>
                    <a:pt x="56087" y="15233"/>
                    <a:pt x="53919" y="16807"/>
                  </a:cubicBezTo>
                  <a:cubicBezTo>
                    <a:pt x="53465" y="14954"/>
                    <a:pt x="53220" y="13065"/>
                    <a:pt x="53080" y="11177"/>
                  </a:cubicBezTo>
                  <a:cubicBezTo>
                    <a:pt x="53080" y="10163"/>
                    <a:pt x="52975" y="9184"/>
                    <a:pt x="52765" y="8205"/>
                  </a:cubicBezTo>
                  <a:cubicBezTo>
                    <a:pt x="52696" y="7681"/>
                    <a:pt x="52451" y="7226"/>
                    <a:pt x="52031" y="6911"/>
                  </a:cubicBezTo>
                  <a:cubicBezTo>
                    <a:pt x="51802" y="6783"/>
                    <a:pt x="51544" y="6718"/>
                    <a:pt x="51286" y="6718"/>
                  </a:cubicBezTo>
                  <a:cubicBezTo>
                    <a:pt x="50912" y="6718"/>
                    <a:pt x="50537" y="6852"/>
                    <a:pt x="50248" y="7121"/>
                  </a:cubicBezTo>
                  <a:cubicBezTo>
                    <a:pt x="49758" y="7576"/>
                    <a:pt x="49444" y="8135"/>
                    <a:pt x="49269" y="8765"/>
                  </a:cubicBezTo>
                  <a:cubicBezTo>
                    <a:pt x="47800" y="12821"/>
                    <a:pt x="48325" y="17401"/>
                    <a:pt x="50108" y="21283"/>
                  </a:cubicBezTo>
                  <a:cubicBezTo>
                    <a:pt x="51856" y="25199"/>
                    <a:pt x="54794" y="28486"/>
                    <a:pt x="58011" y="31318"/>
                  </a:cubicBezTo>
                  <a:cubicBezTo>
                    <a:pt x="58150" y="31423"/>
                    <a:pt x="58290" y="31563"/>
                    <a:pt x="58430" y="31703"/>
                  </a:cubicBezTo>
                  <a:lnTo>
                    <a:pt x="58430" y="31878"/>
                  </a:lnTo>
                  <a:cubicBezTo>
                    <a:pt x="58185" y="34675"/>
                    <a:pt x="58640" y="37507"/>
                    <a:pt x="58990" y="40305"/>
                  </a:cubicBezTo>
                  <a:cubicBezTo>
                    <a:pt x="59060" y="40829"/>
                    <a:pt x="59129" y="41319"/>
                    <a:pt x="59199" y="41808"/>
                  </a:cubicBezTo>
                  <a:cubicBezTo>
                    <a:pt x="57136" y="40724"/>
                    <a:pt x="54898" y="39885"/>
                    <a:pt x="53185" y="38277"/>
                  </a:cubicBezTo>
                  <a:cubicBezTo>
                    <a:pt x="50737" y="35969"/>
                    <a:pt x="49863" y="32437"/>
                    <a:pt x="47835" y="29780"/>
                  </a:cubicBezTo>
                  <a:cubicBezTo>
                    <a:pt x="47520" y="29325"/>
                    <a:pt x="47101" y="28975"/>
                    <a:pt x="46576" y="28801"/>
                  </a:cubicBezTo>
                  <a:cubicBezTo>
                    <a:pt x="46474" y="28775"/>
                    <a:pt x="46372" y="28763"/>
                    <a:pt x="46270" y="28763"/>
                  </a:cubicBezTo>
                  <a:cubicBezTo>
                    <a:pt x="45534" y="28763"/>
                    <a:pt x="44833" y="29392"/>
                    <a:pt x="44618" y="30129"/>
                  </a:cubicBezTo>
                  <a:cubicBezTo>
                    <a:pt x="44408" y="30969"/>
                    <a:pt x="44478" y="31843"/>
                    <a:pt x="44793" y="32647"/>
                  </a:cubicBezTo>
                  <a:cubicBezTo>
                    <a:pt x="46087" y="36948"/>
                    <a:pt x="48989" y="40619"/>
                    <a:pt x="52940" y="42822"/>
                  </a:cubicBezTo>
                  <a:cubicBezTo>
                    <a:pt x="54619" y="43766"/>
                    <a:pt x="56437" y="44431"/>
                    <a:pt x="58150" y="45305"/>
                  </a:cubicBezTo>
                  <a:cubicBezTo>
                    <a:pt x="58605" y="45585"/>
                    <a:pt x="59060" y="45899"/>
                    <a:pt x="59514" y="46249"/>
                  </a:cubicBezTo>
                  <a:cubicBezTo>
                    <a:pt x="59549" y="47997"/>
                    <a:pt x="59409" y="49711"/>
                    <a:pt x="59060" y="51424"/>
                  </a:cubicBezTo>
                  <a:cubicBezTo>
                    <a:pt x="57626" y="58033"/>
                    <a:pt x="52556" y="63698"/>
                    <a:pt x="52556" y="70446"/>
                  </a:cubicBezTo>
                  <a:cubicBezTo>
                    <a:pt x="52556" y="75377"/>
                    <a:pt x="55318" y="79852"/>
                    <a:pt x="56402" y="84643"/>
                  </a:cubicBezTo>
                  <a:cubicBezTo>
                    <a:pt x="54689" y="82929"/>
                    <a:pt x="52870" y="81356"/>
                    <a:pt x="50877" y="79922"/>
                  </a:cubicBezTo>
                  <a:cubicBezTo>
                    <a:pt x="50912" y="79712"/>
                    <a:pt x="50947" y="79468"/>
                    <a:pt x="50982" y="79223"/>
                  </a:cubicBezTo>
                  <a:cubicBezTo>
                    <a:pt x="51262" y="73733"/>
                    <a:pt x="49374" y="68278"/>
                    <a:pt x="46157" y="63803"/>
                  </a:cubicBezTo>
                  <a:cubicBezTo>
                    <a:pt x="42240" y="58348"/>
                    <a:pt x="36541" y="54431"/>
                    <a:pt x="31541" y="49956"/>
                  </a:cubicBezTo>
                  <a:cubicBezTo>
                    <a:pt x="31610" y="49571"/>
                    <a:pt x="31715" y="49221"/>
                    <a:pt x="31820" y="48837"/>
                  </a:cubicBezTo>
                  <a:cubicBezTo>
                    <a:pt x="32345" y="47123"/>
                    <a:pt x="32834" y="45375"/>
                    <a:pt x="33359" y="43662"/>
                  </a:cubicBezTo>
                  <a:cubicBezTo>
                    <a:pt x="33918" y="41878"/>
                    <a:pt x="34338" y="40060"/>
                    <a:pt x="34653" y="38207"/>
                  </a:cubicBezTo>
                  <a:cubicBezTo>
                    <a:pt x="35142" y="34290"/>
                    <a:pt x="34373" y="30304"/>
                    <a:pt x="32450" y="26842"/>
                  </a:cubicBezTo>
                  <a:cubicBezTo>
                    <a:pt x="32030" y="26073"/>
                    <a:pt x="31436" y="25269"/>
                    <a:pt x="30561" y="25199"/>
                  </a:cubicBezTo>
                  <a:cubicBezTo>
                    <a:pt x="30529" y="25197"/>
                    <a:pt x="30497" y="25196"/>
                    <a:pt x="30465" y="25196"/>
                  </a:cubicBezTo>
                  <a:cubicBezTo>
                    <a:pt x="29464" y="25196"/>
                    <a:pt x="28707" y="26244"/>
                    <a:pt x="28673" y="27227"/>
                  </a:cubicBezTo>
                  <a:cubicBezTo>
                    <a:pt x="28638" y="28276"/>
                    <a:pt x="29093" y="29255"/>
                    <a:pt x="29443" y="30199"/>
                  </a:cubicBezTo>
                  <a:cubicBezTo>
                    <a:pt x="31086" y="34500"/>
                    <a:pt x="30981" y="39256"/>
                    <a:pt x="29198" y="43487"/>
                  </a:cubicBezTo>
                  <a:cubicBezTo>
                    <a:pt x="28708" y="44466"/>
                    <a:pt x="28289" y="45480"/>
                    <a:pt x="27974" y="46494"/>
                  </a:cubicBezTo>
                  <a:cubicBezTo>
                    <a:pt x="26645" y="45095"/>
                    <a:pt x="25421" y="43557"/>
                    <a:pt x="24372" y="41948"/>
                  </a:cubicBezTo>
                  <a:cubicBezTo>
                    <a:pt x="21155" y="36878"/>
                    <a:pt x="19792" y="30864"/>
                    <a:pt x="19337" y="24849"/>
                  </a:cubicBezTo>
                  <a:cubicBezTo>
                    <a:pt x="19337" y="24080"/>
                    <a:pt x="19197" y="23346"/>
                    <a:pt x="18883" y="22646"/>
                  </a:cubicBezTo>
                  <a:cubicBezTo>
                    <a:pt x="18567" y="22101"/>
                    <a:pt x="17968" y="21673"/>
                    <a:pt x="17357" y="21673"/>
                  </a:cubicBezTo>
                  <a:cubicBezTo>
                    <a:pt x="17224" y="21673"/>
                    <a:pt x="17091" y="21693"/>
                    <a:pt x="16959" y="21737"/>
                  </a:cubicBezTo>
                  <a:cubicBezTo>
                    <a:pt x="16610" y="21877"/>
                    <a:pt x="16330" y="22122"/>
                    <a:pt x="16085" y="22437"/>
                  </a:cubicBezTo>
                  <a:cubicBezTo>
                    <a:pt x="14686" y="24185"/>
                    <a:pt x="14407" y="26598"/>
                    <a:pt x="14442" y="28836"/>
                  </a:cubicBezTo>
                  <a:cubicBezTo>
                    <a:pt x="14477" y="30549"/>
                    <a:pt x="14652" y="32227"/>
                    <a:pt x="15001" y="33906"/>
                  </a:cubicBezTo>
                  <a:cubicBezTo>
                    <a:pt x="12938" y="33626"/>
                    <a:pt x="11120" y="32402"/>
                    <a:pt x="9616" y="30969"/>
                  </a:cubicBezTo>
                  <a:cubicBezTo>
                    <a:pt x="8078" y="29430"/>
                    <a:pt x="6819" y="27612"/>
                    <a:pt x="5385" y="25968"/>
                  </a:cubicBezTo>
                  <a:cubicBezTo>
                    <a:pt x="4867" y="25386"/>
                    <a:pt x="4229" y="24803"/>
                    <a:pt x="3472" y="24803"/>
                  </a:cubicBezTo>
                  <a:cubicBezTo>
                    <a:pt x="3411" y="24803"/>
                    <a:pt x="3349" y="24807"/>
                    <a:pt x="3287" y="24814"/>
                  </a:cubicBezTo>
                  <a:cubicBezTo>
                    <a:pt x="2553" y="24954"/>
                    <a:pt x="1993" y="25584"/>
                    <a:pt x="1924" y="26353"/>
                  </a:cubicBezTo>
                  <a:cubicBezTo>
                    <a:pt x="1854" y="27087"/>
                    <a:pt x="1993" y="27822"/>
                    <a:pt x="2308" y="28521"/>
                  </a:cubicBezTo>
                  <a:cubicBezTo>
                    <a:pt x="4430" y="33807"/>
                    <a:pt x="9566" y="37278"/>
                    <a:pt x="15252" y="37278"/>
                  </a:cubicBezTo>
                  <a:cubicBezTo>
                    <a:pt x="15471" y="37278"/>
                    <a:pt x="15690" y="37273"/>
                    <a:pt x="15910" y="37263"/>
                  </a:cubicBezTo>
                  <a:cubicBezTo>
                    <a:pt x="16994" y="40375"/>
                    <a:pt x="18568" y="43277"/>
                    <a:pt x="20666" y="45829"/>
                  </a:cubicBezTo>
                  <a:cubicBezTo>
                    <a:pt x="23708" y="49571"/>
                    <a:pt x="27694" y="52438"/>
                    <a:pt x="31541" y="55410"/>
                  </a:cubicBezTo>
                  <a:cubicBezTo>
                    <a:pt x="35492" y="58488"/>
                    <a:pt x="39408" y="61809"/>
                    <a:pt x="42240" y="65935"/>
                  </a:cubicBezTo>
                  <a:cubicBezTo>
                    <a:pt x="44478" y="69083"/>
                    <a:pt x="45772" y="72789"/>
                    <a:pt x="46052" y="76670"/>
                  </a:cubicBezTo>
                  <a:lnTo>
                    <a:pt x="45562" y="76356"/>
                  </a:lnTo>
                  <a:cubicBezTo>
                    <a:pt x="41121" y="73593"/>
                    <a:pt x="36576" y="70971"/>
                    <a:pt x="31925" y="68523"/>
                  </a:cubicBezTo>
                  <a:cubicBezTo>
                    <a:pt x="28009" y="66460"/>
                    <a:pt x="23988" y="64502"/>
                    <a:pt x="20771" y="61495"/>
                  </a:cubicBezTo>
                  <a:cubicBezTo>
                    <a:pt x="17519" y="58488"/>
                    <a:pt x="15281" y="54711"/>
                    <a:pt x="13218" y="50795"/>
                  </a:cubicBezTo>
                  <a:cubicBezTo>
                    <a:pt x="12768" y="49955"/>
                    <a:pt x="12009" y="48960"/>
                    <a:pt x="11139" y="48960"/>
                  </a:cubicBezTo>
                  <a:cubicBezTo>
                    <a:pt x="10996" y="48960"/>
                    <a:pt x="10849" y="48987"/>
                    <a:pt x="10700" y="49046"/>
                  </a:cubicBezTo>
                  <a:cubicBezTo>
                    <a:pt x="10071" y="49326"/>
                    <a:pt x="9791" y="50095"/>
                    <a:pt x="9756" y="50795"/>
                  </a:cubicBezTo>
                  <a:cubicBezTo>
                    <a:pt x="9616" y="53173"/>
                    <a:pt x="11015" y="55306"/>
                    <a:pt x="12414" y="57159"/>
                  </a:cubicBezTo>
                  <a:cubicBezTo>
                    <a:pt x="12973" y="57893"/>
                    <a:pt x="13533" y="58627"/>
                    <a:pt x="14127" y="59362"/>
                  </a:cubicBezTo>
                  <a:cubicBezTo>
                    <a:pt x="12386" y="59839"/>
                    <a:pt x="10612" y="60072"/>
                    <a:pt x="8839" y="60072"/>
                  </a:cubicBezTo>
                  <a:cubicBezTo>
                    <a:pt x="8013" y="60072"/>
                    <a:pt x="7187" y="60021"/>
                    <a:pt x="6364" y="59921"/>
                  </a:cubicBezTo>
                  <a:cubicBezTo>
                    <a:pt x="4826" y="59711"/>
                    <a:pt x="3357" y="59397"/>
                    <a:pt x="1889" y="58942"/>
                  </a:cubicBezTo>
                  <a:cubicBezTo>
                    <a:pt x="1646" y="58867"/>
                    <a:pt x="1373" y="58793"/>
                    <a:pt x="1118" y="58793"/>
                  </a:cubicBezTo>
                  <a:cubicBezTo>
                    <a:pt x="896" y="58793"/>
                    <a:pt x="688" y="58849"/>
                    <a:pt x="525" y="59012"/>
                  </a:cubicBezTo>
                  <a:cubicBezTo>
                    <a:pt x="0" y="59467"/>
                    <a:pt x="455" y="60306"/>
                    <a:pt x="944" y="60795"/>
                  </a:cubicBezTo>
                  <a:cubicBezTo>
                    <a:pt x="3077" y="62823"/>
                    <a:pt x="6085" y="63628"/>
                    <a:pt x="8987" y="64012"/>
                  </a:cubicBezTo>
                  <a:cubicBezTo>
                    <a:pt x="9881" y="64138"/>
                    <a:pt x="10789" y="64221"/>
                    <a:pt x="11693" y="64221"/>
                  </a:cubicBezTo>
                  <a:cubicBezTo>
                    <a:pt x="12803" y="64221"/>
                    <a:pt x="13906" y="64095"/>
                    <a:pt x="14966" y="63768"/>
                  </a:cubicBezTo>
                  <a:cubicBezTo>
                    <a:pt x="15701" y="63558"/>
                    <a:pt x="16365" y="63173"/>
                    <a:pt x="16924" y="62684"/>
                  </a:cubicBezTo>
                  <a:cubicBezTo>
                    <a:pt x="22519" y="68943"/>
                    <a:pt x="29093" y="74328"/>
                    <a:pt x="36646" y="77894"/>
                  </a:cubicBezTo>
                  <a:cubicBezTo>
                    <a:pt x="40737" y="79782"/>
                    <a:pt x="45143" y="81216"/>
                    <a:pt x="48674" y="84013"/>
                  </a:cubicBezTo>
                  <a:cubicBezTo>
                    <a:pt x="52311" y="86916"/>
                    <a:pt x="54724" y="91077"/>
                    <a:pt x="57731" y="94643"/>
                  </a:cubicBezTo>
                  <a:cubicBezTo>
                    <a:pt x="57976" y="94958"/>
                    <a:pt x="60458" y="97825"/>
                    <a:pt x="61507" y="98070"/>
                  </a:cubicBezTo>
                  <a:cubicBezTo>
                    <a:pt x="61740" y="98121"/>
                    <a:pt x="61951" y="98145"/>
                    <a:pt x="62142" y="98145"/>
                  </a:cubicBezTo>
                  <a:cubicBezTo>
                    <a:pt x="64315" y="98145"/>
                    <a:pt x="63963" y="95070"/>
                    <a:pt x="63256" y="93559"/>
                  </a:cubicBezTo>
                  <a:cubicBezTo>
                    <a:pt x="62381" y="91706"/>
                    <a:pt x="56577" y="76915"/>
                    <a:pt x="56192" y="72719"/>
                  </a:cubicBezTo>
                  <a:cubicBezTo>
                    <a:pt x="55843" y="68523"/>
                    <a:pt x="57486" y="64362"/>
                    <a:pt x="59199" y="60446"/>
                  </a:cubicBezTo>
                  <a:cubicBezTo>
                    <a:pt x="60633" y="56320"/>
                    <a:pt x="63430" y="52403"/>
                    <a:pt x="63745" y="47997"/>
                  </a:cubicBezTo>
                  <a:cubicBezTo>
                    <a:pt x="63990" y="44221"/>
                    <a:pt x="62381" y="40480"/>
                    <a:pt x="62416" y="36668"/>
                  </a:cubicBezTo>
                  <a:lnTo>
                    <a:pt x="62416" y="36004"/>
                  </a:lnTo>
                  <a:cubicBezTo>
                    <a:pt x="62813" y="36177"/>
                    <a:pt x="63245" y="36245"/>
                    <a:pt x="63674" y="36245"/>
                  </a:cubicBezTo>
                  <a:cubicBezTo>
                    <a:pt x="63851" y="36245"/>
                    <a:pt x="64027" y="36234"/>
                    <a:pt x="64200" y="36214"/>
                  </a:cubicBezTo>
                  <a:cubicBezTo>
                    <a:pt x="67661" y="35584"/>
                    <a:pt x="70808" y="33906"/>
                    <a:pt x="73256" y="31388"/>
                  </a:cubicBezTo>
                  <a:cubicBezTo>
                    <a:pt x="75354" y="29115"/>
                    <a:pt x="76508" y="25828"/>
                    <a:pt x="75599" y="22856"/>
                  </a:cubicBezTo>
                  <a:cubicBezTo>
                    <a:pt x="75494" y="22262"/>
                    <a:pt x="75179" y="21737"/>
                    <a:pt x="74725" y="21353"/>
                  </a:cubicBezTo>
                  <a:cubicBezTo>
                    <a:pt x="74470" y="21118"/>
                    <a:pt x="74150" y="21003"/>
                    <a:pt x="73826" y="21003"/>
                  </a:cubicBezTo>
                  <a:cubicBezTo>
                    <a:pt x="73570" y="21003"/>
                    <a:pt x="73312" y="21074"/>
                    <a:pt x="73081" y="21213"/>
                  </a:cubicBezTo>
                  <a:cubicBezTo>
                    <a:pt x="72872" y="21388"/>
                    <a:pt x="72697" y="21632"/>
                    <a:pt x="72592" y="21912"/>
                  </a:cubicBezTo>
                  <a:cubicBezTo>
                    <a:pt x="72102" y="23101"/>
                    <a:pt x="72102" y="24430"/>
                    <a:pt x="71648" y="25619"/>
                  </a:cubicBezTo>
                  <a:cubicBezTo>
                    <a:pt x="71053" y="27052"/>
                    <a:pt x="70004" y="28276"/>
                    <a:pt x="68675" y="29045"/>
                  </a:cubicBezTo>
                  <a:cubicBezTo>
                    <a:pt x="67347" y="29850"/>
                    <a:pt x="65913" y="30444"/>
                    <a:pt x="64409" y="30864"/>
                  </a:cubicBezTo>
                  <a:cubicBezTo>
                    <a:pt x="64025" y="30969"/>
                    <a:pt x="63675" y="31108"/>
                    <a:pt x="63326" y="31283"/>
                  </a:cubicBezTo>
                  <a:cubicBezTo>
                    <a:pt x="63815" y="29395"/>
                    <a:pt x="64444" y="27542"/>
                    <a:pt x="64759" y="25619"/>
                  </a:cubicBezTo>
                  <a:cubicBezTo>
                    <a:pt x="64899" y="25164"/>
                    <a:pt x="64864" y="24709"/>
                    <a:pt x="64654" y="24290"/>
                  </a:cubicBezTo>
                  <a:cubicBezTo>
                    <a:pt x="64450" y="23925"/>
                    <a:pt x="64093" y="23779"/>
                    <a:pt x="63691" y="23779"/>
                  </a:cubicBezTo>
                  <a:cubicBezTo>
                    <a:pt x="63130" y="23779"/>
                    <a:pt x="62480" y="24063"/>
                    <a:pt x="62032" y="24430"/>
                  </a:cubicBezTo>
                  <a:cubicBezTo>
                    <a:pt x="60948" y="25304"/>
                    <a:pt x="60109" y="26423"/>
                    <a:pt x="59549" y="27717"/>
                  </a:cubicBezTo>
                  <a:cubicBezTo>
                    <a:pt x="59199" y="27367"/>
                    <a:pt x="58850" y="26982"/>
                    <a:pt x="58535" y="26598"/>
                  </a:cubicBezTo>
                  <a:cubicBezTo>
                    <a:pt x="57346" y="25129"/>
                    <a:pt x="56367" y="23486"/>
                    <a:pt x="55563" y="21737"/>
                  </a:cubicBezTo>
                  <a:lnTo>
                    <a:pt x="55493" y="21527"/>
                  </a:lnTo>
                  <a:cubicBezTo>
                    <a:pt x="55633" y="21423"/>
                    <a:pt x="55808" y="21353"/>
                    <a:pt x="55947" y="21283"/>
                  </a:cubicBezTo>
                  <a:cubicBezTo>
                    <a:pt x="59479" y="19360"/>
                    <a:pt x="62277" y="16317"/>
                    <a:pt x="63815" y="12576"/>
                  </a:cubicBezTo>
                  <a:cubicBezTo>
                    <a:pt x="65284" y="8834"/>
                    <a:pt x="65144" y="4638"/>
                    <a:pt x="63360" y="1002"/>
                  </a:cubicBezTo>
                  <a:cubicBezTo>
                    <a:pt x="63221" y="687"/>
                    <a:pt x="63011" y="407"/>
                    <a:pt x="62731" y="163"/>
                  </a:cubicBezTo>
                  <a:cubicBezTo>
                    <a:pt x="62567" y="53"/>
                    <a:pt x="62383" y="1"/>
                    <a:pt x="6220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3201;p105">
              <a:extLst>
                <a:ext uri="{FF2B5EF4-FFF2-40B4-BE49-F238E27FC236}">
                  <a16:creationId xmlns:a16="http://schemas.microsoft.com/office/drawing/2014/main" id="{27AE0A1F-47E0-ADC3-D45C-5FBB533EE6B2}"/>
                </a:ext>
              </a:extLst>
            </p:cNvPr>
            <p:cNvSpPr/>
            <p:nvPr/>
          </p:nvSpPr>
          <p:spPr>
            <a:xfrm>
              <a:off x="5747150" y="3008700"/>
              <a:ext cx="64725" cy="57725"/>
            </a:xfrm>
            <a:custGeom>
              <a:avLst/>
              <a:gdLst/>
              <a:ahLst/>
              <a:cxnLst/>
              <a:rect l="l" t="t" r="r" b="b"/>
              <a:pathLst>
                <a:path w="2589" h="2309" fill="none" extrusionOk="0">
                  <a:moveTo>
                    <a:pt x="1" y="1"/>
                  </a:moveTo>
                  <a:cubicBezTo>
                    <a:pt x="665" y="945"/>
                    <a:pt x="1539" y="1749"/>
                    <a:pt x="2588" y="2309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02;p105">
              <a:extLst>
                <a:ext uri="{FF2B5EF4-FFF2-40B4-BE49-F238E27FC236}">
                  <a16:creationId xmlns:a16="http://schemas.microsoft.com/office/drawing/2014/main" id="{34826EB7-CC87-035E-37F4-3E006E90DD78}"/>
                </a:ext>
              </a:extLst>
            </p:cNvPr>
            <p:cNvSpPr/>
            <p:nvPr/>
          </p:nvSpPr>
          <p:spPr>
            <a:xfrm>
              <a:off x="5921125" y="3200150"/>
              <a:ext cx="28875" cy="51600"/>
            </a:xfrm>
            <a:custGeom>
              <a:avLst/>
              <a:gdLst/>
              <a:ahLst/>
              <a:cxnLst/>
              <a:rect l="l" t="t" r="r" b="b"/>
              <a:pathLst>
                <a:path w="1155" h="2064" fill="none" extrusionOk="0">
                  <a:moveTo>
                    <a:pt x="0" y="2064"/>
                  </a:moveTo>
                  <a:cubicBezTo>
                    <a:pt x="420" y="1399"/>
                    <a:pt x="839" y="700"/>
                    <a:pt x="1154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03;p105">
              <a:extLst>
                <a:ext uri="{FF2B5EF4-FFF2-40B4-BE49-F238E27FC236}">
                  <a16:creationId xmlns:a16="http://schemas.microsoft.com/office/drawing/2014/main" id="{9A54F478-EF16-C270-8D30-6596CD70BED1}"/>
                </a:ext>
              </a:extLst>
            </p:cNvPr>
            <p:cNvSpPr/>
            <p:nvPr/>
          </p:nvSpPr>
          <p:spPr>
            <a:xfrm>
              <a:off x="5699075" y="3165175"/>
              <a:ext cx="6150" cy="64725"/>
            </a:xfrm>
            <a:custGeom>
              <a:avLst/>
              <a:gdLst/>
              <a:ahLst/>
              <a:cxnLst/>
              <a:rect l="l" t="t" r="r" b="b"/>
              <a:pathLst>
                <a:path w="246" h="2589" fill="none" extrusionOk="0">
                  <a:moveTo>
                    <a:pt x="245" y="2588"/>
                  </a:moveTo>
                  <a:cubicBezTo>
                    <a:pt x="1" y="1749"/>
                    <a:pt x="1" y="840"/>
                    <a:pt x="245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04;p105">
              <a:extLst>
                <a:ext uri="{FF2B5EF4-FFF2-40B4-BE49-F238E27FC236}">
                  <a16:creationId xmlns:a16="http://schemas.microsoft.com/office/drawing/2014/main" id="{9F1CFCDD-EB24-E4DC-2AC1-F53AB96BC65B}"/>
                </a:ext>
              </a:extLst>
            </p:cNvPr>
            <p:cNvSpPr/>
            <p:nvPr/>
          </p:nvSpPr>
          <p:spPr>
            <a:xfrm>
              <a:off x="5538225" y="3207150"/>
              <a:ext cx="41125" cy="22750"/>
            </a:xfrm>
            <a:custGeom>
              <a:avLst/>
              <a:gdLst/>
              <a:ahLst/>
              <a:cxnLst/>
              <a:rect l="l" t="t" r="r" b="b"/>
              <a:pathLst>
                <a:path w="1645" h="910" fill="none" extrusionOk="0">
                  <a:moveTo>
                    <a:pt x="1" y="909"/>
                  </a:moveTo>
                  <a:cubicBezTo>
                    <a:pt x="630" y="805"/>
                    <a:pt x="1225" y="490"/>
                    <a:pt x="1644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05;p105">
              <a:extLst>
                <a:ext uri="{FF2B5EF4-FFF2-40B4-BE49-F238E27FC236}">
                  <a16:creationId xmlns:a16="http://schemas.microsoft.com/office/drawing/2014/main" id="{3EEB2168-A703-18AF-5992-228FE25F8147}"/>
                </a:ext>
              </a:extLst>
            </p:cNvPr>
            <p:cNvSpPr/>
            <p:nvPr/>
          </p:nvSpPr>
          <p:spPr>
            <a:xfrm>
              <a:off x="5854675" y="3441425"/>
              <a:ext cx="43750" cy="17500"/>
            </a:xfrm>
            <a:custGeom>
              <a:avLst/>
              <a:gdLst/>
              <a:ahLst/>
              <a:cxnLst/>
              <a:rect l="l" t="t" r="r" b="b"/>
              <a:pathLst>
                <a:path w="1750" h="700" fill="none" extrusionOk="0">
                  <a:moveTo>
                    <a:pt x="1" y="700"/>
                  </a:moveTo>
                  <a:cubicBezTo>
                    <a:pt x="630" y="700"/>
                    <a:pt x="1260" y="455"/>
                    <a:pt x="1749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06;p105">
              <a:extLst>
                <a:ext uri="{FF2B5EF4-FFF2-40B4-BE49-F238E27FC236}">
                  <a16:creationId xmlns:a16="http://schemas.microsoft.com/office/drawing/2014/main" id="{2D0B0D71-CF12-1269-65FC-08CB77B7EACB}"/>
                </a:ext>
              </a:extLst>
            </p:cNvPr>
            <p:cNvSpPr/>
            <p:nvPr/>
          </p:nvSpPr>
          <p:spPr>
            <a:xfrm>
              <a:off x="5999800" y="3406450"/>
              <a:ext cx="32375" cy="50725"/>
            </a:xfrm>
            <a:custGeom>
              <a:avLst/>
              <a:gdLst/>
              <a:ahLst/>
              <a:cxnLst/>
              <a:rect l="l" t="t" r="r" b="b"/>
              <a:pathLst>
                <a:path w="1295" h="2029" fill="none" extrusionOk="0">
                  <a:moveTo>
                    <a:pt x="0" y="2029"/>
                  </a:moveTo>
                  <a:cubicBezTo>
                    <a:pt x="525" y="1434"/>
                    <a:pt x="979" y="735"/>
                    <a:pt x="1294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07;p105">
              <a:extLst>
                <a:ext uri="{FF2B5EF4-FFF2-40B4-BE49-F238E27FC236}">
                  <a16:creationId xmlns:a16="http://schemas.microsoft.com/office/drawing/2014/main" id="{816D694C-FDE9-C6B1-12BE-C85CFC8402DD}"/>
                </a:ext>
              </a:extLst>
            </p:cNvPr>
            <p:cNvSpPr/>
            <p:nvPr/>
          </p:nvSpPr>
          <p:spPr>
            <a:xfrm>
              <a:off x="6024275" y="3625875"/>
              <a:ext cx="41100" cy="19250"/>
            </a:xfrm>
            <a:custGeom>
              <a:avLst/>
              <a:gdLst/>
              <a:ahLst/>
              <a:cxnLst/>
              <a:rect l="l" t="t" r="r" b="b"/>
              <a:pathLst>
                <a:path w="1644" h="770" fill="none" extrusionOk="0">
                  <a:moveTo>
                    <a:pt x="1644" y="0"/>
                  </a:moveTo>
                  <a:lnTo>
                    <a:pt x="665" y="560"/>
                  </a:lnTo>
                  <a:cubicBezTo>
                    <a:pt x="490" y="700"/>
                    <a:pt x="245" y="770"/>
                    <a:pt x="0" y="77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08;p105">
              <a:extLst>
                <a:ext uri="{FF2B5EF4-FFF2-40B4-BE49-F238E27FC236}">
                  <a16:creationId xmlns:a16="http://schemas.microsoft.com/office/drawing/2014/main" id="{79F51058-6F6A-401D-8FC6-CC4A403AB10A}"/>
                </a:ext>
              </a:extLst>
            </p:cNvPr>
            <p:cNvSpPr/>
            <p:nvPr/>
          </p:nvSpPr>
          <p:spPr>
            <a:xfrm>
              <a:off x="6125675" y="3435300"/>
              <a:ext cx="31500" cy="22750"/>
            </a:xfrm>
            <a:custGeom>
              <a:avLst/>
              <a:gdLst/>
              <a:ahLst/>
              <a:cxnLst/>
              <a:rect l="l" t="t" r="r" b="b"/>
              <a:pathLst>
                <a:path w="1260" h="910" fill="none" extrusionOk="0">
                  <a:moveTo>
                    <a:pt x="0" y="1"/>
                  </a:moveTo>
                  <a:cubicBezTo>
                    <a:pt x="280" y="455"/>
                    <a:pt x="735" y="770"/>
                    <a:pt x="1259" y="91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09;p105">
              <a:extLst>
                <a:ext uri="{FF2B5EF4-FFF2-40B4-BE49-F238E27FC236}">
                  <a16:creationId xmlns:a16="http://schemas.microsoft.com/office/drawing/2014/main" id="{95AB43F9-0E22-C7BE-798F-0C59746A436C}"/>
                </a:ext>
              </a:extLst>
            </p:cNvPr>
            <p:cNvSpPr/>
            <p:nvPr/>
          </p:nvSpPr>
          <p:spPr>
            <a:xfrm>
              <a:off x="6257675" y="3187050"/>
              <a:ext cx="37625" cy="39350"/>
            </a:xfrm>
            <a:custGeom>
              <a:avLst/>
              <a:gdLst/>
              <a:ahLst/>
              <a:cxnLst/>
              <a:rect l="l" t="t" r="r" b="b"/>
              <a:pathLst>
                <a:path w="1505" h="1574" fill="none" extrusionOk="0">
                  <a:moveTo>
                    <a:pt x="0" y="1574"/>
                  </a:moveTo>
                  <a:cubicBezTo>
                    <a:pt x="595" y="1119"/>
                    <a:pt x="1119" y="594"/>
                    <a:pt x="1504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10;p105">
              <a:extLst>
                <a:ext uri="{FF2B5EF4-FFF2-40B4-BE49-F238E27FC236}">
                  <a16:creationId xmlns:a16="http://schemas.microsoft.com/office/drawing/2014/main" id="{ACFE152D-312E-1A1E-88D2-3B5C4620AB47}"/>
                </a:ext>
              </a:extLst>
            </p:cNvPr>
            <p:cNvSpPr/>
            <p:nvPr/>
          </p:nvSpPr>
          <p:spPr>
            <a:xfrm>
              <a:off x="6127425" y="3126725"/>
              <a:ext cx="38475" cy="10500"/>
            </a:xfrm>
            <a:custGeom>
              <a:avLst/>
              <a:gdLst/>
              <a:ahLst/>
              <a:cxnLst/>
              <a:rect l="l" t="t" r="r" b="b"/>
              <a:pathLst>
                <a:path w="1539" h="420" fill="none" extrusionOk="0">
                  <a:moveTo>
                    <a:pt x="0" y="0"/>
                  </a:moveTo>
                  <a:cubicBezTo>
                    <a:pt x="455" y="315"/>
                    <a:pt x="979" y="420"/>
                    <a:pt x="1539" y="385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11;p105">
              <a:extLst>
                <a:ext uri="{FF2B5EF4-FFF2-40B4-BE49-F238E27FC236}">
                  <a16:creationId xmlns:a16="http://schemas.microsoft.com/office/drawing/2014/main" id="{A86762EE-F64B-DE98-9E7F-F381261E44F2}"/>
                </a:ext>
              </a:extLst>
            </p:cNvPr>
            <p:cNvSpPr/>
            <p:nvPr/>
          </p:nvSpPr>
          <p:spPr>
            <a:xfrm>
              <a:off x="6234075" y="3418700"/>
              <a:ext cx="35875" cy="14875"/>
            </a:xfrm>
            <a:custGeom>
              <a:avLst/>
              <a:gdLst/>
              <a:ahLst/>
              <a:cxnLst/>
              <a:rect l="l" t="t" r="r" b="b"/>
              <a:pathLst>
                <a:path w="1435" h="595" fill="none" extrusionOk="0">
                  <a:moveTo>
                    <a:pt x="0" y="0"/>
                  </a:moveTo>
                  <a:cubicBezTo>
                    <a:pt x="385" y="385"/>
                    <a:pt x="910" y="595"/>
                    <a:pt x="1434" y="595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12;p105">
              <a:extLst>
                <a:ext uri="{FF2B5EF4-FFF2-40B4-BE49-F238E27FC236}">
                  <a16:creationId xmlns:a16="http://schemas.microsoft.com/office/drawing/2014/main" id="{62E000CF-F351-7C45-D6A6-A840E44BFC73}"/>
                </a:ext>
              </a:extLst>
            </p:cNvPr>
            <p:cNvSpPr/>
            <p:nvPr/>
          </p:nvSpPr>
          <p:spPr>
            <a:xfrm>
              <a:off x="6239325" y="3710675"/>
              <a:ext cx="40225" cy="28875"/>
            </a:xfrm>
            <a:custGeom>
              <a:avLst/>
              <a:gdLst/>
              <a:ahLst/>
              <a:cxnLst/>
              <a:rect l="l" t="t" r="r" b="b"/>
              <a:pathLst>
                <a:path w="1609" h="1155" fill="none" extrusionOk="0">
                  <a:moveTo>
                    <a:pt x="0" y="0"/>
                  </a:moveTo>
                  <a:cubicBezTo>
                    <a:pt x="630" y="245"/>
                    <a:pt x="1189" y="630"/>
                    <a:pt x="1609" y="115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13;p105">
              <a:extLst>
                <a:ext uri="{FF2B5EF4-FFF2-40B4-BE49-F238E27FC236}">
                  <a16:creationId xmlns:a16="http://schemas.microsoft.com/office/drawing/2014/main" id="{E69DBBA1-0339-5722-BD47-8B605C6C8C97}"/>
                </a:ext>
              </a:extLst>
            </p:cNvPr>
            <p:cNvSpPr/>
            <p:nvPr/>
          </p:nvSpPr>
          <p:spPr>
            <a:xfrm>
              <a:off x="6277775" y="3832175"/>
              <a:ext cx="60350" cy="14025"/>
            </a:xfrm>
            <a:custGeom>
              <a:avLst/>
              <a:gdLst/>
              <a:ahLst/>
              <a:cxnLst/>
              <a:rect l="l" t="t" r="r" b="b"/>
              <a:pathLst>
                <a:path w="2414" h="561" fill="none" extrusionOk="0">
                  <a:moveTo>
                    <a:pt x="1" y="280"/>
                  </a:moveTo>
                  <a:cubicBezTo>
                    <a:pt x="805" y="560"/>
                    <a:pt x="1714" y="455"/>
                    <a:pt x="2413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14;p105">
              <a:extLst>
                <a:ext uri="{FF2B5EF4-FFF2-40B4-BE49-F238E27FC236}">
                  <a16:creationId xmlns:a16="http://schemas.microsoft.com/office/drawing/2014/main" id="{B9C2EE57-3EB4-CCA0-AB12-3240E5DBE4E9}"/>
                </a:ext>
              </a:extLst>
            </p:cNvPr>
            <p:cNvSpPr/>
            <p:nvPr/>
          </p:nvSpPr>
          <p:spPr>
            <a:xfrm>
              <a:off x="6436875" y="3882000"/>
              <a:ext cx="35875" cy="28875"/>
            </a:xfrm>
            <a:custGeom>
              <a:avLst/>
              <a:gdLst/>
              <a:ahLst/>
              <a:cxnLst/>
              <a:rect l="l" t="t" r="r" b="b"/>
              <a:pathLst>
                <a:path w="1435" h="1155" fill="none" extrusionOk="0">
                  <a:moveTo>
                    <a:pt x="1" y="1"/>
                  </a:moveTo>
                  <a:cubicBezTo>
                    <a:pt x="560" y="246"/>
                    <a:pt x="1050" y="630"/>
                    <a:pt x="1434" y="1155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15;p105">
              <a:extLst>
                <a:ext uri="{FF2B5EF4-FFF2-40B4-BE49-F238E27FC236}">
                  <a16:creationId xmlns:a16="http://schemas.microsoft.com/office/drawing/2014/main" id="{FF783434-27A6-CB7E-E582-346E6821DBEF}"/>
                </a:ext>
              </a:extLst>
            </p:cNvPr>
            <p:cNvSpPr/>
            <p:nvPr/>
          </p:nvSpPr>
          <p:spPr>
            <a:xfrm>
              <a:off x="6428150" y="3990400"/>
              <a:ext cx="35850" cy="7025"/>
            </a:xfrm>
            <a:custGeom>
              <a:avLst/>
              <a:gdLst/>
              <a:ahLst/>
              <a:cxnLst/>
              <a:rect l="l" t="t" r="r" b="b"/>
              <a:pathLst>
                <a:path w="1434" h="281" fill="none" extrusionOk="0">
                  <a:moveTo>
                    <a:pt x="0" y="1"/>
                  </a:moveTo>
                  <a:cubicBezTo>
                    <a:pt x="455" y="245"/>
                    <a:pt x="979" y="280"/>
                    <a:pt x="1434" y="14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16;p105">
              <a:extLst>
                <a:ext uri="{FF2B5EF4-FFF2-40B4-BE49-F238E27FC236}">
                  <a16:creationId xmlns:a16="http://schemas.microsoft.com/office/drawing/2014/main" id="{BF572E93-CC00-618D-C449-CD15EAF72D29}"/>
                </a:ext>
              </a:extLst>
            </p:cNvPr>
            <p:cNvSpPr/>
            <p:nvPr/>
          </p:nvSpPr>
          <p:spPr>
            <a:xfrm>
              <a:off x="6570625" y="3977300"/>
              <a:ext cx="21875" cy="33225"/>
            </a:xfrm>
            <a:custGeom>
              <a:avLst/>
              <a:gdLst/>
              <a:ahLst/>
              <a:cxnLst/>
              <a:rect l="l" t="t" r="r" b="b"/>
              <a:pathLst>
                <a:path w="875" h="1329" fill="none" extrusionOk="0">
                  <a:moveTo>
                    <a:pt x="1" y="1329"/>
                  </a:moveTo>
                  <a:cubicBezTo>
                    <a:pt x="176" y="1259"/>
                    <a:pt x="350" y="1084"/>
                    <a:pt x="420" y="874"/>
                  </a:cubicBezTo>
                  <a:cubicBezTo>
                    <a:pt x="595" y="595"/>
                    <a:pt x="735" y="280"/>
                    <a:pt x="875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17;p105">
              <a:extLst>
                <a:ext uri="{FF2B5EF4-FFF2-40B4-BE49-F238E27FC236}">
                  <a16:creationId xmlns:a16="http://schemas.microsoft.com/office/drawing/2014/main" id="{6D569235-8355-9FA6-7D51-9F359794F1C7}"/>
                </a:ext>
              </a:extLst>
            </p:cNvPr>
            <p:cNvSpPr/>
            <p:nvPr/>
          </p:nvSpPr>
          <p:spPr>
            <a:xfrm>
              <a:off x="6583750" y="4128525"/>
              <a:ext cx="10500" cy="25375"/>
            </a:xfrm>
            <a:custGeom>
              <a:avLst/>
              <a:gdLst/>
              <a:ahLst/>
              <a:cxnLst/>
              <a:rect l="l" t="t" r="r" b="b"/>
              <a:pathLst>
                <a:path w="420" h="1015" fill="none" extrusionOk="0">
                  <a:moveTo>
                    <a:pt x="0" y="0"/>
                  </a:moveTo>
                  <a:lnTo>
                    <a:pt x="420" y="1015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18;p105">
              <a:extLst>
                <a:ext uri="{FF2B5EF4-FFF2-40B4-BE49-F238E27FC236}">
                  <a16:creationId xmlns:a16="http://schemas.microsoft.com/office/drawing/2014/main" id="{6EF85510-02CE-EED2-9C3B-31BDB06D8980}"/>
                </a:ext>
              </a:extLst>
            </p:cNvPr>
            <p:cNvSpPr/>
            <p:nvPr/>
          </p:nvSpPr>
          <p:spPr>
            <a:xfrm>
              <a:off x="6657175" y="4253525"/>
              <a:ext cx="45475" cy="26250"/>
            </a:xfrm>
            <a:custGeom>
              <a:avLst/>
              <a:gdLst/>
              <a:ahLst/>
              <a:cxnLst/>
              <a:rect l="l" t="t" r="r" b="b"/>
              <a:pathLst>
                <a:path w="1819" h="1050" fill="none" extrusionOk="0">
                  <a:moveTo>
                    <a:pt x="0" y="1"/>
                  </a:moveTo>
                  <a:cubicBezTo>
                    <a:pt x="560" y="455"/>
                    <a:pt x="1154" y="805"/>
                    <a:pt x="1819" y="105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19;p105">
              <a:extLst>
                <a:ext uri="{FF2B5EF4-FFF2-40B4-BE49-F238E27FC236}">
                  <a16:creationId xmlns:a16="http://schemas.microsoft.com/office/drawing/2014/main" id="{3415AF3C-57E1-9E19-8476-76CEA82FF50E}"/>
                </a:ext>
              </a:extLst>
            </p:cNvPr>
            <p:cNvSpPr/>
            <p:nvPr/>
          </p:nvSpPr>
          <p:spPr>
            <a:xfrm>
              <a:off x="6539150" y="4229925"/>
              <a:ext cx="31500" cy="12275"/>
            </a:xfrm>
            <a:custGeom>
              <a:avLst/>
              <a:gdLst/>
              <a:ahLst/>
              <a:cxnLst/>
              <a:rect l="l" t="t" r="r" b="b"/>
              <a:pathLst>
                <a:path w="1260" h="491" fill="none" extrusionOk="0">
                  <a:moveTo>
                    <a:pt x="1" y="1"/>
                  </a:moveTo>
                  <a:cubicBezTo>
                    <a:pt x="420" y="71"/>
                    <a:pt x="875" y="210"/>
                    <a:pt x="1260" y="49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20;p105">
              <a:extLst>
                <a:ext uri="{FF2B5EF4-FFF2-40B4-BE49-F238E27FC236}">
                  <a16:creationId xmlns:a16="http://schemas.microsoft.com/office/drawing/2014/main" id="{7DB8118B-E4E5-2184-1BFD-F9D7E557EF37}"/>
                </a:ext>
              </a:extLst>
            </p:cNvPr>
            <p:cNvSpPr/>
            <p:nvPr/>
          </p:nvSpPr>
          <p:spPr>
            <a:xfrm>
              <a:off x="6373950" y="4186225"/>
              <a:ext cx="14000" cy="39350"/>
            </a:xfrm>
            <a:custGeom>
              <a:avLst/>
              <a:gdLst/>
              <a:ahLst/>
              <a:cxnLst/>
              <a:rect l="l" t="t" r="r" b="b"/>
              <a:pathLst>
                <a:path w="560" h="1574" fill="none" extrusionOk="0">
                  <a:moveTo>
                    <a:pt x="560" y="1574"/>
                  </a:moveTo>
                  <a:cubicBezTo>
                    <a:pt x="210" y="1119"/>
                    <a:pt x="0" y="595"/>
                    <a:pt x="0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21;p105">
              <a:extLst>
                <a:ext uri="{FF2B5EF4-FFF2-40B4-BE49-F238E27FC236}">
                  <a16:creationId xmlns:a16="http://schemas.microsoft.com/office/drawing/2014/main" id="{94BC2123-9B4B-22E9-921E-8C573002268A}"/>
                </a:ext>
              </a:extLst>
            </p:cNvPr>
            <p:cNvSpPr/>
            <p:nvPr/>
          </p:nvSpPr>
          <p:spPr>
            <a:xfrm>
              <a:off x="6243700" y="4097925"/>
              <a:ext cx="30600" cy="45475"/>
            </a:xfrm>
            <a:custGeom>
              <a:avLst/>
              <a:gdLst/>
              <a:ahLst/>
              <a:cxnLst/>
              <a:rect l="l" t="t" r="r" b="b"/>
              <a:pathLst>
                <a:path w="1224" h="1819" fill="none" extrusionOk="0">
                  <a:moveTo>
                    <a:pt x="1224" y="1819"/>
                  </a:moveTo>
                  <a:cubicBezTo>
                    <a:pt x="629" y="1329"/>
                    <a:pt x="210" y="700"/>
                    <a:pt x="0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22;p105">
              <a:extLst>
                <a:ext uri="{FF2B5EF4-FFF2-40B4-BE49-F238E27FC236}">
                  <a16:creationId xmlns:a16="http://schemas.microsoft.com/office/drawing/2014/main" id="{913476C1-A984-FAFD-F8FD-9DE3B465EA08}"/>
                </a:ext>
              </a:extLst>
            </p:cNvPr>
            <p:cNvSpPr/>
            <p:nvPr/>
          </p:nvSpPr>
          <p:spPr>
            <a:xfrm>
              <a:off x="6093325" y="4122400"/>
              <a:ext cx="48975" cy="35875"/>
            </a:xfrm>
            <a:custGeom>
              <a:avLst/>
              <a:gdLst/>
              <a:ahLst/>
              <a:cxnLst/>
              <a:rect l="l" t="t" r="r" b="b"/>
              <a:pathLst>
                <a:path w="1959" h="1435" fill="none" extrusionOk="0">
                  <a:moveTo>
                    <a:pt x="1" y="1"/>
                  </a:moveTo>
                  <a:cubicBezTo>
                    <a:pt x="630" y="525"/>
                    <a:pt x="1260" y="980"/>
                    <a:pt x="1959" y="143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23;p105">
              <a:extLst>
                <a:ext uri="{FF2B5EF4-FFF2-40B4-BE49-F238E27FC236}">
                  <a16:creationId xmlns:a16="http://schemas.microsoft.com/office/drawing/2014/main" id="{73C28C65-5DD7-A9BA-6F58-BC924C18B0C4}"/>
                </a:ext>
              </a:extLst>
            </p:cNvPr>
            <p:cNvSpPr/>
            <p:nvPr/>
          </p:nvSpPr>
          <p:spPr>
            <a:xfrm>
              <a:off x="6244550" y="4214200"/>
              <a:ext cx="34125" cy="12250"/>
            </a:xfrm>
            <a:custGeom>
              <a:avLst/>
              <a:gdLst/>
              <a:ahLst/>
              <a:cxnLst/>
              <a:rect l="l" t="t" r="r" b="b"/>
              <a:pathLst>
                <a:path w="1365" h="490" fill="none" extrusionOk="0">
                  <a:moveTo>
                    <a:pt x="1" y="0"/>
                  </a:moveTo>
                  <a:cubicBezTo>
                    <a:pt x="386" y="245"/>
                    <a:pt x="875" y="420"/>
                    <a:pt x="1365" y="49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24;p105">
              <a:extLst>
                <a:ext uri="{FF2B5EF4-FFF2-40B4-BE49-F238E27FC236}">
                  <a16:creationId xmlns:a16="http://schemas.microsoft.com/office/drawing/2014/main" id="{66244EDE-2E47-C8DA-6D6C-9E7B4185C249}"/>
                </a:ext>
              </a:extLst>
            </p:cNvPr>
            <p:cNvSpPr/>
            <p:nvPr/>
          </p:nvSpPr>
          <p:spPr>
            <a:xfrm>
              <a:off x="6039125" y="3979050"/>
              <a:ext cx="12275" cy="51600"/>
            </a:xfrm>
            <a:custGeom>
              <a:avLst/>
              <a:gdLst/>
              <a:ahLst/>
              <a:cxnLst/>
              <a:rect l="l" t="t" r="r" b="b"/>
              <a:pathLst>
                <a:path w="491" h="2064" fill="none" extrusionOk="0">
                  <a:moveTo>
                    <a:pt x="106" y="2063"/>
                  </a:moveTo>
                  <a:cubicBezTo>
                    <a:pt x="1" y="1329"/>
                    <a:pt x="141" y="630"/>
                    <a:pt x="490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25;p105">
              <a:extLst>
                <a:ext uri="{FF2B5EF4-FFF2-40B4-BE49-F238E27FC236}">
                  <a16:creationId xmlns:a16="http://schemas.microsoft.com/office/drawing/2014/main" id="{F276CF8A-B476-00F5-7C4B-D448A7307EC6}"/>
                </a:ext>
              </a:extLst>
            </p:cNvPr>
            <p:cNvSpPr/>
            <p:nvPr/>
          </p:nvSpPr>
          <p:spPr>
            <a:xfrm>
              <a:off x="5893150" y="4015750"/>
              <a:ext cx="47225" cy="13150"/>
            </a:xfrm>
            <a:custGeom>
              <a:avLst/>
              <a:gdLst/>
              <a:ahLst/>
              <a:cxnLst/>
              <a:rect l="l" t="t" r="r" b="b"/>
              <a:pathLst>
                <a:path w="1889" h="526" fill="none" extrusionOk="0">
                  <a:moveTo>
                    <a:pt x="0" y="420"/>
                  </a:moveTo>
                  <a:cubicBezTo>
                    <a:pt x="665" y="525"/>
                    <a:pt x="1364" y="385"/>
                    <a:pt x="1888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26;p105">
              <a:extLst>
                <a:ext uri="{FF2B5EF4-FFF2-40B4-BE49-F238E27FC236}">
                  <a16:creationId xmlns:a16="http://schemas.microsoft.com/office/drawing/2014/main" id="{5593D9AF-D75D-5B42-F852-672226942974}"/>
                </a:ext>
              </a:extLst>
            </p:cNvPr>
            <p:cNvSpPr/>
            <p:nvPr/>
          </p:nvSpPr>
          <p:spPr>
            <a:xfrm>
              <a:off x="5762900" y="3955450"/>
              <a:ext cx="17500" cy="27100"/>
            </a:xfrm>
            <a:custGeom>
              <a:avLst/>
              <a:gdLst/>
              <a:ahLst/>
              <a:cxnLst/>
              <a:rect l="l" t="t" r="r" b="b"/>
              <a:pathLst>
                <a:path w="700" h="1084" fill="none" extrusionOk="0">
                  <a:moveTo>
                    <a:pt x="0" y="0"/>
                  </a:moveTo>
                  <a:cubicBezTo>
                    <a:pt x="35" y="455"/>
                    <a:pt x="315" y="839"/>
                    <a:pt x="700" y="108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27;p105">
              <a:extLst>
                <a:ext uri="{FF2B5EF4-FFF2-40B4-BE49-F238E27FC236}">
                  <a16:creationId xmlns:a16="http://schemas.microsoft.com/office/drawing/2014/main" id="{1DFAB34E-2939-9E3D-C6ED-49677F019935}"/>
                </a:ext>
              </a:extLst>
            </p:cNvPr>
            <p:cNvSpPr/>
            <p:nvPr/>
          </p:nvSpPr>
          <p:spPr>
            <a:xfrm>
              <a:off x="5608175" y="3850525"/>
              <a:ext cx="20125" cy="48125"/>
            </a:xfrm>
            <a:custGeom>
              <a:avLst/>
              <a:gdLst/>
              <a:ahLst/>
              <a:cxnLst/>
              <a:rect l="l" t="t" r="r" b="b"/>
              <a:pathLst>
                <a:path w="805" h="1925" fill="none" extrusionOk="0">
                  <a:moveTo>
                    <a:pt x="804" y="1924"/>
                  </a:moveTo>
                  <a:cubicBezTo>
                    <a:pt x="385" y="1365"/>
                    <a:pt x="105" y="700"/>
                    <a:pt x="0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3228;p105">
              <a:extLst>
                <a:ext uri="{FF2B5EF4-FFF2-40B4-BE49-F238E27FC236}">
                  <a16:creationId xmlns:a16="http://schemas.microsoft.com/office/drawing/2014/main" id="{E5791270-935B-AB10-1190-BCFF08C2CEAD}"/>
                </a:ext>
              </a:extLst>
            </p:cNvPr>
            <p:cNvSpPr/>
            <p:nvPr/>
          </p:nvSpPr>
          <p:spPr>
            <a:xfrm>
              <a:off x="5560075" y="3948450"/>
              <a:ext cx="10525" cy="29750"/>
            </a:xfrm>
            <a:custGeom>
              <a:avLst/>
              <a:gdLst/>
              <a:ahLst/>
              <a:cxnLst/>
              <a:rect l="l" t="t" r="r" b="b"/>
              <a:pathLst>
                <a:path w="421" h="1190" fill="none" extrusionOk="0">
                  <a:moveTo>
                    <a:pt x="36" y="1189"/>
                  </a:moveTo>
                  <a:cubicBezTo>
                    <a:pt x="1" y="735"/>
                    <a:pt x="141" y="315"/>
                    <a:pt x="420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3229;p105">
              <a:extLst>
                <a:ext uri="{FF2B5EF4-FFF2-40B4-BE49-F238E27FC236}">
                  <a16:creationId xmlns:a16="http://schemas.microsoft.com/office/drawing/2014/main" id="{8A3CC68B-FA19-7FCD-37DE-8D606D88F1FB}"/>
                </a:ext>
              </a:extLst>
            </p:cNvPr>
            <p:cNvSpPr/>
            <p:nvPr/>
          </p:nvSpPr>
          <p:spPr>
            <a:xfrm>
              <a:off x="5789125" y="3735150"/>
              <a:ext cx="16625" cy="41100"/>
            </a:xfrm>
            <a:custGeom>
              <a:avLst/>
              <a:gdLst/>
              <a:ahLst/>
              <a:cxnLst/>
              <a:rect l="l" t="t" r="r" b="b"/>
              <a:pathLst>
                <a:path w="665" h="1644" fill="none" extrusionOk="0">
                  <a:moveTo>
                    <a:pt x="0" y="1644"/>
                  </a:moveTo>
                  <a:cubicBezTo>
                    <a:pt x="245" y="1084"/>
                    <a:pt x="455" y="560"/>
                    <a:pt x="665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3230;p105">
              <a:extLst>
                <a:ext uri="{FF2B5EF4-FFF2-40B4-BE49-F238E27FC236}">
                  <a16:creationId xmlns:a16="http://schemas.microsoft.com/office/drawing/2014/main" id="{49F23CCF-4D51-C1AA-63C8-AA4D11D8324A}"/>
                </a:ext>
              </a:extLst>
            </p:cNvPr>
            <p:cNvSpPr/>
            <p:nvPr/>
          </p:nvSpPr>
          <p:spPr>
            <a:xfrm>
              <a:off x="5637875" y="3659975"/>
              <a:ext cx="58600" cy="28875"/>
            </a:xfrm>
            <a:custGeom>
              <a:avLst/>
              <a:gdLst/>
              <a:ahLst/>
              <a:cxnLst/>
              <a:rect l="l" t="t" r="r" b="b"/>
              <a:pathLst>
                <a:path w="2344" h="1155" fill="none" extrusionOk="0">
                  <a:moveTo>
                    <a:pt x="1" y="0"/>
                  </a:moveTo>
                  <a:cubicBezTo>
                    <a:pt x="700" y="525"/>
                    <a:pt x="1679" y="595"/>
                    <a:pt x="2344" y="115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3231;p105">
              <a:extLst>
                <a:ext uri="{FF2B5EF4-FFF2-40B4-BE49-F238E27FC236}">
                  <a16:creationId xmlns:a16="http://schemas.microsoft.com/office/drawing/2014/main" id="{C0118CAD-82F7-AA18-4BE5-18514C145B88}"/>
                </a:ext>
              </a:extLst>
            </p:cNvPr>
            <p:cNvSpPr/>
            <p:nvPr/>
          </p:nvSpPr>
          <p:spPr>
            <a:xfrm>
              <a:off x="6413275" y="4338325"/>
              <a:ext cx="5275" cy="38500"/>
            </a:xfrm>
            <a:custGeom>
              <a:avLst/>
              <a:gdLst/>
              <a:ahLst/>
              <a:cxnLst/>
              <a:rect l="l" t="t" r="r" b="b"/>
              <a:pathLst>
                <a:path w="211" h="1540" fill="none" extrusionOk="0">
                  <a:moveTo>
                    <a:pt x="1" y="1"/>
                  </a:moveTo>
                  <a:lnTo>
                    <a:pt x="210" y="1539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3232;p105">
              <a:extLst>
                <a:ext uri="{FF2B5EF4-FFF2-40B4-BE49-F238E27FC236}">
                  <a16:creationId xmlns:a16="http://schemas.microsoft.com/office/drawing/2014/main" id="{03C776E1-B95D-8A68-7617-D2B8E486B4AA}"/>
                </a:ext>
              </a:extLst>
            </p:cNvPr>
            <p:cNvSpPr/>
            <p:nvPr/>
          </p:nvSpPr>
          <p:spPr>
            <a:xfrm>
              <a:off x="6511175" y="4345325"/>
              <a:ext cx="40250" cy="19250"/>
            </a:xfrm>
            <a:custGeom>
              <a:avLst/>
              <a:gdLst/>
              <a:ahLst/>
              <a:cxnLst/>
              <a:rect l="l" t="t" r="r" b="b"/>
              <a:pathLst>
                <a:path w="1610" h="770" fill="none" extrusionOk="0">
                  <a:moveTo>
                    <a:pt x="1" y="0"/>
                  </a:moveTo>
                  <a:cubicBezTo>
                    <a:pt x="560" y="175"/>
                    <a:pt x="1085" y="420"/>
                    <a:pt x="1609" y="77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3233;p105">
              <a:extLst>
                <a:ext uri="{FF2B5EF4-FFF2-40B4-BE49-F238E27FC236}">
                  <a16:creationId xmlns:a16="http://schemas.microsoft.com/office/drawing/2014/main" id="{98A6C3B3-323A-1ACC-BDD4-8CC782062871}"/>
                </a:ext>
              </a:extLst>
            </p:cNvPr>
            <p:cNvSpPr/>
            <p:nvPr/>
          </p:nvSpPr>
          <p:spPr>
            <a:xfrm>
              <a:off x="6670275" y="4444100"/>
              <a:ext cx="41125" cy="26250"/>
            </a:xfrm>
            <a:custGeom>
              <a:avLst/>
              <a:gdLst/>
              <a:ahLst/>
              <a:cxnLst/>
              <a:rect l="l" t="t" r="r" b="b"/>
              <a:pathLst>
                <a:path w="1645" h="1050" fill="none" extrusionOk="0">
                  <a:moveTo>
                    <a:pt x="1" y="1"/>
                  </a:moveTo>
                  <a:cubicBezTo>
                    <a:pt x="560" y="315"/>
                    <a:pt x="1120" y="665"/>
                    <a:pt x="1644" y="105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3234;p105">
              <a:extLst>
                <a:ext uri="{FF2B5EF4-FFF2-40B4-BE49-F238E27FC236}">
                  <a16:creationId xmlns:a16="http://schemas.microsoft.com/office/drawing/2014/main" id="{786B0B53-D80F-66B3-6F79-D5B04B10D67B}"/>
                </a:ext>
              </a:extLst>
            </p:cNvPr>
            <p:cNvSpPr/>
            <p:nvPr/>
          </p:nvSpPr>
          <p:spPr>
            <a:xfrm>
              <a:off x="6643175" y="4348825"/>
              <a:ext cx="17525" cy="29725"/>
            </a:xfrm>
            <a:custGeom>
              <a:avLst/>
              <a:gdLst/>
              <a:ahLst/>
              <a:cxnLst/>
              <a:rect l="l" t="t" r="r" b="b"/>
              <a:pathLst>
                <a:path w="701" h="1189" fill="none" extrusionOk="0">
                  <a:moveTo>
                    <a:pt x="1" y="0"/>
                  </a:moveTo>
                  <a:cubicBezTo>
                    <a:pt x="36" y="490"/>
                    <a:pt x="281" y="909"/>
                    <a:pt x="700" y="1189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3235;p105">
              <a:extLst>
                <a:ext uri="{FF2B5EF4-FFF2-40B4-BE49-F238E27FC236}">
                  <a16:creationId xmlns:a16="http://schemas.microsoft.com/office/drawing/2014/main" id="{A97550F6-E8A3-48D4-8B0D-9D8EDA519F40}"/>
                </a:ext>
              </a:extLst>
            </p:cNvPr>
            <p:cNvSpPr/>
            <p:nvPr/>
          </p:nvSpPr>
          <p:spPr>
            <a:xfrm>
              <a:off x="6788300" y="4584850"/>
              <a:ext cx="29750" cy="29750"/>
            </a:xfrm>
            <a:custGeom>
              <a:avLst/>
              <a:gdLst/>
              <a:ahLst/>
              <a:cxnLst/>
              <a:rect l="l" t="t" r="r" b="b"/>
              <a:pathLst>
                <a:path w="1190" h="1190" fill="none" extrusionOk="0">
                  <a:moveTo>
                    <a:pt x="0" y="0"/>
                  </a:moveTo>
                  <a:lnTo>
                    <a:pt x="1189" y="1189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3236;p105">
              <a:extLst>
                <a:ext uri="{FF2B5EF4-FFF2-40B4-BE49-F238E27FC236}">
                  <a16:creationId xmlns:a16="http://schemas.microsoft.com/office/drawing/2014/main" id="{0325D909-7166-D386-E6B5-1675C1ED5A48}"/>
                </a:ext>
              </a:extLst>
            </p:cNvPr>
            <p:cNvSpPr/>
            <p:nvPr/>
          </p:nvSpPr>
          <p:spPr>
            <a:xfrm>
              <a:off x="6891450" y="4701100"/>
              <a:ext cx="39375" cy="23625"/>
            </a:xfrm>
            <a:custGeom>
              <a:avLst/>
              <a:gdLst/>
              <a:ahLst/>
              <a:cxnLst/>
              <a:rect l="l" t="t" r="r" b="b"/>
              <a:pathLst>
                <a:path w="1575" h="945" fill="none" extrusionOk="0">
                  <a:moveTo>
                    <a:pt x="1" y="1"/>
                  </a:moveTo>
                  <a:cubicBezTo>
                    <a:pt x="350" y="525"/>
                    <a:pt x="945" y="875"/>
                    <a:pt x="1574" y="945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3237;p105">
              <a:extLst>
                <a:ext uri="{FF2B5EF4-FFF2-40B4-BE49-F238E27FC236}">
                  <a16:creationId xmlns:a16="http://schemas.microsoft.com/office/drawing/2014/main" id="{FAB4EBD5-69BD-E443-829C-F4CF77BCE05D}"/>
                </a:ext>
              </a:extLst>
            </p:cNvPr>
            <p:cNvSpPr/>
            <p:nvPr/>
          </p:nvSpPr>
          <p:spPr>
            <a:xfrm>
              <a:off x="6886200" y="4603200"/>
              <a:ext cx="6150" cy="35000"/>
            </a:xfrm>
            <a:custGeom>
              <a:avLst/>
              <a:gdLst/>
              <a:ahLst/>
              <a:cxnLst/>
              <a:rect l="l" t="t" r="r" b="b"/>
              <a:pathLst>
                <a:path w="246" h="1400" fill="none" extrusionOk="0">
                  <a:moveTo>
                    <a:pt x="246" y="1399"/>
                  </a:moveTo>
                  <a:cubicBezTo>
                    <a:pt x="246" y="910"/>
                    <a:pt x="141" y="420"/>
                    <a:pt x="1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3238;p105">
              <a:extLst>
                <a:ext uri="{FF2B5EF4-FFF2-40B4-BE49-F238E27FC236}">
                  <a16:creationId xmlns:a16="http://schemas.microsoft.com/office/drawing/2014/main" id="{97F1A4ED-CB1E-2515-4D92-65A5C5ED8A4C}"/>
                </a:ext>
              </a:extLst>
            </p:cNvPr>
            <p:cNvSpPr/>
            <p:nvPr/>
          </p:nvSpPr>
          <p:spPr>
            <a:xfrm>
              <a:off x="6788300" y="4509675"/>
              <a:ext cx="19250" cy="15750"/>
            </a:xfrm>
            <a:custGeom>
              <a:avLst/>
              <a:gdLst/>
              <a:ahLst/>
              <a:cxnLst/>
              <a:rect l="l" t="t" r="r" b="b"/>
              <a:pathLst>
                <a:path w="770" h="630" fill="none" extrusionOk="0">
                  <a:moveTo>
                    <a:pt x="0" y="0"/>
                  </a:moveTo>
                  <a:cubicBezTo>
                    <a:pt x="280" y="175"/>
                    <a:pt x="525" y="385"/>
                    <a:pt x="770" y="629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3239;p105">
              <a:extLst>
                <a:ext uri="{FF2B5EF4-FFF2-40B4-BE49-F238E27FC236}">
                  <a16:creationId xmlns:a16="http://schemas.microsoft.com/office/drawing/2014/main" id="{288B0FD1-14D4-C560-6C7A-C6BF2DFCAF4B}"/>
                </a:ext>
              </a:extLst>
            </p:cNvPr>
            <p:cNvSpPr/>
            <p:nvPr/>
          </p:nvSpPr>
          <p:spPr>
            <a:xfrm>
              <a:off x="6859975" y="4489550"/>
              <a:ext cx="14900" cy="27125"/>
            </a:xfrm>
            <a:custGeom>
              <a:avLst/>
              <a:gdLst/>
              <a:ahLst/>
              <a:cxnLst/>
              <a:rect l="l" t="t" r="r" b="b"/>
              <a:pathLst>
                <a:path w="596" h="1085" fill="none" extrusionOk="0">
                  <a:moveTo>
                    <a:pt x="595" y="1085"/>
                  </a:moveTo>
                  <a:cubicBezTo>
                    <a:pt x="350" y="735"/>
                    <a:pt x="141" y="385"/>
                    <a:pt x="1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3240;p105">
              <a:extLst>
                <a:ext uri="{FF2B5EF4-FFF2-40B4-BE49-F238E27FC236}">
                  <a16:creationId xmlns:a16="http://schemas.microsoft.com/office/drawing/2014/main" id="{0887EE0F-815F-8035-5283-C144C5DF3062}"/>
                </a:ext>
              </a:extLst>
            </p:cNvPr>
            <p:cNvSpPr/>
            <p:nvPr/>
          </p:nvSpPr>
          <p:spPr>
            <a:xfrm>
              <a:off x="6759450" y="4333950"/>
              <a:ext cx="49850" cy="21000"/>
            </a:xfrm>
            <a:custGeom>
              <a:avLst/>
              <a:gdLst/>
              <a:ahLst/>
              <a:cxnLst/>
              <a:rect l="l" t="t" r="r" b="b"/>
              <a:pathLst>
                <a:path w="1994" h="840" fill="none" extrusionOk="0">
                  <a:moveTo>
                    <a:pt x="1994" y="840"/>
                  </a:moveTo>
                  <a:cubicBezTo>
                    <a:pt x="1259" y="770"/>
                    <a:pt x="560" y="490"/>
                    <a:pt x="1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3241;p105">
              <a:extLst>
                <a:ext uri="{FF2B5EF4-FFF2-40B4-BE49-F238E27FC236}">
                  <a16:creationId xmlns:a16="http://schemas.microsoft.com/office/drawing/2014/main" id="{E9A61F2E-2B62-9605-0DDD-FC2505F2C7E1}"/>
                </a:ext>
              </a:extLst>
            </p:cNvPr>
            <p:cNvSpPr/>
            <p:nvPr/>
          </p:nvSpPr>
          <p:spPr>
            <a:xfrm>
              <a:off x="6834625" y="4292000"/>
              <a:ext cx="17525" cy="21000"/>
            </a:xfrm>
            <a:custGeom>
              <a:avLst/>
              <a:gdLst/>
              <a:ahLst/>
              <a:cxnLst/>
              <a:rect l="l" t="t" r="r" b="b"/>
              <a:pathLst>
                <a:path w="701" h="840" fill="none" extrusionOk="0">
                  <a:moveTo>
                    <a:pt x="1" y="839"/>
                  </a:moveTo>
                  <a:lnTo>
                    <a:pt x="700" y="0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3242;p105">
              <a:extLst>
                <a:ext uri="{FF2B5EF4-FFF2-40B4-BE49-F238E27FC236}">
                  <a16:creationId xmlns:a16="http://schemas.microsoft.com/office/drawing/2014/main" id="{27948779-FC0F-D510-68F2-3F379236B11F}"/>
                </a:ext>
              </a:extLst>
            </p:cNvPr>
            <p:cNvSpPr/>
            <p:nvPr/>
          </p:nvSpPr>
          <p:spPr>
            <a:xfrm>
              <a:off x="6771700" y="4192350"/>
              <a:ext cx="8750" cy="45475"/>
            </a:xfrm>
            <a:custGeom>
              <a:avLst/>
              <a:gdLst/>
              <a:ahLst/>
              <a:cxnLst/>
              <a:rect l="l" t="t" r="r" b="b"/>
              <a:pathLst>
                <a:path w="350" h="1819" fill="none" extrusionOk="0">
                  <a:moveTo>
                    <a:pt x="350" y="1818"/>
                  </a:moveTo>
                  <a:cubicBezTo>
                    <a:pt x="175" y="1224"/>
                    <a:pt x="35" y="629"/>
                    <a:pt x="0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3243;p105">
              <a:extLst>
                <a:ext uri="{FF2B5EF4-FFF2-40B4-BE49-F238E27FC236}">
                  <a16:creationId xmlns:a16="http://schemas.microsoft.com/office/drawing/2014/main" id="{052908DC-8F52-CF44-A601-60C0156B06CD}"/>
                </a:ext>
              </a:extLst>
            </p:cNvPr>
            <p:cNvSpPr/>
            <p:nvPr/>
          </p:nvSpPr>
          <p:spPr>
            <a:xfrm>
              <a:off x="6773450" y="4072575"/>
              <a:ext cx="9625" cy="39375"/>
            </a:xfrm>
            <a:custGeom>
              <a:avLst/>
              <a:gdLst/>
              <a:ahLst/>
              <a:cxnLst/>
              <a:rect l="l" t="t" r="r" b="b"/>
              <a:pathLst>
                <a:path w="385" h="1575" fill="none" extrusionOk="0">
                  <a:moveTo>
                    <a:pt x="35" y="1574"/>
                  </a:moveTo>
                  <a:cubicBezTo>
                    <a:pt x="0" y="1015"/>
                    <a:pt x="140" y="490"/>
                    <a:pt x="385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3244;p105">
              <a:extLst>
                <a:ext uri="{FF2B5EF4-FFF2-40B4-BE49-F238E27FC236}">
                  <a16:creationId xmlns:a16="http://schemas.microsoft.com/office/drawing/2014/main" id="{CD2D76F6-61D3-0DB9-C15A-9490C4B8D9F6}"/>
                </a:ext>
              </a:extLst>
            </p:cNvPr>
            <p:cNvSpPr/>
            <p:nvPr/>
          </p:nvSpPr>
          <p:spPr>
            <a:xfrm>
              <a:off x="6753325" y="3977300"/>
              <a:ext cx="17525" cy="35850"/>
            </a:xfrm>
            <a:custGeom>
              <a:avLst/>
              <a:gdLst/>
              <a:ahLst/>
              <a:cxnLst/>
              <a:rect l="l" t="t" r="r" b="b"/>
              <a:pathLst>
                <a:path w="701" h="1434" fill="none" extrusionOk="0">
                  <a:moveTo>
                    <a:pt x="700" y="1434"/>
                  </a:moveTo>
                  <a:cubicBezTo>
                    <a:pt x="315" y="1049"/>
                    <a:pt x="71" y="525"/>
                    <a:pt x="1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3245;p105">
              <a:extLst>
                <a:ext uri="{FF2B5EF4-FFF2-40B4-BE49-F238E27FC236}">
                  <a16:creationId xmlns:a16="http://schemas.microsoft.com/office/drawing/2014/main" id="{06C2B849-30DB-7A4A-1092-A9ABC9471370}"/>
                </a:ext>
              </a:extLst>
            </p:cNvPr>
            <p:cNvSpPr/>
            <p:nvPr/>
          </p:nvSpPr>
          <p:spPr>
            <a:xfrm>
              <a:off x="6825025" y="4001775"/>
              <a:ext cx="35850" cy="1775"/>
            </a:xfrm>
            <a:custGeom>
              <a:avLst/>
              <a:gdLst/>
              <a:ahLst/>
              <a:cxnLst/>
              <a:rect l="l" t="t" r="r" b="b"/>
              <a:pathLst>
                <a:path w="1434" h="71" fill="none" extrusionOk="0">
                  <a:moveTo>
                    <a:pt x="0" y="70"/>
                  </a:moveTo>
                  <a:cubicBezTo>
                    <a:pt x="490" y="0"/>
                    <a:pt x="944" y="0"/>
                    <a:pt x="1434" y="7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3246;p105">
              <a:extLst>
                <a:ext uri="{FF2B5EF4-FFF2-40B4-BE49-F238E27FC236}">
                  <a16:creationId xmlns:a16="http://schemas.microsoft.com/office/drawing/2014/main" id="{8D082CDA-C70E-BBC0-DB6B-BB858A1EF62C}"/>
                </a:ext>
              </a:extLst>
            </p:cNvPr>
            <p:cNvSpPr/>
            <p:nvPr/>
          </p:nvSpPr>
          <p:spPr>
            <a:xfrm>
              <a:off x="6832875" y="3878500"/>
              <a:ext cx="8775" cy="21900"/>
            </a:xfrm>
            <a:custGeom>
              <a:avLst/>
              <a:gdLst/>
              <a:ahLst/>
              <a:cxnLst/>
              <a:rect l="l" t="t" r="r" b="b"/>
              <a:pathLst>
                <a:path w="351" h="876" fill="none" extrusionOk="0">
                  <a:moveTo>
                    <a:pt x="1" y="875"/>
                  </a:moveTo>
                  <a:lnTo>
                    <a:pt x="350" y="1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3247;p105">
              <a:extLst>
                <a:ext uri="{FF2B5EF4-FFF2-40B4-BE49-F238E27FC236}">
                  <a16:creationId xmlns:a16="http://schemas.microsoft.com/office/drawing/2014/main" id="{946BB179-13BE-316A-908E-E90FCC7F281D}"/>
                </a:ext>
              </a:extLst>
            </p:cNvPr>
            <p:cNvSpPr/>
            <p:nvPr/>
          </p:nvSpPr>
          <p:spPr>
            <a:xfrm>
              <a:off x="6885325" y="3819950"/>
              <a:ext cx="14900" cy="37600"/>
            </a:xfrm>
            <a:custGeom>
              <a:avLst/>
              <a:gdLst/>
              <a:ahLst/>
              <a:cxnLst/>
              <a:rect l="l" t="t" r="r" b="b"/>
              <a:pathLst>
                <a:path w="596" h="1504" fill="none" extrusionOk="0">
                  <a:moveTo>
                    <a:pt x="1" y="1504"/>
                  </a:moveTo>
                  <a:cubicBezTo>
                    <a:pt x="246" y="1049"/>
                    <a:pt x="455" y="525"/>
                    <a:pt x="595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3248;p105">
              <a:extLst>
                <a:ext uri="{FF2B5EF4-FFF2-40B4-BE49-F238E27FC236}">
                  <a16:creationId xmlns:a16="http://schemas.microsoft.com/office/drawing/2014/main" id="{294F2F33-BD18-AA59-C07E-C16F360A7DFA}"/>
                </a:ext>
              </a:extLst>
            </p:cNvPr>
            <p:cNvSpPr/>
            <p:nvPr/>
          </p:nvSpPr>
          <p:spPr>
            <a:xfrm>
              <a:off x="6950025" y="3741275"/>
              <a:ext cx="21875" cy="4375"/>
            </a:xfrm>
            <a:custGeom>
              <a:avLst/>
              <a:gdLst/>
              <a:ahLst/>
              <a:cxnLst/>
              <a:rect l="l" t="t" r="r" b="b"/>
              <a:pathLst>
                <a:path w="875" h="175" fill="none" extrusionOk="0">
                  <a:moveTo>
                    <a:pt x="0" y="0"/>
                  </a:moveTo>
                  <a:cubicBezTo>
                    <a:pt x="280" y="0"/>
                    <a:pt x="595" y="70"/>
                    <a:pt x="875" y="175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3249;p105">
              <a:extLst>
                <a:ext uri="{FF2B5EF4-FFF2-40B4-BE49-F238E27FC236}">
                  <a16:creationId xmlns:a16="http://schemas.microsoft.com/office/drawing/2014/main" id="{E89B272E-484B-4947-4C41-1C7B89CE215E}"/>
                </a:ext>
              </a:extLst>
            </p:cNvPr>
            <p:cNvSpPr/>
            <p:nvPr/>
          </p:nvSpPr>
          <p:spPr>
            <a:xfrm>
              <a:off x="6866975" y="3680075"/>
              <a:ext cx="39350" cy="36750"/>
            </a:xfrm>
            <a:custGeom>
              <a:avLst/>
              <a:gdLst/>
              <a:ahLst/>
              <a:cxnLst/>
              <a:rect l="l" t="t" r="r" b="b"/>
              <a:pathLst>
                <a:path w="1574" h="1470" fill="none" extrusionOk="0">
                  <a:moveTo>
                    <a:pt x="1574" y="1469"/>
                  </a:moveTo>
                  <a:cubicBezTo>
                    <a:pt x="840" y="1259"/>
                    <a:pt x="280" y="700"/>
                    <a:pt x="0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3250;p105">
              <a:extLst>
                <a:ext uri="{FF2B5EF4-FFF2-40B4-BE49-F238E27FC236}">
                  <a16:creationId xmlns:a16="http://schemas.microsoft.com/office/drawing/2014/main" id="{2BD1EF6A-D617-58E2-8992-42961D356DE3}"/>
                </a:ext>
              </a:extLst>
            </p:cNvPr>
            <p:cNvSpPr/>
            <p:nvPr/>
          </p:nvSpPr>
          <p:spPr>
            <a:xfrm>
              <a:off x="6964875" y="3576925"/>
              <a:ext cx="4400" cy="41100"/>
            </a:xfrm>
            <a:custGeom>
              <a:avLst/>
              <a:gdLst/>
              <a:ahLst/>
              <a:cxnLst/>
              <a:rect l="l" t="t" r="r" b="b"/>
              <a:pathLst>
                <a:path w="176" h="1644" fill="none" extrusionOk="0">
                  <a:moveTo>
                    <a:pt x="1" y="1644"/>
                  </a:moveTo>
                  <a:cubicBezTo>
                    <a:pt x="106" y="1119"/>
                    <a:pt x="141" y="560"/>
                    <a:pt x="176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3251;p105">
              <a:extLst>
                <a:ext uri="{FF2B5EF4-FFF2-40B4-BE49-F238E27FC236}">
                  <a16:creationId xmlns:a16="http://schemas.microsoft.com/office/drawing/2014/main" id="{3EBF992A-141A-F1BB-338F-C3EFAFB67B85}"/>
                </a:ext>
              </a:extLst>
            </p:cNvPr>
            <p:cNvSpPr/>
            <p:nvPr/>
          </p:nvSpPr>
          <p:spPr>
            <a:xfrm>
              <a:off x="6893200" y="3568175"/>
              <a:ext cx="36750" cy="5275"/>
            </a:xfrm>
            <a:custGeom>
              <a:avLst/>
              <a:gdLst/>
              <a:ahLst/>
              <a:cxnLst/>
              <a:rect l="l" t="t" r="r" b="b"/>
              <a:pathLst>
                <a:path w="1470" h="211" fill="none" extrusionOk="0">
                  <a:moveTo>
                    <a:pt x="1469" y="106"/>
                  </a:moveTo>
                  <a:cubicBezTo>
                    <a:pt x="1015" y="210"/>
                    <a:pt x="490" y="210"/>
                    <a:pt x="0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3252;p105">
              <a:extLst>
                <a:ext uri="{FF2B5EF4-FFF2-40B4-BE49-F238E27FC236}">
                  <a16:creationId xmlns:a16="http://schemas.microsoft.com/office/drawing/2014/main" id="{77B27330-646B-859A-13C9-EBC24801FB7E}"/>
                </a:ext>
              </a:extLst>
            </p:cNvPr>
            <p:cNvSpPr/>
            <p:nvPr/>
          </p:nvSpPr>
          <p:spPr>
            <a:xfrm>
              <a:off x="6979750" y="3474650"/>
              <a:ext cx="32350" cy="24500"/>
            </a:xfrm>
            <a:custGeom>
              <a:avLst/>
              <a:gdLst/>
              <a:ahLst/>
              <a:cxnLst/>
              <a:rect l="l" t="t" r="r" b="b"/>
              <a:pathLst>
                <a:path w="1294" h="980" fill="none" extrusionOk="0">
                  <a:moveTo>
                    <a:pt x="0" y="979"/>
                  </a:moveTo>
                  <a:cubicBezTo>
                    <a:pt x="385" y="595"/>
                    <a:pt x="804" y="245"/>
                    <a:pt x="1294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3253;p105">
              <a:extLst>
                <a:ext uri="{FF2B5EF4-FFF2-40B4-BE49-F238E27FC236}">
                  <a16:creationId xmlns:a16="http://schemas.microsoft.com/office/drawing/2014/main" id="{8300FC37-DE02-C434-F490-4CC851790B8E}"/>
                </a:ext>
              </a:extLst>
            </p:cNvPr>
            <p:cNvSpPr/>
            <p:nvPr/>
          </p:nvSpPr>
          <p:spPr>
            <a:xfrm>
              <a:off x="6911550" y="3454525"/>
              <a:ext cx="14025" cy="31500"/>
            </a:xfrm>
            <a:custGeom>
              <a:avLst/>
              <a:gdLst/>
              <a:ahLst/>
              <a:cxnLst/>
              <a:rect l="l" t="t" r="r" b="b"/>
              <a:pathLst>
                <a:path w="561" h="1260" fill="none" extrusionOk="0">
                  <a:moveTo>
                    <a:pt x="560" y="1260"/>
                  </a:moveTo>
                  <a:lnTo>
                    <a:pt x="1" y="1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3254;p105">
              <a:extLst>
                <a:ext uri="{FF2B5EF4-FFF2-40B4-BE49-F238E27FC236}">
                  <a16:creationId xmlns:a16="http://schemas.microsoft.com/office/drawing/2014/main" id="{3BCDFFE3-4229-1DF3-E20F-372C7832D837}"/>
                </a:ext>
              </a:extLst>
            </p:cNvPr>
            <p:cNvSpPr/>
            <p:nvPr/>
          </p:nvSpPr>
          <p:spPr>
            <a:xfrm>
              <a:off x="6757700" y="3457150"/>
              <a:ext cx="22750" cy="10525"/>
            </a:xfrm>
            <a:custGeom>
              <a:avLst/>
              <a:gdLst/>
              <a:ahLst/>
              <a:cxnLst/>
              <a:rect l="l" t="t" r="r" b="b"/>
              <a:pathLst>
                <a:path w="910" h="421" fill="none" extrusionOk="0">
                  <a:moveTo>
                    <a:pt x="1" y="420"/>
                  </a:moveTo>
                  <a:lnTo>
                    <a:pt x="910" y="1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3255;p105">
              <a:extLst>
                <a:ext uri="{FF2B5EF4-FFF2-40B4-BE49-F238E27FC236}">
                  <a16:creationId xmlns:a16="http://schemas.microsoft.com/office/drawing/2014/main" id="{6037B16E-2D99-32CF-DB11-B6693E9E6B08}"/>
                </a:ext>
              </a:extLst>
            </p:cNvPr>
            <p:cNvSpPr/>
            <p:nvPr/>
          </p:nvSpPr>
          <p:spPr>
            <a:xfrm>
              <a:off x="6741975" y="3319050"/>
              <a:ext cx="14000" cy="47225"/>
            </a:xfrm>
            <a:custGeom>
              <a:avLst/>
              <a:gdLst/>
              <a:ahLst/>
              <a:cxnLst/>
              <a:rect l="l" t="t" r="r" b="b"/>
              <a:pathLst>
                <a:path w="560" h="1889" fill="none" extrusionOk="0">
                  <a:moveTo>
                    <a:pt x="0" y="1888"/>
                  </a:moveTo>
                  <a:cubicBezTo>
                    <a:pt x="210" y="1259"/>
                    <a:pt x="420" y="629"/>
                    <a:pt x="560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3256;p105">
              <a:extLst>
                <a:ext uri="{FF2B5EF4-FFF2-40B4-BE49-F238E27FC236}">
                  <a16:creationId xmlns:a16="http://schemas.microsoft.com/office/drawing/2014/main" id="{BC847136-0348-9F92-D4D3-6ED96A9F9B3A}"/>
                </a:ext>
              </a:extLst>
            </p:cNvPr>
            <p:cNvSpPr/>
            <p:nvPr/>
          </p:nvSpPr>
          <p:spPr>
            <a:xfrm>
              <a:off x="6611725" y="3282325"/>
              <a:ext cx="40225" cy="37625"/>
            </a:xfrm>
            <a:custGeom>
              <a:avLst/>
              <a:gdLst/>
              <a:ahLst/>
              <a:cxnLst/>
              <a:rect l="l" t="t" r="r" b="b"/>
              <a:pathLst>
                <a:path w="1609" h="1505" fill="none" extrusionOk="0">
                  <a:moveTo>
                    <a:pt x="0" y="0"/>
                  </a:moveTo>
                  <a:cubicBezTo>
                    <a:pt x="420" y="595"/>
                    <a:pt x="979" y="1119"/>
                    <a:pt x="1609" y="150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3257;p105">
              <a:extLst>
                <a:ext uri="{FF2B5EF4-FFF2-40B4-BE49-F238E27FC236}">
                  <a16:creationId xmlns:a16="http://schemas.microsoft.com/office/drawing/2014/main" id="{D8D52AA5-B5D6-55E7-CCBA-AC73887DE5A3}"/>
                </a:ext>
              </a:extLst>
            </p:cNvPr>
            <p:cNvSpPr/>
            <p:nvPr/>
          </p:nvSpPr>
          <p:spPr>
            <a:xfrm>
              <a:off x="6643175" y="3190525"/>
              <a:ext cx="24500" cy="31500"/>
            </a:xfrm>
            <a:custGeom>
              <a:avLst/>
              <a:gdLst/>
              <a:ahLst/>
              <a:cxnLst/>
              <a:rect l="l" t="t" r="r" b="b"/>
              <a:pathLst>
                <a:path w="980" h="1260" fill="none" extrusionOk="0">
                  <a:moveTo>
                    <a:pt x="1" y="1260"/>
                  </a:moveTo>
                  <a:cubicBezTo>
                    <a:pt x="316" y="840"/>
                    <a:pt x="630" y="421"/>
                    <a:pt x="980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3258;p105">
              <a:extLst>
                <a:ext uri="{FF2B5EF4-FFF2-40B4-BE49-F238E27FC236}">
                  <a16:creationId xmlns:a16="http://schemas.microsoft.com/office/drawing/2014/main" id="{9B2C9622-9682-A538-17B2-926EF48393B6}"/>
                </a:ext>
              </a:extLst>
            </p:cNvPr>
            <p:cNvSpPr/>
            <p:nvPr/>
          </p:nvSpPr>
          <p:spPr>
            <a:xfrm>
              <a:off x="6507700" y="3154700"/>
              <a:ext cx="40225" cy="7000"/>
            </a:xfrm>
            <a:custGeom>
              <a:avLst/>
              <a:gdLst/>
              <a:ahLst/>
              <a:cxnLst/>
              <a:rect l="l" t="t" r="r" b="b"/>
              <a:pathLst>
                <a:path w="1609" h="280" fill="none" extrusionOk="0">
                  <a:moveTo>
                    <a:pt x="0" y="0"/>
                  </a:moveTo>
                  <a:cubicBezTo>
                    <a:pt x="525" y="210"/>
                    <a:pt x="1084" y="280"/>
                    <a:pt x="1609" y="28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3259;p105">
              <a:extLst>
                <a:ext uri="{FF2B5EF4-FFF2-40B4-BE49-F238E27FC236}">
                  <a16:creationId xmlns:a16="http://schemas.microsoft.com/office/drawing/2014/main" id="{22C73E01-58CC-B074-5F61-6D4FAA7146EE}"/>
                </a:ext>
              </a:extLst>
            </p:cNvPr>
            <p:cNvSpPr/>
            <p:nvPr/>
          </p:nvSpPr>
          <p:spPr>
            <a:xfrm>
              <a:off x="6548775" y="3069900"/>
              <a:ext cx="21875" cy="35000"/>
            </a:xfrm>
            <a:custGeom>
              <a:avLst/>
              <a:gdLst/>
              <a:ahLst/>
              <a:cxnLst/>
              <a:rect l="l" t="t" r="r" b="b"/>
              <a:pathLst>
                <a:path w="875" h="1400" fill="none" extrusionOk="0">
                  <a:moveTo>
                    <a:pt x="0" y="0"/>
                  </a:moveTo>
                  <a:cubicBezTo>
                    <a:pt x="280" y="455"/>
                    <a:pt x="595" y="910"/>
                    <a:pt x="875" y="1399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3260;p105">
              <a:extLst>
                <a:ext uri="{FF2B5EF4-FFF2-40B4-BE49-F238E27FC236}">
                  <a16:creationId xmlns:a16="http://schemas.microsoft.com/office/drawing/2014/main" id="{2A268F4D-D8B5-B146-B35C-33801E6A2CEB}"/>
                </a:ext>
              </a:extLst>
            </p:cNvPr>
            <p:cNvSpPr/>
            <p:nvPr/>
          </p:nvSpPr>
          <p:spPr>
            <a:xfrm>
              <a:off x="6928175" y="3303300"/>
              <a:ext cx="5250" cy="29750"/>
            </a:xfrm>
            <a:custGeom>
              <a:avLst/>
              <a:gdLst/>
              <a:ahLst/>
              <a:cxnLst/>
              <a:rect l="l" t="t" r="r" b="b"/>
              <a:pathLst>
                <a:path w="210" h="1190" fill="none" extrusionOk="0">
                  <a:moveTo>
                    <a:pt x="210" y="1190"/>
                  </a:moveTo>
                  <a:cubicBezTo>
                    <a:pt x="35" y="805"/>
                    <a:pt x="0" y="385"/>
                    <a:pt x="105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3261;p105">
              <a:extLst>
                <a:ext uri="{FF2B5EF4-FFF2-40B4-BE49-F238E27FC236}">
                  <a16:creationId xmlns:a16="http://schemas.microsoft.com/office/drawing/2014/main" id="{CDB52003-55EB-E159-B99E-930D38741B78}"/>
                </a:ext>
              </a:extLst>
            </p:cNvPr>
            <p:cNvSpPr/>
            <p:nvPr/>
          </p:nvSpPr>
          <p:spPr>
            <a:xfrm>
              <a:off x="6857350" y="3222875"/>
              <a:ext cx="31500" cy="16650"/>
            </a:xfrm>
            <a:custGeom>
              <a:avLst/>
              <a:gdLst/>
              <a:ahLst/>
              <a:cxnLst/>
              <a:rect l="l" t="t" r="r" b="b"/>
              <a:pathLst>
                <a:path w="1260" h="666" fill="none" extrusionOk="0">
                  <a:moveTo>
                    <a:pt x="1260" y="665"/>
                  </a:moveTo>
                  <a:cubicBezTo>
                    <a:pt x="770" y="595"/>
                    <a:pt x="211" y="455"/>
                    <a:pt x="1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3262;p105">
              <a:extLst>
                <a:ext uri="{FF2B5EF4-FFF2-40B4-BE49-F238E27FC236}">
                  <a16:creationId xmlns:a16="http://schemas.microsoft.com/office/drawing/2014/main" id="{581B872B-B8D1-4634-281C-430F7C5AF04E}"/>
                </a:ext>
              </a:extLst>
            </p:cNvPr>
            <p:cNvSpPr/>
            <p:nvPr/>
          </p:nvSpPr>
          <p:spPr>
            <a:xfrm>
              <a:off x="7049675" y="3258725"/>
              <a:ext cx="49850" cy="7025"/>
            </a:xfrm>
            <a:custGeom>
              <a:avLst/>
              <a:gdLst/>
              <a:ahLst/>
              <a:cxnLst/>
              <a:rect l="l" t="t" r="r" b="b"/>
              <a:pathLst>
                <a:path w="1994" h="281" fill="none" extrusionOk="0">
                  <a:moveTo>
                    <a:pt x="1" y="0"/>
                  </a:moveTo>
                  <a:cubicBezTo>
                    <a:pt x="665" y="210"/>
                    <a:pt x="1329" y="280"/>
                    <a:pt x="1994" y="28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3263;p105">
              <a:extLst>
                <a:ext uri="{FF2B5EF4-FFF2-40B4-BE49-F238E27FC236}">
                  <a16:creationId xmlns:a16="http://schemas.microsoft.com/office/drawing/2014/main" id="{59FE24CE-CA76-3422-0B8D-1465492EB594}"/>
                </a:ext>
              </a:extLst>
            </p:cNvPr>
            <p:cNvSpPr/>
            <p:nvPr/>
          </p:nvSpPr>
          <p:spPr>
            <a:xfrm>
              <a:off x="7162450" y="3155575"/>
              <a:ext cx="28875" cy="25375"/>
            </a:xfrm>
            <a:custGeom>
              <a:avLst/>
              <a:gdLst/>
              <a:ahLst/>
              <a:cxnLst/>
              <a:rect l="l" t="t" r="r" b="b"/>
              <a:pathLst>
                <a:path w="1155" h="1015" fill="none" extrusionOk="0">
                  <a:moveTo>
                    <a:pt x="0" y="1014"/>
                  </a:moveTo>
                  <a:cubicBezTo>
                    <a:pt x="455" y="804"/>
                    <a:pt x="874" y="455"/>
                    <a:pt x="1154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3264;p105">
              <a:extLst>
                <a:ext uri="{FF2B5EF4-FFF2-40B4-BE49-F238E27FC236}">
                  <a16:creationId xmlns:a16="http://schemas.microsoft.com/office/drawing/2014/main" id="{7CF0C7B9-A190-C9D9-65F0-F31C6E735FF5}"/>
                </a:ext>
              </a:extLst>
            </p:cNvPr>
            <p:cNvSpPr/>
            <p:nvPr/>
          </p:nvSpPr>
          <p:spPr>
            <a:xfrm>
              <a:off x="7088150" y="3097875"/>
              <a:ext cx="9625" cy="54225"/>
            </a:xfrm>
            <a:custGeom>
              <a:avLst/>
              <a:gdLst/>
              <a:ahLst/>
              <a:cxnLst/>
              <a:rect l="l" t="t" r="r" b="b"/>
              <a:pathLst>
                <a:path w="385" h="2169" fill="none" extrusionOk="0">
                  <a:moveTo>
                    <a:pt x="0" y="2168"/>
                  </a:moveTo>
                  <a:cubicBezTo>
                    <a:pt x="175" y="2098"/>
                    <a:pt x="210" y="1889"/>
                    <a:pt x="245" y="1714"/>
                  </a:cubicBezTo>
                  <a:cubicBezTo>
                    <a:pt x="315" y="1154"/>
                    <a:pt x="350" y="595"/>
                    <a:pt x="385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3265;p105">
              <a:extLst>
                <a:ext uri="{FF2B5EF4-FFF2-40B4-BE49-F238E27FC236}">
                  <a16:creationId xmlns:a16="http://schemas.microsoft.com/office/drawing/2014/main" id="{B28DE968-B6E4-6958-630D-5F3EF1D87A2F}"/>
                </a:ext>
              </a:extLst>
            </p:cNvPr>
            <p:cNvSpPr/>
            <p:nvPr/>
          </p:nvSpPr>
          <p:spPr>
            <a:xfrm>
              <a:off x="7167700" y="3034050"/>
              <a:ext cx="32350" cy="26250"/>
            </a:xfrm>
            <a:custGeom>
              <a:avLst/>
              <a:gdLst/>
              <a:ahLst/>
              <a:cxnLst/>
              <a:rect l="l" t="t" r="r" b="b"/>
              <a:pathLst>
                <a:path w="1294" h="1050" fill="none" extrusionOk="0">
                  <a:moveTo>
                    <a:pt x="0" y="1"/>
                  </a:moveTo>
                  <a:cubicBezTo>
                    <a:pt x="385" y="420"/>
                    <a:pt x="804" y="770"/>
                    <a:pt x="1294" y="105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3266;p105">
              <a:extLst>
                <a:ext uri="{FF2B5EF4-FFF2-40B4-BE49-F238E27FC236}">
                  <a16:creationId xmlns:a16="http://schemas.microsoft.com/office/drawing/2014/main" id="{A074010B-0C1A-E174-54F3-F75B220E2A7B}"/>
                </a:ext>
              </a:extLst>
            </p:cNvPr>
            <p:cNvSpPr/>
            <p:nvPr/>
          </p:nvSpPr>
          <p:spPr>
            <a:xfrm>
              <a:off x="7287450" y="3013075"/>
              <a:ext cx="48975" cy="18375"/>
            </a:xfrm>
            <a:custGeom>
              <a:avLst/>
              <a:gdLst/>
              <a:ahLst/>
              <a:cxnLst/>
              <a:rect l="l" t="t" r="r" b="b"/>
              <a:pathLst>
                <a:path w="1959" h="735" fill="none" extrusionOk="0">
                  <a:moveTo>
                    <a:pt x="1" y="735"/>
                  </a:moveTo>
                  <a:cubicBezTo>
                    <a:pt x="665" y="490"/>
                    <a:pt x="1329" y="245"/>
                    <a:pt x="1959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3267;p105">
              <a:extLst>
                <a:ext uri="{FF2B5EF4-FFF2-40B4-BE49-F238E27FC236}">
                  <a16:creationId xmlns:a16="http://schemas.microsoft.com/office/drawing/2014/main" id="{3FE6A307-947D-BBF7-AFC7-09BE7651AF7C}"/>
                </a:ext>
              </a:extLst>
            </p:cNvPr>
            <p:cNvSpPr/>
            <p:nvPr/>
          </p:nvSpPr>
          <p:spPr>
            <a:xfrm>
              <a:off x="6944775" y="3005200"/>
              <a:ext cx="14000" cy="49000"/>
            </a:xfrm>
            <a:custGeom>
              <a:avLst/>
              <a:gdLst/>
              <a:ahLst/>
              <a:cxnLst/>
              <a:rect l="l" t="t" r="r" b="b"/>
              <a:pathLst>
                <a:path w="560" h="1960" fill="none" extrusionOk="0">
                  <a:moveTo>
                    <a:pt x="560" y="1959"/>
                  </a:moveTo>
                  <a:cubicBezTo>
                    <a:pt x="175" y="1365"/>
                    <a:pt x="1" y="700"/>
                    <a:pt x="1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3268;p105">
              <a:extLst>
                <a:ext uri="{FF2B5EF4-FFF2-40B4-BE49-F238E27FC236}">
                  <a16:creationId xmlns:a16="http://schemas.microsoft.com/office/drawing/2014/main" id="{CD61E11F-B261-C8AF-C854-D2D68FE92E36}"/>
                </a:ext>
              </a:extLst>
            </p:cNvPr>
            <p:cNvSpPr/>
            <p:nvPr/>
          </p:nvSpPr>
          <p:spPr>
            <a:xfrm>
              <a:off x="7013825" y="2994725"/>
              <a:ext cx="31500" cy="10500"/>
            </a:xfrm>
            <a:custGeom>
              <a:avLst/>
              <a:gdLst/>
              <a:ahLst/>
              <a:cxnLst/>
              <a:rect l="l" t="t" r="r" b="b"/>
              <a:pathLst>
                <a:path w="1260" h="420" fill="none" extrusionOk="0">
                  <a:moveTo>
                    <a:pt x="1" y="420"/>
                  </a:moveTo>
                  <a:cubicBezTo>
                    <a:pt x="351" y="140"/>
                    <a:pt x="805" y="0"/>
                    <a:pt x="1260" y="105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3269;p105">
              <a:extLst>
                <a:ext uri="{FF2B5EF4-FFF2-40B4-BE49-F238E27FC236}">
                  <a16:creationId xmlns:a16="http://schemas.microsoft.com/office/drawing/2014/main" id="{FF92868A-B620-BDC1-5E7B-CEC5C3CBD009}"/>
                </a:ext>
              </a:extLst>
            </p:cNvPr>
            <p:cNvSpPr/>
            <p:nvPr/>
          </p:nvSpPr>
          <p:spPr>
            <a:xfrm>
              <a:off x="6734100" y="3050675"/>
              <a:ext cx="55100" cy="17500"/>
            </a:xfrm>
            <a:custGeom>
              <a:avLst/>
              <a:gdLst/>
              <a:ahLst/>
              <a:cxnLst/>
              <a:rect l="l" t="t" r="r" b="b"/>
              <a:pathLst>
                <a:path w="2204" h="700" fill="none" extrusionOk="0">
                  <a:moveTo>
                    <a:pt x="2203" y="0"/>
                  </a:moveTo>
                  <a:cubicBezTo>
                    <a:pt x="1854" y="140"/>
                    <a:pt x="1469" y="280"/>
                    <a:pt x="1119" y="490"/>
                  </a:cubicBezTo>
                  <a:cubicBezTo>
                    <a:pt x="770" y="665"/>
                    <a:pt x="350" y="700"/>
                    <a:pt x="0" y="525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3270;p105">
              <a:extLst>
                <a:ext uri="{FF2B5EF4-FFF2-40B4-BE49-F238E27FC236}">
                  <a16:creationId xmlns:a16="http://schemas.microsoft.com/office/drawing/2014/main" id="{8078072E-8E83-2271-3883-2789DC393B6D}"/>
                </a:ext>
              </a:extLst>
            </p:cNvPr>
            <p:cNvSpPr/>
            <p:nvPr/>
          </p:nvSpPr>
          <p:spPr>
            <a:xfrm>
              <a:off x="6816275" y="2969375"/>
              <a:ext cx="24500" cy="18375"/>
            </a:xfrm>
            <a:custGeom>
              <a:avLst/>
              <a:gdLst/>
              <a:ahLst/>
              <a:cxnLst/>
              <a:rect l="l" t="t" r="r" b="b"/>
              <a:pathLst>
                <a:path w="980" h="735" fill="none" extrusionOk="0">
                  <a:moveTo>
                    <a:pt x="0" y="735"/>
                  </a:moveTo>
                  <a:cubicBezTo>
                    <a:pt x="350" y="525"/>
                    <a:pt x="665" y="280"/>
                    <a:pt x="979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3271;p105">
              <a:extLst>
                <a:ext uri="{FF2B5EF4-FFF2-40B4-BE49-F238E27FC236}">
                  <a16:creationId xmlns:a16="http://schemas.microsoft.com/office/drawing/2014/main" id="{6FFA7F7D-1F04-8DF7-7C89-B5CFD2D8973A}"/>
                </a:ext>
              </a:extLst>
            </p:cNvPr>
            <p:cNvSpPr/>
            <p:nvPr/>
          </p:nvSpPr>
          <p:spPr>
            <a:xfrm>
              <a:off x="6644925" y="2873200"/>
              <a:ext cx="36750" cy="15775"/>
            </a:xfrm>
            <a:custGeom>
              <a:avLst/>
              <a:gdLst/>
              <a:ahLst/>
              <a:cxnLst/>
              <a:rect l="l" t="t" r="r" b="b"/>
              <a:pathLst>
                <a:path w="1470" h="631" fill="none" extrusionOk="0">
                  <a:moveTo>
                    <a:pt x="1" y="1"/>
                  </a:moveTo>
                  <a:cubicBezTo>
                    <a:pt x="420" y="351"/>
                    <a:pt x="910" y="560"/>
                    <a:pt x="1469" y="63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3272;p105">
              <a:extLst>
                <a:ext uri="{FF2B5EF4-FFF2-40B4-BE49-F238E27FC236}">
                  <a16:creationId xmlns:a16="http://schemas.microsoft.com/office/drawing/2014/main" id="{9A9EA6BA-FA25-7913-E7D1-733276CEE23D}"/>
                </a:ext>
              </a:extLst>
            </p:cNvPr>
            <p:cNvSpPr/>
            <p:nvPr/>
          </p:nvSpPr>
          <p:spPr>
            <a:xfrm>
              <a:off x="6611725" y="2737725"/>
              <a:ext cx="22750" cy="13125"/>
            </a:xfrm>
            <a:custGeom>
              <a:avLst/>
              <a:gdLst/>
              <a:ahLst/>
              <a:cxnLst/>
              <a:rect l="l" t="t" r="r" b="b"/>
              <a:pathLst>
                <a:path w="910" h="525" fill="none" extrusionOk="0">
                  <a:moveTo>
                    <a:pt x="0" y="0"/>
                  </a:moveTo>
                  <a:cubicBezTo>
                    <a:pt x="280" y="210"/>
                    <a:pt x="595" y="385"/>
                    <a:pt x="909" y="525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3273;p105">
              <a:extLst>
                <a:ext uri="{FF2B5EF4-FFF2-40B4-BE49-F238E27FC236}">
                  <a16:creationId xmlns:a16="http://schemas.microsoft.com/office/drawing/2014/main" id="{EC95C47B-E19A-61C1-26E7-4EC5858ACFCB}"/>
                </a:ext>
              </a:extLst>
            </p:cNvPr>
            <p:cNvSpPr/>
            <p:nvPr/>
          </p:nvSpPr>
          <p:spPr>
            <a:xfrm>
              <a:off x="6713125" y="2812900"/>
              <a:ext cx="13125" cy="43725"/>
            </a:xfrm>
            <a:custGeom>
              <a:avLst/>
              <a:gdLst/>
              <a:ahLst/>
              <a:cxnLst/>
              <a:rect l="l" t="t" r="r" b="b"/>
              <a:pathLst>
                <a:path w="525" h="1749" fill="none" extrusionOk="0">
                  <a:moveTo>
                    <a:pt x="525" y="1749"/>
                  </a:moveTo>
                  <a:cubicBezTo>
                    <a:pt x="210" y="1224"/>
                    <a:pt x="35" y="630"/>
                    <a:pt x="0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3274;p105">
              <a:extLst>
                <a:ext uri="{FF2B5EF4-FFF2-40B4-BE49-F238E27FC236}">
                  <a16:creationId xmlns:a16="http://schemas.microsoft.com/office/drawing/2014/main" id="{708D7D6D-FC26-EA78-AF8C-F37E0B54E8E0}"/>
                </a:ext>
              </a:extLst>
            </p:cNvPr>
            <p:cNvSpPr/>
            <p:nvPr/>
          </p:nvSpPr>
          <p:spPr>
            <a:xfrm>
              <a:off x="6705250" y="2642425"/>
              <a:ext cx="49850" cy="36750"/>
            </a:xfrm>
            <a:custGeom>
              <a:avLst/>
              <a:gdLst/>
              <a:ahLst/>
              <a:cxnLst/>
              <a:rect l="l" t="t" r="r" b="b"/>
              <a:pathLst>
                <a:path w="1994" h="1470" fill="none" extrusionOk="0">
                  <a:moveTo>
                    <a:pt x="1" y="1469"/>
                  </a:moveTo>
                  <a:cubicBezTo>
                    <a:pt x="805" y="1190"/>
                    <a:pt x="1504" y="665"/>
                    <a:pt x="1994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3275;p105">
              <a:extLst>
                <a:ext uri="{FF2B5EF4-FFF2-40B4-BE49-F238E27FC236}">
                  <a16:creationId xmlns:a16="http://schemas.microsoft.com/office/drawing/2014/main" id="{10431F23-8248-5BEB-58F3-37B1109603BC}"/>
                </a:ext>
              </a:extLst>
            </p:cNvPr>
            <p:cNvSpPr/>
            <p:nvPr/>
          </p:nvSpPr>
          <p:spPr>
            <a:xfrm>
              <a:off x="6630950" y="2581225"/>
              <a:ext cx="27125" cy="17525"/>
            </a:xfrm>
            <a:custGeom>
              <a:avLst/>
              <a:gdLst/>
              <a:ahLst/>
              <a:cxnLst/>
              <a:rect l="l" t="t" r="r" b="b"/>
              <a:pathLst>
                <a:path w="1085" h="701" fill="none" extrusionOk="0">
                  <a:moveTo>
                    <a:pt x="0" y="1"/>
                  </a:moveTo>
                  <a:cubicBezTo>
                    <a:pt x="245" y="386"/>
                    <a:pt x="630" y="630"/>
                    <a:pt x="1084" y="70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3276;p105">
              <a:extLst>
                <a:ext uri="{FF2B5EF4-FFF2-40B4-BE49-F238E27FC236}">
                  <a16:creationId xmlns:a16="http://schemas.microsoft.com/office/drawing/2014/main" id="{71EE1E95-4B95-A16A-B552-D2DBC958D379}"/>
                </a:ext>
              </a:extLst>
            </p:cNvPr>
            <p:cNvSpPr/>
            <p:nvPr/>
          </p:nvSpPr>
          <p:spPr>
            <a:xfrm>
              <a:off x="6802275" y="2712350"/>
              <a:ext cx="25375" cy="34125"/>
            </a:xfrm>
            <a:custGeom>
              <a:avLst/>
              <a:gdLst/>
              <a:ahLst/>
              <a:cxnLst/>
              <a:rect l="l" t="t" r="r" b="b"/>
              <a:pathLst>
                <a:path w="1015" h="1365" fill="none" extrusionOk="0">
                  <a:moveTo>
                    <a:pt x="1" y="1"/>
                  </a:moveTo>
                  <a:cubicBezTo>
                    <a:pt x="176" y="525"/>
                    <a:pt x="560" y="1015"/>
                    <a:pt x="1015" y="1365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3277;p105">
              <a:extLst>
                <a:ext uri="{FF2B5EF4-FFF2-40B4-BE49-F238E27FC236}">
                  <a16:creationId xmlns:a16="http://schemas.microsoft.com/office/drawing/2014/main" id="{8FE7DABB-0A69-6DCB-5EA9-3A81AFCD147D}"/>
                </a:ext>
              </a:extLst>
            </p:cNvPr>
            <p:cNvSpPr/>
            <p:nvPr/>
          </p:nvSpPr>
          <p:spPr>
            <a:xfrm>
              <a:off x="6908050" y="2781425"/>
              <a:ext cx="42000" cy="6150"/>
            </a:xfrm>
            <a:custGeom>
              <a:avLst/>
              <a:gdLst/>
              <a:ahLst/>
              <a:cxnLst/>
              <a:rect l="l" t="t" r="r" b="b"/>
              <a:pathLst>
                <a:path w="1680" h="246" fill="none" extrusionOk="0">
                  <a:moveTo>
                    <a:pt x="1" y="0"/>
                  </a:moveTo>
                  <a:cubicBezTo>
                    <a:pt x="560" y="175"/>
                    <a:pt x="1120" y="245"/>
                    <a:pt x="1679" y="21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3278;p105">
              <a:extLst>
                <a:ext uri="{FF2B5EF4-FFF2-40B4-BE49-F238E27FC236}">
                  <a16:creationId xmlns:a16="http://schemas.microsoft.com/office/drawing/2014/main" id="{985E7882-E92B-9958-E721-4427A9B55A64}"/>
                </a:ext>
              </a:extLst>
            </p:cNvPr>
            <p:cNvSpPr/>
            <p:nvPr/>
          </p:nvSpPr>
          <p:spPr>
            <a:xfrm>
              <a:off x="6935150" y="2666900"/>
              <a:ext cx="20150" cy="27125"/>
            </a:xfrm>
            <a:custGeom>
              <a:avLst/>
              <a:gdLst/>
              <a:ahLst/>
              <a:cxnLst/>
              <a:rect l="l" t="t" r="r" b="b"/>
              <a:pathLst>
                <a:path w="806" h="1085" fill="none" extrusionOk="0">
                  <a:moveTo>
                    <a:pt x="1" y="1085"/>
                  </a:moveTo>
                  <a:cubicBezTo>
                    <a:pt x="316" y="770"/>
                    <a:pt x="595" y="385"/>
                    <a:pt x="805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3279;p105">
              <a:extLst>
                <a:ext uri="{FF2B5EF4-FFF2-40B4-BE49-F238E27FC236}">
                  <a16:creationId xmlns:a16="http://schemas.microsoft.com/office/drawing/2014/main" id="{87D4884F-9E30-4E8C-55D1-0498C059B847}"/>
                </a:ext>
              </a:extLst>
            </p:cNvPr>
            <p:cNvSpPr/>
            <p:nvPr/>
          </p:nvSpPr>
          <p:spPr>
            <a:xfrm>
              <a:off x="6932525" y="2542775"/>
              <a:ext cx="31500" cy="35875"/>
            </a:xfrm>
            <a:custGeom>
              <a:avLst/>
              <a:gdLst/>
              <a:ahLst/>
              <a:cxnLst/>
              <a:rect l="l" t="t" r="r" b="b"/>
              <a:pathLst>
                <a:path w="1260" h="1435" fill="none" extrusionOk="0">
                  <a:moveTo>
                    <a:pt x="1260" y="1434"/>
                  </a:moveTo>
                  <a:cubicBezTo>
                    <a:pt x="735" y="1049"/>
                    <a:pt x="316" y="560"/>
                    <a:pt x="1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3280;p105">
              <a:extLst>
                <a:ext uri="{FF2B5EF4-FFF2-40B4-BE49-F238E27FC236}">
                  <a16:creationId xmlns:a16="http://schemas.microsoft.com/office/drawing/2014/main" id="{DCE56301-3D3D-C947-95C6-8F6D081EE7CF}"/>
                </a:ext>
              </a:extLst>
            </p:cNvPr>
            <p:cNvSpPr/>
            <p:nvPr/>
          </p:nvSpPr>
          <p:spPr>
            <a:xfrm>
              <a:off x="7015575" y="2547150"/>
              <a:ext cx="31500" cy="23625"/>
            </a:xfrm>
            <a:custGeom>
              <a:avLst/>
              <a:gdLst/>
              <a:ahLst/>
              <a:cxnLst/>
              <a:rect l="l" t="t" r="r" b="b"/>
              <a:pathLst>
                <a:path w="1260" h="945" fill="none" extrusionOk="0">
                  <a:moveTo>
                    <a:pt x="1" y="944"/>
                  </a:moveTo>
                  <a:cubicBezTo>
                    <a:pt x="490" y="735"/>
                    <a:pt x="910" y="385"/>
                    <a:pt x="1260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3281;p105">
              <a:extLst>
                <a:ext uri="{FF2B5EF4-FFF2-40B4-BE49-F238E27FC236}">
                  <a16:creationId xmlns:a16="http://schemas.microsoft.com/office/drawing/2014/main" id="{3CB05807-DF47-D0C7-3458-E66873B79DB9}"/>
                </a:ext>
              </a:extLst>
            </p:cNvPr>
            <p:cNvSpPr/>
            <p:nvPr/>
          </p:nvSpPr>
          <p:spPr>
            <a:xfrm>
              <a:off x="6945650" y="2425625"/>
              <a:ext cx="30625" cy="24500"/>
            </a:xfrm>
            <a:custGeom>
              <a:avLst/>
              <a:gdLst/>
              <a:ahLst/>
              <a:cxnLst/>
              <a:rect l="l" t="t" r="r" b="b"/>
              <a:pathLst>
                <a:path w="1225" h="980" fill="none" extrusionOk="0">
                  <a:moveTo>
                    <a:pt x="1224" y="980"/>
                  </a:moveTo>
                  <a:cubicBezTo>
                    <a:pt x="700" y="840"/>
                    <a:pt x="245" y="490"/>
                    <a:pt x="1" y="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3282;p105">
              <a:extLst>
                <a:ext uri="{FF2B5EF4-FFF2-40B4-BE49-F238E27FC236}">
                  <a16:creationId xmlns:a16="http://schemas.microsoft.com/office/drawing/2014/main" id="{82CE1A80-041C-9CF9-5203-259A02BA82B3}"/>
                </a:ext>
              </a:extLst>
            </p:cNvPr>
            <p:cNvSpPr/>
            <p:nvPr/>
          </p:nvSpPr>
          <p:spPr>
            <a:xfrm>
              <a:off x="7014700" y="2440500"/>
              <a:ext cx="17525" cy="9625"/>
            </a:xfrm>
            <a:custGeom>
              <a:avLst/>
              <a:gdLst/>
              <a:ahLst/>
              <a:cxnLst/>
              <a:rect l="l" t="t" r="r" b="b"/>
              <a:pathLst>
                <a:path w="701" h="385" fill="none" extrusionOk="0">
                  <a:moveTo>
                    <a:pt x="1" y="385"/>
                  </a:moveTo>
                  <a:cubicBezTo>
                    <a:pt x="246" y="280"/>
                    <a:pt x="490" y="140"/>
                    <a:pt x="700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6" scaled="0"/>
            </a:gradFill>
            <a:ln w="28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4617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AutoUniCalendar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4DDC369-E5B1-0731-82B8-E8DFFF84E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37" y="563525"/>
            <a:ext cx="58337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40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FEE2E8-707F-4D23-8DF8-CCC1044C3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12" y="637169"/>
            <a:ext cx="7127696" cy="4354115"/>
          </a:xfrm>
          <a:prstGeom prst="rect">
            <a:avLst/>
          </a:prstGeom>
        </p:spPr>
      </p:pic>
      <p:sp>
        <p:nvSpPr>
          <p:cNvPr id="5" name="Google Shape;11371;p45">
            <a:extLst>
              <a:ext uri="{FF2B5EF4-FFF2-40B4-BE49-F238E27FC236}">
                <a16:creationId xmlns:a16="http://schemas.microsoft.com/office/drawing/2014/main" id="{E4CA32BB-2065-4FE9-87F5-5D8E3E1FE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AutoUniCalendar</a:t>
            </a:r>
            <a:endParaRPr dirty="0"/>
          </a:p>
        </p:txBody>
      </p:sp>
      <p:grpSp>
        <p:nvGrpSpPr>
          <p:cNvPr id="6" name="Google Shape;11372;p45">
            <a:extLst>
              <a:ext uri="{FF2B5EF4-FFF2-40B4-BE49-F238E27FC236}">
                <a16:creationId xmlns:a16="http://schemas.microsoft.com/office/drawing/2014/main" id="{A106330A-AB14-8DBA-B4F3-69D30A156496}"/>
              </a:ext>
            </a:extLst>
          </p:cNvPr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7" name="Google Shape;11373;p45">
              <a:extLst>
                <a:ext uri="{FF2B5EF4-FFF2-40B4-BE49-F238E27FC236}">
                  <a16:creationId xmlns:a16="http://schemas.microsoft.com/office/drawing/2014/main" id="{6CDF617F-301F-03C2-21A8-295FA16E625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74;p45">
              <a:extLst>
                <a:ext uri="{FF2B5EF4-FFF2-40B4-BE49-F238E27FC236}">
                  <a16:creationId xmlns:a16="http://schemas.microsoft.com/office/drawing/2014/main" id="{6D3C5B49-B927-5DA8-39F0-D0781DEC928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75;p45">
              <a:extLst>
                <a:ext uri="{FF2B5EF4-FFF2-40B4-BE49-F238E27FC236}">
                  <a16:creationId xmlns:a16="http://schemas.microsoft.com/office/drawing/2014/main" id="{E2E55FF6-CC2A-434F-6505-4E39F280E111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6;p45">
              <a:extLst>
                <a:ext uri="{FF2B5EF4-FFF2-40B4-BE49-F238E27FC236}">
                  <a16:creationId xmlns:a16="http://schemas.microsoft.com/office/drawing/2014/main" id="{DF563081-CE41-E152-4481-D755E68AE4C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7;p45">
              <a:extLst>
                <a:ext uri="{FF2B5EF4-FFF2-40B4-BE49-F238E27FC236}">
                  <a16:creationId xmlns:a16="http://schemas.microsoft.com/office/drawing/2014/main" id="{6F69F358-8F99-1596-27DA-7A1ABC48449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8;p45">
              <a:extLst>
                <a:ext uri="{FF2B5EF4-FFF2-40B4-BE49-F238E27FC236}">
                  <a16:creationId xmlns:a16="http://schemas.microsoft.com/office/drawing/2014/main" id="{DEDD69B4-9DBE-FF5A-200E-A1BEAFF5B8E7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79;p45">
              <a:extLst>
                <a:ext uri="{FF2B5EF4-FFF2-40B4-BE49-F238E27FC236}">
                  <a16:creationId xmlns:a16="http://schemas.microsoft.com/office/drawing/2014/main" id="{8F5F9B98-8E51-D43B-CE51-2519CD72C46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80;p45">
              <a:extLst>
                <a:ext uri="{FF2B5EF4-FFF2-40B4-BE49-F238E27FC236}">
                  <a16:creationId xmlns:a16="http://schemas.microsoft.com/office/drawing/2014/main" id="{9B566029-91F5-58B3-0CF4-0103C61507B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81;p45">
              <a:extLst>
                <a:ext uri="{FF2B5EF4-FFF2-40B4-BE49-F238E27FC236}">
                  <a16:creationId xmlns:a16="http://schemas.microsoft.com/office/drawing/2014/main" id="{F5676D53-1D3E-A822-A71D-9E898B1026B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82;p45">
              <a:extLst>
                <a:ext uri="{FF2B5EF4-FFF2-40B4-BE49-F238E27FC236}">
                  <a16:creationId xmlns:a16="http://schemas.microsoft.com/office/drawing/2014/main" id="{300CDC11-7BE1-674B-81F6-4FF0F1EA136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1383;p45">
            <a:extLst>
              <a:ext uri="{FF2B5EF4-FFF2-40B4-BE49-F238E27FC236}">
                <a16:creationId xmlns:a16="http://schemas.microsoft.com/office/drawing/2014/main" id="{49121100-1302-04B7-6850-EF9EA1C2444E}"/>
              </a:ext>
            </a:extLst>
          </p:cNvPr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8" name="Google Shape;11384;p45">
              <a:extLst>
                <a:ext uri="{FF2B5EF4-FFF2-40B4-BE49-F238E27FC236}">
                  <a16:creationId xmlns:a16="http://schemas.microsoft.com/office/drawing/2014/main" id="{E088584C-C7F6-2A7C-7A49-A3ADF3B57A8A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85;p45">
              <a:extLst>
                <a:ext uri="{FF2B5EF4-FFF2-40B4-BE49-F238E27FC236}">
                  <a16:creationId xmlns:a16="http://schemas.microsoft.com/office/drawing/2014/main" id="{22A3637E-EDEC-C12F-015A-BBC508C4AD2E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6;p45">
              <a:extLst>
                <a:ext uri="{FF2B5EF4-FFF2-40B4-BE49-F238E27FC236}">
                  <a16:creationId xmlns:a16="http://schemas.microsoft.com/office/drawing/2014/main" id="{B41D8E5E-EC1E-C162-B67E-DE5CBA5ADFA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7;p45">
              <a:extLst>
                <a:ext uri="{FF2B5EF4-FFF2-40B4-BE49-F238E27FC236}">
                  <a16:creationId xmlns:a16="http://schemas.microsoft.com/office/drawing/2014/main" id="{998D7835-BD86-808A-6EA8-B952B1FEE7A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8;p45">
              <a:extLst>
                <a:ext uri="{FF2B5EF4-FFF2-40B4-BE49-F238E27FC236}">
                  <a16:creationId xmlns:a16="http://schemas.microsoft.com/office/drawing/2014/main" id="{9DC00028-BC62-4836-EDEF-F060073F7840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89;p45">
              <a:extLst>
                <a:ext uri="{FF2B5EF4-FFF2-40B4-BE49-F238E27FC236}">
                  <a16:creationId xmlns:a16="http://schemas.microsoft.com/office/drawing/2014/main" id="{D14599AC-62D6-BC22-0318-15234B75761A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90;p45">
              <a:extLst>
                <a:ext uri="{FF2B5EF4-FFF2-40B4-BE49-F238E27FC236}">
                  <a16:creationId xmlns:a16="http://schemas.microsoft.com/office/drawing/2014/main" id="{DF3C9153-4CB5-245B-6DEE-3CB52B32082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91;p45">
              <a:extLst>
                <a:ext uri="{FF2B5EF4-FFF2-40B4-BE49-F238E27FC236}">
                  <a16:creationId xmlns:a16="http://schemas.microsoft.com/office/drawing/2014/main" id="{3EF67BAE-340C-F367-E57D-E2694D30E6C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92;p45">
              <a:extLst>
                <a:ext uri="{FF2B5EF4-FFF2-40B4-BE49-F238E27FC236}">
                  <a16:creationId xmlns:a16="http://schemas.microsoft.com/office/drawing/2014/main" id="{BC6A88A6-4549-754E-46D9-DA15D3EBE272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93;p45">
              <a:extLst>
                <a:ext uri="{FF2B5EF4-FFF2-40B4-BE49-F238E27FC236}">
                  <a16:creationId xmlns:a16="http://schemas.microsoft.com/office/drawing/2014/main" id="{B0EF2B67-35AE-2B34-A369-EBB6A94DDBFA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2812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8AB6C9-40CB-7178-BAF4-42BDD479A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7" y="571900"/>
            <a:ext cx="6974475" cy="45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1371;p45">
            <a:extLst>
              <a:ext uri="{FF2B5EF4-FFF2-40B4-BE49-F238E27FC236}">
                <a16:creationId xmlns:a16="http://schemas.microsoft.com/office/drawing/2014/main" id="{CB131707-1811-DEE0-1631-879E08D10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AutoUniCalendar</a:t>
            </a:r>
            <a:endParaRPr dirty="0"/>
          </a:p>
        </p:txBody>
      </p:sp>
      <p:grpSp>
        <p:nvGrpSpPr>
          <p:cNvPr id="6" name="Google Shape;11372;p45">
            <a:extLst>
              <a:ext uri="{FF2B5EF4-FFF2-40B4-BE49-F238E27FC236}">
                <a16:creationId xmlns:a16="http://schemas.microsoft.com/office/drawing/2014/main" id="{E800D372-7FEC-354E-56A7-D440D2BEA443}"/>
              </a:ext>
            </a:extLst>
          </p:cNvPr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7" name="Google Shape;11373;p45">
              <a:extLst>
                <a:ext uri="{FF2B5EF4-FFF2-40B4-BE49-F238E27FC236}">
                  <a16:creationId xmlns:a16="http://schemas.microsoft.com/office/drawing/2014/main" id="{0C56AB80-F6AD-284C-6BC8-783DFDC3DB5F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74;p45">
              <a:extLst>
                <a:ext uri="{FF2B5EF4-FFF2-40B4-BE49-F238E27FC236}">
                  <a16:creationId xmlns:a16="http://schemas.microsoft.com/office/drawing/2014/main" id="{FDF74645-3E2E-AC7F-597B-E33B37A5301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75;p45">
              <a:extLst>
                <a:ext uri="{FF2B5EF4-FFF2-40B4-BE49-F238E27FC236}">
                  <a16:creationId xmlns:a16="http://schemas.microsoft.com/office/drawing/2014/main" id="{F1EF0C54-0BE5-BAD7-EC3D-3F1C82D335F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6;p45">
              <a:extLst>
                <a:ext uri="{FF2B5EF4-FFF2-40B4-BE49-F238E27FC236}">
                  <a16:creationId xmlns:a16="http://schemas.microsoft.com/office/drawing/2014/main" id="{D0FFA574-2AC2-7E58-2685-94E2736F0E1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7;p45">
              <a:extLst>
                <a:ext uri="{FF2B5EF4-FFF2-40B4-BE49-F238E27FC236}">
                  <a16:creationId xmlns:a16="http://schemas.microsoft.com/office/drawing/2014/main" id="{D03A5261-0452-597F-BBCF-DA83674AB754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8;p45">
              <a:extLst>
                <a:ext uri="{FF2B5EF4-FFF2-40B4-BE49-F238E27FC236}">
                  <a16:creationId xmlns:a16="http://schemas.microsoft.com/office/drawing/2014/main" id="{4D45875D-5BAD-7E56-2AF6-C6D1346D5622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79;p45">
              <a:extLst>
                <a:ext uri="{FF2B5EF4-FFF2-40B4-BE49-F238E27FC236}">
                  <a16:creationId xmlns:a16="http://schemas.microsoft.com/office/drawing/2014/main" id="{4A61D86E-CC9D-47E4-F640-017D3B534D17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80;p45">
              <a:extLst>
                <a:ext uri="{FF2B5EF4-FFF2-40B4-BE49-F238E27FC236}">
                  <a16:creationId xmlns:a16="http://schemas.microsoft.com/office/drawing/2014/main" id="{55F0A498-60D3-0911-18DC-63057410DAD7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81;p45">
              <a:extLst>
                <a:ext uri="{FF2B5EF4-FFF2-40B4-BE49-F238E27FC236}">
                  <a16:creationId xmlns:a16="http://schemas.microsoft.com/office/drawing/2014/main" id="{BD7BDAA3-F618-3110-9C03-FFE87C94F943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82;p45">
              <a:extLst>
                <a:ext uri="{FF2B5EF4-FFF2-40B4-BE49-F238E27FC236}">
                  <a16:creationId xmlns:a16="http://schemas.microsoft.com/office/drawing/2014/main" id="{35F37EC7-C343-BBDD-D171-CFB9854FEE5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1383;p45">
            <a:extLst>
              <a:ext uri="{FF2B5EF4-FFF2-40B4-BE49-F238E27FC236}">
                <a16:creationId xmlns:a16="http://schemas.microsoft.com/office/drawing/2014/main" id="{6BD7A9F1-572D-AB95-6645-31A4B1237A6D}"/>
              </a:ext>
            </a:extLst>
          </p:cNvPr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8" name="Google Shape;11384;p45">
              <a:extLst>
                <a:ext uri="{FF2B5EF4-FFF2-40B4-BE49-F238E27FC236}">
                  <a16:creationId xmlns:a16="http://schemas.microsoft.com/office/drawing/2014/main" id="{CB1597D2-B2AE-4BCE-B935-F11276904D8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85;p45">
              <a:extLst>
                <a:ext uri="{FF2B5EF4-FFF2-40B4-BE49-F238E27FC236}">
                  <a16:creationId xmlns:a16="http://schemas.microsoft.com/office/drawing/2014/main" id="{1BC4BCC6-D9D3-66D2-50BB-9794B2B6EED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6;p45">
              <a:extLst>
                <a:ext uri="{FF2B5EF4-FFF2-40B4-BE49-F238E27FC236}">
                  <a16:creationId xmlns:a16="http://schemas.microsoft.com/office/drawing/2014/main" id="{C7C2BD9E-68F9-1747-037E-39D5CB66A8C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7;p45">
              <a:extLst>
                <a:ext uri="{FF2B5EF4-FFF2-40B4-BE49-F238E27FC236}">
                  <a16:creationId xmlns:a16="http://schemas.microsoft.com/office/drawing/2014/main" id="{F9F3123B-A500-32FF-2458-793EEE4E98D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8;p45">
              <a:extLst>
                <a:ext uri="{FF2B5EF4-FFF2-40B4-BE49-F238E27FC236}">
                  <a16:creationId xmlns:a16="http://schemas.microsoft.com/office/drawing/2014/main" id="{B81E5E9B-256A-D7AB-D4C1-F67F5383AF4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89;p45">
              <a:extLst>
                <a:ext uri="{FF2B5EF4-FFF2-40B4-BE49-F238E27FC236}">
                  <a16:creationId xmlns:a16="http://schemas.microsoft.com/office/drawing/2014/main" id="{E0180B77-DBFA-5C1C-FB5B-E63FB50F4F26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90;p45">
              <a:extLst>
                <a:ext uri="{FF2B5EF4-FFF2-40B4-BE49-F238E27FC236}">
                  <a16:creationId xmlns:a16="http://schemas.microsoft.com/office/drawing/2014/main" id="{B8DFBA21-ACFD-3447-420F-AD955F88326B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91;p45">
              <a:extLst>
                <a:ext uri="{FF2B5EF4-FFF2-40B4-BE49-F238E27FC236}">
                  <a16:creationId xmlns:a16="http://schemas.microsoft.com/office/drawing/2014/main" id="{05EA61E7-3BFC-D4CD-98BE-0C486B0989F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92;p45">
              <a:extLst>
                <a:ext uri="{FF2B5EF4-FFF2-40B4-BE49-F238E27FC236}">
                  <a16:creationId xmlns:a16="http://schemas.microsoft.com/office/drawing/2014/main" id="{F5706A48-3CFE-EBB1-7225-C4EA0E3FC49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93;p45">
              <a:extLst>
                <a:ext uri="{FF2B5EF4-FFF2-40B4-BE49-F238E27FC236}">
                  <a16:creationId xmlns:a16="http://schemas.microsoft.com/office/drawing/2014/main" id="{205B267D-5852-CDE5-8DC1-84F856E4E18B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070;p104">
            <a:extLst>
              <a:ext uri="{FF2B5EF4-FFF2-40B4-BE49-F238E27FC236}">
                <a16:creationId xmlns:a16="http://schemas.microsoft.com/office/drawing/2014/main" id="{E6B47D58-9533-C8A4-1FC7-14E74B87B41C}"/>
              </a:ext>
            </a:extLst>
          </p:cNvPr>
          <p:cNvGrpSpPr/>
          <p:nvPr/>
        </p:nvGrpSpPr>
        <p:grpSpPr>
          <a:xfrm flipH="1">
            <a:off x="8029094" y="571900"/>
            <a:ext cx="876725" cy="545725"/>
            <a:chOff x="5276600" y="2532950"/>
            <a:chExt cx="876725" cy="545725"/>
          </a:xfrm>
        </p:grpSpPr>
        <p:sp>
          <p:nvSpPr>
            <p:cNvPr id="3" name="Google Shape;3071;p104">
              <a:extLst>
                <a:ext uri="{FF2B5EF4-FFF2-40B4-BE49-F238E27FC236}">
                  <a16:creationId xmlns:a16="http://schemas.microsoft.com/office/drawing/2014/main" id="{7E55C25B-95C6-71FE-DBB5-068DD24CFAA7}"/>
                </a:ext>
              </a:extLst>
            </p:cNvPr>
            <p:cNvSpPr/>
            <p:nvPr/>
          </p:nvSpPr>
          <p:spPr>
            <a:xfrm>
              <a:off x="5508200" y="2532950"/>
              <a:ext cx="481125" cy="238575"/>
            </a:xfrm>
            <a:custGeom>
              <a:avLst/>
              <a:gdLst/>
              <a:ahLst/>
              <a:cxnLst/>
              <a:rect l="l" t="t" r="r" b="b"/>
              <a:pathLst>
                <a:path w="19245" h="9543" extrusionOk="0">
                  <a:moveTo>
                    <a:pt x="15388" y="1"/>
                  </a:moveTo>
                  <a:lnTo>
                    <a:pt x="14831" y="80"/>
                  </a:lnTo>
                  <a:lnTo>
                    <a:pt x="14314" y="199"/>
                  </a:lnTo>
                  <a:lnTo>
                    <a:pt x="13877" y="358"/>
                  </a:lnTo>
                  <a:lnTo>
                    <a:pt x="13479" y="597"/>
                  </a:lnTo>
                  <a:lnTo>
                    <a:pt x="13121" y="836"/>
                  </a:lnTo>
                  <a:lnTo>
                    <a:pt x="12803" y="1154"/>
                  </a:lnTo>
                  <a:lnTo>
                    <a:pt x="12485" y="1432"/>
                  </a:lnTo>
                  <a:lnTo>
                    <a:pt x="11889" y="2068"/>
                  </a:lnTo>
                  <a:lnTo>
                    <a:pt x="11610" y="2386"/>
                  </a:lnTo>
                  <a:lnTo>
                    <a:pt x="11332" y="2665"/>
                  </a:lnTo>
                  <a:lnTo>
                    <a:pt x="11054" y="2903"/>
                  </a:lnTo>
                  <a:lnTo>
                    <a:pt x="10696" y="3102"/>
                  </a:lnTo>
                  <a:lnTo>
                    <a:pt x="10378" y="3221"/>
                  </a:lnTo>
                  <a:lnTo>
                    <a:pt x="9980" y="3301"/>
                  </a:lnTo>
                  <a:lnTo>
                    <a:pt x="9304" y="3301"/>
                  </a:lnTo>
                  <a:lnTo>
                    <a:pt x="8986" y="3221"/>
                  </a:lnTo>
                  <a:lnTo>
                    <a:pt x="8668" y="3102"/>
                  </a:lnTo>
                  <a:lnTo>
                    <a:pt x="8072" y="2863"/>
                  </a:lnTo>
                  <a:lnTo>
                    <a:pt x="7436" y="2545"/>
                  </a:lnTo>
                  <a:lnTo>
                    <a:pt x="6601" y="2108"/>
                  </a:lnTo>
                  <a:lnTo>
                    <a:pt x="6163" y="1909"/>
                  </a:lnTo>
                  <a:lnTo>
                    <a:pt x="5686" y="1790"/>
                  </a:lnTo>
                  <a:lnTo>
                    <a:pt x="5209" y="1750"/>
                  </a:lnTo>
                  <a:lnTo>
                    <a:pt x="4971" y="1750"/>
                  </a:lnTo>
                  <a:lnTo>
                    <a:pt x="4732" y="1790"/>
                  </a:lnTo>
                  <a:lnTo>
                    <a:pt x="4494" y="1830"/>
                  </a:lnTo>
                  <a:lnTo>
                    <a:pt x="4215" y="1909"/>
                  </a:lnTo>
                  <a:lnTo>
                    <a:pt x="3937" y="2028"/>
                  </a:lnTo>
                  <a:lnTo>
                    <a:pt x="3659" y="2148"/>
                  </a:lnTo>
                  <a:lnTo>
                    <a:pt x="3221" y="2466"/>
                  </a:lnTo>
                  <a:lnTo>
                    <a:pt x="2744" y="2784"/>
                  </a:lnTo>
                  <a:lnTo>
                    <a:pt x="2347" y="3181"/>
                  </a:lnTo>
                  <a:lnTo>
                    <a:pt x="1949" y="3579"/>
                  </a:lnTo>
                  <a:lnTo>
                    <a:pt x="1551" y="4016"/>
                  </a:lnTo>
                  <a:lnTo>
                    <a:pt x="1233" y="4493"/>
                  </a:lnTo>
                  <a:lnTo>
                    <a:pt x="915" y="4931"/>
                  </a:lnTo>
                  <a:lnTo>
                    <a:pt x="637" y="5448"/>
                  </a:lnTo>
                  <a:lnTo>
                    <a:pt x="438" y="5925"/>
                  </a:lnTo>
                  <a:lnTo>
                    <a:pt x="239" y="6402"/>
                  </a:lnTo>
                  <a:lnTo>
                    <a:pt x="120" y="6879"/>
                  </a:lnTo>
                  <a:lnTo>
                    <a:pt x="1" y="7356"/>
                  </a:lnTo>
                  <a:lnTo>
                    <a:pt x="1" y="7793"/>
                  </a:lnTo>
                  <a:lnTo>
                    <a:pt x="1" y="8231"/>
                  </a:lnTo>
                  <a:lnTo>
                    <a:pt x="80" y="8628"/>
                  </a:lnTo>
                  <a:lnTo>
                    <a:pt x="239" y="8986"/>
                  </a:lnTo>
                  <a:lnTo>
                    <a:pt x="359" y="9145"/>
                  </a:lnTo>
                  <a:lnTo>
                    <a:pt x="557" y="9265"/>
                  </a:lnTo>
                  <a:lnTo>
                    <a:pt x="836" y="9384"/>
                  </a:lnTo>
                  <a:lnTo>
                    <a:pt x="1194" y="9463"/>
                  </a:lnTo>
                  <a:lnTo>
                    <a:pt x="1591" y="9503"/>
                  </a:lnTo>
                  <a:lnTo>
                    <a:pt x="2028" y="9543"/>
                  </a:lnTo>
                  <a:lnTo>
                    <a:pt x="3102" y="9503"/>
                  </a:lnTo>
                  <a:lnTo>
                    <a:pt x="4335" y="9424"/>
                  </a:lnTo>
                  <a:lnTo>
                    <a:pt x="5686" y="9265"/>
                  </a:lnTo>
                  <a:lnTo>
                    <a:pt x="7157" y="9026"/>
                  </a:lnTo>
                  <a:lnTo>
                    <a:pt x="8708" y="8748"/>
                  </a:lnTo>
                  <a:lnTo>
                    <a:pt x="10298" y="8390"/>
                  </a:lnTo>
                  <a:lnTo>
                    <a:pt x="11849" y="8032"/>
                  </a:lnTo>
                  <a:lnTo>
                    <a:pt x="13360" y="7634"/>
                  </a:lnTo>
                  <a:lnTo>
                    <a:pt x="14831" y="7237"/>
                  </a:lnTo>
                  <a:lnTo>
                    <a:pt x="16183" y="6799"/>
                  </a:lnTo>
                  <a:lnTo>
                    <a:pt x="17376" y="6402"/>
                  </a:lnTo>
                  <a:lnTo>
                    <a:pt x="18409" y="6004"/>
                  </a:lnTo>
                  <a:lnTo>
                    <a:pt x="19244" y="5607"/>
                  </a:lnTo>
                  <a:lnTo>
                    <a:pt x="19244" y="5368"/>
                  </a:lnTo>
                  <a:lnTo>
                    <a:pt x="19244" y="4772"/>
                  </a:lnTo>
                  <a:lnTo>
                    <a:pt x="19165" y="3937"/>
                  </a:lnTo>
                  <a:lnTo>
                    <a:pt x="19085" y="3460"/>
                  </a:lnTo>
                  <a:lnTo>
                    <a:pt x="18966" y="2983"/>
                  </a:lnTo>
                  <a:lnTo>
                    <a:pt x="18807" y="2466"/>
                  </a:lnTo>
                  <a:lnTo>
                    <a:pt x="18608" y="1989"/>
                  </a:lnTo>
                  <a:lnTo>
                    <a:pt x="18330" y="1511"/>
                  </a:lnTo>
                  <a:lnTo>
                    <a:pt x="18012" y="1074"/>
                  </a:lnTo>
                  <a:lnTo>
                    <a:pt x="17654" y="716"/>
                  </a:lnTo>
                  <a:lnTo>
                    <a:pt x="17415" y="557"/>
                  </a:lnTo>
                  <a:lnTo>
                    <a:pt x="17177" y="398"/>
                  </a:lnTo>
                  <a:lnTo>
                    <a:pt x="16938" y="279"/>
                  </a:lnTo>
                  <a:lnTo>
                    <a:pt x="16660" y="160"/>
                  </a:lnTo>
                  <a:lnTo>
                    <a:pt x="16342" y="80"/>
                  </a:lnTo>
                  <a:lnTo>
                    <a:pt x="16024" y="40"/>
                  </a:lnTo>
                  <a:lnTo>
                    <a:pt x="15388" y="1"/>
                  </a:lnTo>
                  <a:close/>
                </a:path>
              </a:pathLst>
            </a:cu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72;p104">
              <a:extLst>
                <a:ext uri="{FF2B5EF4-FFF2-40B4-BE49-F238E27FC236}">
                  <a16:creationId xmlns:a16="http://schemas.microsoft.com/office/drawing/2014/main" id="{53153110-B322-79EA-544C-9F6850311603}"/>
                </a:ext>
              </a:extLst>
            </p:cNvPr>
            <p:cNvSpPr/>
            <p:nvPr/>
          </p:nvSpPr>
          <p:spPr>
            <a:xfrm>
              <a:off x="5508200" y="2532950"/>
              <a:ext cx="481125" cy="238575"/>
            </a:xfrm>
            <a:custGeom>
              <a:avLst/>
              <a:gdLst/>
              <a:ahLst/>
              <a:cxnLst/>
              <a:rect l="l" t="t" r="r" b="b"/>
              <a:pathLst>
                <a:path w="19245" h="9543" fill="none" extrusionOk="0">
                  <a:moveTo>
                    <a:pt x="19244" y="5607"/>
                  </a:moveTo>
                  <a:lnTo>
                    <a:pt x="19244" y="5607"/>
                  </a:lnTo>
                  <a:lnTo>
                    <a:pt x="19244" y="5368"/>
                  </a:lnTo>
                  <a:lnTo>
                    <a:pt x="19244" y="4772"/>
                  </a:lnTo>
                  <a:lnTo>
                    <a:pt x="19165" y="3937"/>
                  </a:lnTo>
                  <a:lnTo>
                    <a:pt x="19085" y="3460"/>
                  </a:lnTo>
                  <a:lnTo>
                    <a:pt x="18966" y="2983"/>
                  </a:lnTo>
                  <a:lnTo>
                    <a:pt x="18807" y="2466"/>
                  </a:lnTo>
                  <a:lnTo>
                    <a:pt x="18608" y="1989"/>
                  </a:lnTo>
                  <a:lnTo>
                    <a:pt x="18330" y="1511"/>
                  </a:lnTo>
                  <a:lnTo>
                    <a:pt x="18012" y="1074"/>
                  </a:lnTo>
                  <a:lnTo>
                    <a:pt x="17654" y="716"/>
                  </a:lnTo>
                  <a:lnTo>
                    <a:pt x="17415" y="557"/>
                  </a:lnTo>
                  <a:lnTo>
                    <a:pt x="17177" y="398"/>
                  </a:lnTo>
                  <a:lnTo>
                    <a:pt x="16938" y="279"/>
                  </a:lnTo>
                  <a:lnTo>
                    <a:pt x="16660" y="160"/>
                  </a:lnTo>
                  <a:lnTo>
                    <a:pt x="16342" y="80"/>
                  </a:lnTo>
                  <a:lnTo>
                    <a:pt x="16024" y="40"/>
                  </a:lnTo>
                  <a:lnTo>
                    <a:pt x="16024" y="40"/>
                  </a:lnTo>
                  <a:lnTo>
                    <a:pt x="15388" y="1"/>
                  </a:lnTo>
                  <a:lnTo>
                    <a:pt x="14831" y="80"/>
                  </a:lnTo>
                  <a:lnTo>
                    <a:pt x="14314" y="199"/>
                  </a:lnTo>
                  <a:lnTo>
                    <a:pt x="13877" y="358"/>
                  </a:lnTo>
                  <a:lnTo>
                    <a:pt x="13479" y="597"/>
                  </a:lnTo>
                  <a:lnTo>
                    <a:pt x="13121" y="836"/>
                  </a:lnTo>
                  <a:lnTo>
                    <a:pt x="12803" y="1154"/>
                  </a:lnTo>
                  <a:lnTo>
                    <a:pt x="12485" y="1432"/>
                  </a:lnTo>
                  <a:lnTo>
                    <a:pt x="11889" y="2068"/>
                  </a:lnTo>
                  <a:lnTo>
                    <a:pt x="11610" y="2386"/>
                  </a:lnTo>
                  <a:lnTo>
                    <a:pt x="11332" y="2665"/>
                  </a:lnTo>
                  <a:lnTo>
                    <a:pt x="11054" y="2903"/>
                  </a:lnTo>
                  <a:lnTo>
                    <a:pt x="10696" y="3102"/>
                  </a:lnTo>
                  <a:lnTo>
                    <a:pt x="10378" y="3221"/>
                  </a:lnTo>
                  <a:lnTo>
                    <a:pt x="9980" y="3301"/>
                  </a:lnTo>
                  <a:lnTo>
                    <a:pt x="9980" y="3301"/>
                  </a:lnTo>
                  <a:lnTo>
                    <a:pt x="9622" y="3301"/>
                  </a:lnTo>
                  <a:lnTo>
                    <a:pt x="9304" y="3301"/>
                  </a:lnTo>
                  <a:lnTo>
                    <a:pt x="8986" y="3221"/>
                  </a:lnTo>
                  <a:lnTo>
                    <a:pt x="8668" y="3102"/>
                  </a:lnTo>
                  <a:lnTo>
                    <a:pt x="8072" y="2863"/>
                  </a:lnTo>
                  <a:lnTo>
                    <a:pt x="7436" y="2545"/>
                  </a:lnTo>
                  <a:lnTo>
                    <a:pt x="7436" y="2545"/>
                  </a:lnTo>
                  <a:lnTo>
                    <a:pt x="6601" y="2108"/>
                  </a:lnTo>
                  <a:lnTo>
                    <a:pt x="6163" y="1909"/>
                  </a:lnTo>
                  <a:lnTo>
                    <a:pt x="5686" y="1790"/>
                  </a:lnTo>
                  <a:lnTo>
                    <a:pt x="5209" y="1750"/>
                  </a:lnTo>
                  <a:lnTo>
                    <a:pt x="4971" y="1750"/>
                  </a:lnTo>
                  <a:lnTo>
                    <a:pt x="4732" y="1790"/>
                  </a:lnTo>
                  <a:lnTo>
                    <a:pt x="4494" y="1830"/>
                  </a:lnTo>
                  <a:lnTo>
                    <a:pt x="4215" y="1909"/>
                  </a:lnTo>
                  <a:lnTo>
                    <a:pt x="3937" y="2028"/>
                  </a:lnTo>
                  <a:lnTo>
                    <a:pt x="3659" y="2148"/>
                  </a:lnTo>
                  <a:lnTo>
                    <a:pt x="3659" y="2148"/>
                  </a:lnTo>
                  <a:lnTo>
                    <a:pt x="3221" y="2466"/>
                  </a:lnTo>
                  <a:lnTo>
                    <a:pt x="2744" y="2784"/>
                  </a:lnTo>
                  <a:lnTo>
                    <a:pt x="2347" y="3181"/>
                  </a:lnTo>
                  <a:lnTo>
                    <a:pt x="1949" y="3579"/>
                  </a:lnTo>
                  <a:lnTo>
                    <a:pt x="1551" y="4016"/>
                  </a:lnTo>
                  <a:lnTo>
                    <a:pt x="1233" y="4493"/>
                  </a:lnTo>
                  <a:lnTo>
                    <a:pt x="915" y="4931"/>
                  </a:lnTo>
                  <a:lnTo>
                    <a:pt x="637" y="5448"/>
                  </a:lnTo>
                  <a:lnTo>
                    <a:pt x="438" y="5925"/>
                  </a:lnTo>
                  <a:lnTo>
                    <a:pt x="239" y="6402"/>
                  </a:lnTo>
                  <a:lnTo>
                    <a:pt x="120" y="6879"/>
                  </a:lnTo>
                  <a:lnTo>
                    <a:pt x="1" y="7356"/>
                  </a:lnTo>
                  <a:lnTo>
                    <a:pt x="1" y="7793"/>
                  </a:lnTo>
                  <a:lnTo>
                    <a:pt x="1" y="8231"/>
                  </a:lnTo>
                  <a:lnTo>
                    <a:pt x="80" y="8628"/>
                  </a:lnTo>
                  <a:lnTo>
                    <a:pt x="239" y="8986"/>
                  </a:lnTo>
                  <a:lnTo>
                    <a:pt x="239" y="8986"/>
                  </a:lnTo>
                  <a:lnTo>
                    <a:pt x="359" y="9145"/>
                  </a:lnTo>
                  <a:lnTo>
                    <a:pt x="557" y="9265"/>
                  </a:lnTo>
                  <a:lnTo>
                    <a:pt x="836" y="9384"/>
                  </a:lnTo>
                  <a:lnTo>
                    <a:pt x="1194" y="9463"/>
                  </a:lnTo>
                  <a:lnTo>
                    <a:pt x="1591" y="9503"/>
                  </a:lnTo>
                  <a:lnTo>
                    <a:pt x="2028" y="9543"/>
                  </a:lnTo>
                  <a:lnTo>
                    <a:pt x="3102" y="9503"/>
                  </a:lnTo>
                  <a:lnTo>
                    <a:pt x="4335" y="9424"/>
                  </a:lnTo>
                  <a:lnTo>
                    <a:pt x="5686" y="9265"/>
                  </a:lnTo>
                  <a:lnTo>
                    <a:pt x="7157" y="9026"/>
                  </a:lnTo>
                  <a:lnTo>
                    <a:pt x="8708" y="8748"/>
                  </a:lnTo>
                  <a:lnTo>
                    <a:pt x="10298" y="8390"/>
                  </a:lnTo>
                  <a:lnTo>
                    <a:pt x="11849" y="8032"/>
                  </a:lnTo>
                  <a:lnTo>
                    <a:pt x="13360" y="7634"/>
                  </a:lnTo>
                  <a:lnTo>
                    <a:pt x="14831" y="7237"/>
                  </a:lnTo>
                  <a:lnTo>
                    <a:pt x="16183" y="6799"/>
                  </a:lnTo>
                  <a:lnTo>
                    <a:pt x="17376" y="6402"/>
                  </a:lnTo>
                  <a:lnTo>
                    <a:pt x="18409" y="6004"/>
                  </a:lnTo>
                  <a:lnTo>
                    <a:pt x="19244" y="5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73;p104">
              <a:extLst>
                <a:ext uri="{FF2B5EF4-FFF2-40B4-BE49-F238E27FC236}">
                  <a16:creationId xmlns:a16="http://schemas.microsoft.com/office/drawing/2014/main" id="{5BB9616B-C6FE-8643-A401-A857CC205CEE}"/>
                </a:ext>
              </a:extLst>
            </p:cNvPr>
            <p:cNvSpPr/>
            <p:nvPr/>
          </p:nvSpPr>
          <p:spPr>
            <a:xfrm>
              <a:off x="5508200" y="2532950"/>
              <a:ext cx="473175" cy="224675"/>
            </a:xfrm>
            <a:custGeom>
              <a:avLst/>
              <a:gdLst/>
              <a:ahLst/>
              <a:cxnLst/>
              <a:rect l="l" t="t" r="r" b="b"/>
              <a:pathLst>
                <a:path w="18927" h="8987" extrusionOk="0">
                  <a:moveTo>
                    <a:pt x="15388" y="1"/>
                  </a:moveTo>
                  <a:lnTo>
                    <a:pt x="14831" y="80"/>
                  </a:lnTo>
                  <a:lnTo>
                    <a:pt x="14314" y="199"/>
                  </a:lnTo>
                  <a:lnTo>
                    <a:pt x="13877" y="358"/>
                  </a:lnTo>
                  <a:lnTo>
                    <a:pt x="13479" y="597"/>
                  </a:lnTo>
                  <a:lnTo>
                    <a:pt x="13121" y="836"/>
                  </a:lnTo>
                  <a:lnTo>
                    <a:pt x="12803" y="1154"/>
                  </a:lnTo>
                  <a:lnTo>
                    <a:pt x="12485" y="1432"/>
                  </a:lnTo>
                  <a:lnTo>
                    <a:pt x="11889" y="2068"/>
                  </a:lnTo>
                  <a:lnTo>
                    <a:pt x="11610" y="2386"/>
                  </a:lnTo>
                  <a:lnTo>
                    <a:pt x="11332" y="2665"/>
                  </a:lnTo>
                  <a:lnTo>
                    <a:pt x="11054" y="2903"/>
                  </a:lnTo>
                  <a:lnTo>
                    <a:pt x="10696" y="3102"/>
                  </a:lnTo>
                  <a:lnTo>
                    <a:pt x="10378" y="3221"/>
                  </a:lnTo>
                  <a:lnTo>
                    <a:pt x="9980" y="3301"/>
                  </a:lnTo>
                  <a:lnTo>
                    <a:pt x="9583" y="3301"/>
                  </a:lnTo>
                  <a:lnTo>
                    <a:pt x="9185" y="3261"/>
                  </a:lnTo>
                  <a:lnTo>
                    <a:pt x="8788" y="3142"/>
                  </a:lnTo>
                  <a:lnTo>
                    <a:pt x="8430" y="3022"/>
                  </a:lnTo>
                  <a:lnTo>
                    <a:pt x="7674" y="2665"/>
                  </a:lnTo>
                  <a:lnTo>
                    <a:pt x="6959" y="2267"/>
                  </a:lnTo>
                  <a:lnTo>
                    <a:pt x="6561" y="2108"/>
                  </a:lnTo>
                  <a:lnTo>
                    <a:pt x="6203" y="1949"/>
                  </a:lnTo>
                  <a:lnTo>
                    <a:pt x="5806" y="1830"/>
                  </a:lnTo>
                  <a:lnTo>
                    <a:pt x="5408" y="1750"/>
                  </a:lnTo>
                  <a:lnTo>
                    <a:pt x="5010" y="1750"/>
                  </a:lnTo>
                  <a:lnTo>
                    <a:pt x="4573" y="1790"/>
                  </a:lnTo>
                  <a:lnTo>
                    <a:pt x="4136" y="1949"/>
                  </a:lnTo>
                  <a:lnTo>
                    <a:pt x="3659" y="2148"/>
                  </a:lnTo>
                  <a:lnTo>
                    <a:pt x="3221" y="2466"/>
                  </a:lnTo>
                  <a:lnTo>
                    <a:pt x="2744" y="2784"/>
                  </a:lnTo>
                  <a:lnTo>
                    <a:pt x="2347" y="3181"/>
                  </a:lnTo>
                  <a:lnTo>
                    <a:pt x="1949" y="3579"/>
                  </a:lnTo>
                  <a:lnTo>
                    <a:pt x="1551" y="4016"/>
                  </a:lnTo>
                  <a:lnTo>
                    <a:pt x="1233" y="4493"/>
                  </a:lnTo>
                  <a:lnTo>
                    <a:pt x="915" y="4931"/>
                  </a:lnTo>
                  <a:lnTo>
                    <a:pt x="637" y="5448"/>
                  </a:lnTo>
                  <a:lnTo>
                    <a:pt x="438" y="5925"/>
                  </a:lnTo>
                  <a:lnTo>
                    <a:pt x="239" y="6402"/>
                  </a:lnTo>
                  <a:lnTo>
                    <a:pt x="120" y="6879"/>
                  </a:lnTo>
                  <a:lnTo>
                    <a:pt x="1" y="7356"/>
                  </a:lnTo>
                  <a:lnTo>
                    <a:pt x="1" y="7793"/>
                  </a:lnTo>
                  <a:lnTo>
                    <a:pt x="1" y="8231"/>
                  </a:lnTo>
                  <a:lnTo>
                    <a:pt x="80" y="8628"/>
                  </a:lnTo>
                  <a:lnTo>
                    <a:pt x="239" y="8986"/>
                  </a:lnTo>
                  <a:lnTo>
                    <a:pt x="200" y="8628"/>
                  </a:lnTo>
                  <a:lnTo>
                    <a:pt x="200" y="8231"/>
                  </a:lnTo>
                  <a:lnTo>
                    <a:pt x="239" y="7793"/>
                  </a:lnTo>
                  <a:lnTo>
                    <a:pt x="319" y="7396"/>
                  </a:lnTo>
                  <a:lnTo>
                    <a:pt x="438" y="6958"/>
                  </a:lnTo>
                  <a:lnTo>
                    <a:pt x="597" y="6521"/>
                  </a:lnTo>
                  <a:lnTo>
                    <a:pt x="836" y="6084"/>
                  </a:lnTo>
                  <a:lnTo>
                    <a:pt x="1034" y="5646"/>
                  </a:lnTo>
                  <a:lnTo>
                    <a:pt x="1313" y="5209"/>
                  </a:lnTo>
                  <a:lnTo>
                    <a:pt x="1631" y="4812"/>
                  </a:lnTo>
                  <a:lnTo>
                    <a:pt x="1949" y="4374"/>
                  </a:lnTo>
                  <a:lnTo>
                    <a:pt x="2267" y="4016"/>
                  </a:lnTo>
                  <a:lnTo>
                    <a:pt x="2665" y="3658"/>
                  </a:lnTo>
                  <a:lnTo>
                    <a:pt x="3062" y="3301"/>
                  </a:lnTo>
                  <a:lnTo>
                    <a:pt x="3460" y="3022"/>
                  </a:lnTo>
                  <a:lnTo>
                    <a:pt x="3857" y="2744"/>
                  </a:lnTo>
                  <a:lnTo>
                    <a:pt x="4335" y="2505"/>
                  </a:lnTo>
                  <a:lnTo>
                    <a:pt x="4772" y="2386"/>
                  </a:lnTo>
                  <a:lnTo>
                    <a:pt x="5209" y="2307"/>
                  </a:lnTo>
                  <a:lnTo>
                    <a:pt x="5607" y="2346"/>
                  </a:lnTo>
                  <a:lnTo>
                    <a:pt x="6004" y="2386"/>
                  </a:lnTo>
                  <a:lnTo>
                    <a:pt x="6402" y="2505"/>
                  </a:lnTo>
                  <a:lnTo>
                    <a:pt x="6760" y="2665"/>
                  </a:lnTo>
                  <a:lnTo>
                    <a:pt x="7157" y="2863"/>
                  </a:lnTo>
                  <a:lnTo>
                    <a:pt x="7873" y="3221"/>
                  </a:lnTo>
                  <a:lnTo>
                    <a:pt x="8629" y="3579"/>
                  </a:lnTo>
                  <a:lnTo>
                    <a:pt x="8986" y="3738"/>
                  </a:lnTo>
                  <a:lnTo>
                    <a:pt x="9384" y="3818"/>
                  </a:lnTo>
                  <a:lnTo>
                    <a:pt x="9782" y="3897"/>
                  </a:lnTo>
                  <a:lnTo>
                    <a:pt x="10179" y="3897"/>
                  </a:lnTo>
                  <a:lnTo>
                    <a:pt x="10577" y="3818"/>
                  </a:lnTo>
                  <a:lnTo>
                    <a:pt x="10895" y="3658"/>
                  </a:lnTo>
                  <a:lnTo>
                    <a:pt x="11253" y="3460"/>
                  </a:lnTo>
                  <a:lnTo>
                    <a:pt x="11531" y="3221"/>
                  </a:lnTo>
                  <a:lnTo>
                    <a:pt x="11809" y="2943"/>
                  </a:lnTo>
                  <a:lnTo>
                    <a:pt x="12088" y="2665"/>
                  </a:lnTo>
                  <a:lnTo>
                    <a:pt x="12684" y="2028"/>
                  </a:lnTo>
                  <a:lnTo>
                    <a:pt x="13002" y="1710"/>
                  </a:lnTo>
                  <a:lnTo>
                    <a:pt x="13320" y="1432"/>
                  </a:lnTo>
                  <a:lnTo>
                    <a:pt x="13678" y="1154"/>
                  </a:lnTo>
                  <a:lnTo>
                    <a:pt x="14076" y="955"/>
                  </a:lnTo>
                  <a:lnTo>
                    <a:pt x="14513" y="756"/>
                  </a:lnTo>
                  <a:lnTo>
                    <a:pt x="15030" y="637"/>
                  </a:lnTo>
                  <a:lnTo>
                    <a:pt x="15586" y="597"/>
                  </a:lnTo>
                  <a:lnTo>
                    <a:pt x="16223" y="637"/>
                  </a:lnTo>
                  <a:lnTo>
                    <a:pt x="16739" y="716"/>
                  </a:lnTo>
                  <a:lnTo>
                    <a:pt x="17177" y="875"/>
                  </a:lnTo>
                  <a:lnTo>
                    <a:pt x="17614" y="1114"/>
                  </a:lnTo>
                  <a:lnTo>
                    <a:pt x="17972" y="1392"/>
                  </a:lnTo>
                  <a:lnTo>
                    <a:pt x="18250" y="1710"/>
                  </a:lnTo>
                  <a:lnTo>
                    <a:pt x="18529" y="2068"/>
                  </a:lnTo>
                  <a:lnTo>
                    <a:pt x="18727" y="2426"/>
                  </a:lnTo>
                  <a:lnTo>
                    <a:pt x="18926" y="2824"/>
                  </a:lnTo>
                  <a:lnTo>
                    <a:pt x="18767" y="2346"/>
                  </a:lnTo>
                  <a:lnTo>
                    <a:pt x="18568" y="1869"/>
                  </a:lnTo>
                  <a:lnTo>
                    <a:pt x="18290" y="1432"/>
                  </a:lnTo>
                  <a:lnTo>
                    <a:pt x="17972" y="1034"/>
                  </a:lnTo>
                  <a:lnTo>
                    <a:pt x="17614" y="677"/>
                  </a:lnTo>
                  <a:lnTo>
                    <a:pt x="17376" y="518"/>
                  </a:lnTo>
                  <a:lnTo>
                    <a:pt x="17137" y="398"/>
                  </a:lnTo>
                  <a:lnTo>
                    <a:pt x="16898" y="279"/>
                  </a:lnTo>
                  <a:lnTo>
                    <a:pt x="16620" y="160"/>
                  </a:lnTo>
                  <a:lnTo>
                    <a:pt x="16342" y="80"/>
                  </a:lnTo>
                  <a:lnTo>
                    <a:pt x="16024" y="40"/>
                  </a:lnTo>
                  <a:lnTo>
                    <a:pt x="15388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74;p104">
              <a:extLst>
                <a:ext uri="{FF2B5EF4-FFF2-40B4-BE49-F238E27FC236}">
                  <a16:creationId xmlns:a16="http://schemas.microsoft.com/office/drawing/2014/main" id="{C57E32F0-DC94-118B-264B-CF17F0C29DD6}"/>
                </a:ext>
              </a:extLst>
            </p:cNvPr>
            <p:cNvSpPr/>
            <p:nvPr/>
          </p:nvSpPr>
          <p:spPr>
            <a:xfrm>
              <a:off x="5514175" y="2946450"/>
              <a:ext cx="211750" cy="132225"/>
            </a:xfrm>
            <a:custGeom>
              <a:avLst/>
              <a:gdLst/>
              <a:ahLst/>
              <a:cxnLst/>
              <a:rect l="l" t="t" r="r" b="b"/>
              <a:pathLst>
                <a:path w="8470" h="5289" extrusionOk="0">
                  <a:moveTo>
                    <a:pt x="0" y="0"/>
                  </a:moveTo>
                  <a:lnTo>
                    <a:pt x="80" y="239"/>
                  </a:lnTo>
                  <a:lnTo>
                    <a:pt x="318" y="796"/>
                  </a:lnTo>
                  <a:lnTo>
                    <a:pt x="756" y="1591"/>
                  </a:lnTo>
                  <a:lnTo>
                    <a:pt x="1034" y="2028"/>
                  </a:lnTo>
                  <a:lnTo>
                    <a:pt x="1352" y="2505"/>
                  </a:lnTo>
                  <a:lnTo>
                    <a:pt x="1710" y="2982"/>
                  </a:lnTo>
                  <a:lnTo>
                    <a:pt x="2108" y="3459"/>
                  </a:lnTo>
                  <a:lnTo>
                    <a:pt x="2585" y="3897"/>
                  </a:lnTo>
                  <a:lnTo>
                    <a:pt x="3102" y="4294"/>
                  </a:lnTo>
                  <a:lnTo>
                    <a:pt x="3658" y="4652"/>
                  </a:lnTo>
                  <a:lnTo>
                    <a:pt x="4255" y="4931"/>
                  </a:lnTo>
                  <a:lnTo>
                    <a:pt x="4612" y="5050"/>
                  </a:lnTo>
                  <a:lnTo>
                    <a:pt x="4930" y="5129"/>
                  </a:lnTo>
                  <a:lnTo>
                    <a:pt x="5288" y="5209"/>
                  </a:lnTo>
                  <a:lnTo>
                    <a:pt x="5646" y="5249"/>
                  </a:lnTo>
                  <a:lnTo>
                    <a:pt x="6362" y="5288"/>
                  </a:lnTo>
                  <a:lnTo>
                    <a:pt x="6918" y="5249"/>
                  </a:lnTo>
                  <a:lnTo>
                    <a:pt x="7396" y="5129"/>
                  </a:lnTo>
                  <a:lnTo>
                    <a:pt x="7793" y="4970"/>
                  </a:lnTo>
                  <a:lnTo>
                    <a:pt x="8071" y="4772"/>
                  </a:lnTo>
                  <a:lnTo>
                    <a:pt x="8270" y="4533"/>
                  </a:lnTo>
                  <a:lnTo>
                    <a:pt x="8390" y="4294"/>
                  </a:lnTo>
                  <a:lnTo>
                    <a:pt x="8469" y="4016"/>
                  </a:lnTo>
                  <a:lnTo>
                    <a:pt x="8469" y="3738"/>
                  </a:lnTo>
                  <a:lnTo>
                    <a:pt x="8429" y="3420"/>
                  </a:lnTo>
                  <a:lnTo>
                    <a:pt x="8350" y="3141"/>
                  </a:lnTo>
                  <a:lnTo>
                    <a:pt x="8230" y="2863"/>
                  </a:lnTo>
                  <a:lnTo>
                    <a:pt x="8071" y="2625"/>
                  </a:lnTo>
                  <a:lnTo>
                    <a:pt x="7912" y="2386"/>
                  </a:lnTo>
                  <a:lnTo>
                    <a:pt x="7714" y="2187"/>
                  </a:lnTo>
                  <a:lnTo>
                    <a:pt x="7515" y="2068"/>
                  </a:lnTo>
                  <a:lnTo>
                    <a:pt x="6998" y="1790"/>
                  </a:lnTo>
                  <a:lnTo>
                    <a:pt x="6243" y="1511"/>
                  </a:lnTo>
                  <a:lnTo>
                    <a:pt x="5328" y="1153"/>
                  </a:lnTo>
                  <a:lnTo>
                    <a:pt x="4294" y="835"/>
                  </a:lnTo>
                  <a:lnTo>
                    <a:pt x="3181" y="517"/>
                  </a:lnTo>
                  <a:lnTo>
                    <a:pt x="2068" y="239"/>
                  </a:lnTo>
                  <a:lnTo>
                    <a:pt x="994" y="80"/>
                  </a:lnTo>
                  <a:lnTo>
                    <a:pt x="477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75;p104">
              <a:extLst>
                <a:ext uri="{FF2B5EF4-FFF2-40B4-BE49-F238E27FC236}">
                  <a16:creationId xmlns:a16="http://schemas.microsoft.com/office/drawing/2014/main" id="{371431F4-7576-1EBF-45F0-0C8B8CA7516A}"/>
                </a:ext>
              </a:extLst>
            </p:cNvPr>
            <p:cNvSpPr/>
            <p:nvPr/>
          </p:nvSpPr>
          <p:spPr>
            <a:xfrm>
              <a:off x="5514175" y="2946450"/>
              <a:ext cx="211750" cy="132225"/>
            </a:xfrm>
            <a:custGeom>
              <a:avLst/>
              <a:gdLst/>
              <a:ahLst/>
              <a:cxnLst/>
              <a:rect l="l" t="t" r="r" b="b"/>
              <a:pathLst>
                <a:path w="8470" h="528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80" y="239"/>
                  </a:lnTo>
                  <a:lnTo>
                    <a:pt x="318" y="796"/>
                  </a:lnTo>
                  <a:lnTo>
                    <a:pt x="756" y="1591"/>
                  </a:lnTo>
                  <a:lnTo>
                    <a:pt x="1034" y="2028"/>
                  </a:lnTo>
                  <a:lnTo>
                    <a:pt x="1352" y="2505"/>
                  </a:lnTo>
                  <a:lnTo>
                    <a:pt x="1710" y="2982"/>
                  </a:lnTo>
                  <a:lnTo>
                    <a:pt x="2108" y="3459"/>
                  </a:lnTo>
                  <a:lnTo>
                    <a:pt x="2585" y="3897"/>
                  </a:lnTo>
                  <a:lnTo>
                    <a:pt x="3102" y="4294"/>
                  </a:lnTo>
                  <a:lnTo>
                    <a:pt x="3658" y="4652"/>
                  </a:lnTo>
                  <a:lnTo>
                    <a:pt x="4255" y="4931"/>
                  </a:lnTo>
                  <a:lnTo>
                    <a:pt x="4612" y="5050"/>
                  </a:lnTo>
                  <a:lnTo>
                    <a:pt x="4930" y="5129"/>
                  </a:lnTo>
                  <a:lnTo>
                    <a:pt x="5288" y="5209"/>
                  </a:lnTo>
                  <a:lnTo>
                    <a:pt x="5646" y="5249"/>
                  </a:lnTo>
                  <a:lnTo>
                    <a:pt x="5646" y="5249"/>
                  </a:lnTo>
                  <a:lnTo>
                    <a:pt x="6362" y="5288"/>
                  </a:lnTo>
                  <a:lnTo>
                    <a:pt x="6918" y="5249"/>
                  </a:lnTo>
                  <a:lnTo>
                    <a:pt x="7396" y="5129"/>
                  </a:lnTo>
                  <a:lnTo>
                    <a:pt x="7793" y="4970"/>
                  </a:lnTo>
                  <a:lnTo>
                    <a:pt x="8071" y="4772"/>
                  </a:lnTo>
                  <a:lnTo>
                    <a:pt x="8270" y="4533"/>
                  </a:lnTo>
                  <a:lnTo>
                    <a:pt x="8390" y="4294"/>
                  </a:lnTo>
                  <a:lnTo>
                    <a:pt x="8469" y="4016"/>
                  </a:lnTo>
                  <a:lnTo>
                    <a:pt x="8469" y="3738"/>
                  </a:lnTo>
                  <a:lnTo>
                    <a:pt x="8429" y="3420"/>
                  </a:lnTo>
                  <a:lnTo>
                    <a:pt x="8350" y="3141"/>
                  </a:lnTo>
                  <a:lnTo>
                    <a:pt x="8230" y="2863"/>
                  </a:lnTo>
                  <a:lnTo>
                    <a:pt x="8071" y="2625"/>
                  </a:lnTo>
                  <a:lnTo>
                    <a:pt x="7912" y="2386"/>
                  </a:lnTo>
                  <a:lnTo>
                    <a:pt x="7714" y="2187"/>
                  </a:lnTo>
                  <a:lnTo>
                    <a:pt x="7515" y="2068"/>
                  </a:lnTo>
                  <a:lnTo>
                    <a:pt x="7515" y="2068"/>
                  </a:lnTo>
                  <a:lnTo>
                    <a:pt x="6998" y="1790"/>
                  </a:lnTo>
                  <a:lnTo>
                    <a:pt x="6243" y="1511"/>
                  </a:lnTo>
                  <a:lnTo>
                    <a:pt x="5328" y="1153"/>
                  </a:lnTo>
                  <a:lnTo>
                    <a:pt x="4294" y="835"/>
                  </a:lnTo>
                  <a:lnTo>
                    <a:pt x="3181" y="517"/>
                  </a:lnTo>
                  <a:lnTo>
                    <a:pt x="2068" y="239"/>
                  </a:lnTo>
                  <a:lnTo>
                    <a:pt x="994" y="80"/>
                  </a:lnTo>
                  <a:lnTo>
                    <a:pt x="477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76;p104">
              <a:extLst>
                <a:ext uri="{FF2B5EF4-FFF2-40B4-BE49-F238E27FC236}">
                  <a16:creationId xmlns:a16="http://schemas.microsoft.com/office/drawing/2014/main" id="{C2208619-58AA-027C-0906-E52A02EB9F95}"/>
                </a:ext>
              </a:extLst>
            </p:cNvPr>
            <p:cNvSpPr/>
            <p:nvPr/>
          </p:nvSpPr>
          <p:spPr>
            <a:xfrm>
              <a:off x="5514175" y="2946450"/>
              <a:ext cx="208750" cy="132225"/>
            </a:xfrm>
            <a:custGeom>
              <a:avLst/>
              <a:gdLst/>
              <a:ahLst/>
              <a:cxnLst/>
              <a:rect l="l" t="t" r="r" b="b"/>
              <a:pathLst>
                <a:path w="8350" h="5289" extrusionOk="0">
                  <a:moveTo>
                    <a:pt x="0" y="0"/>
                  </a:moveTo>
                  <a:lnTo>
                    <a:pt x="80" y="239"/>
                  </a:lnTo>
                  <a:lnTo>
                    <a:pt x="318" y="796"/>
                  </a:lnTo>
                  <a:lnTo>
                    <a:pt x="756" y="1591"/>
                  </a:lnTo>
                  <a:lnTo>
                    <a:pt x="1034" y="2028"/>
                  </a:lnTo>
                  <a:lnTo>
                    <a:pt x="1352" y="2505"/>
                  </a:lnTo>
                  <a:lnTo>
                    <a:pt x="1710" y="2982"/>
                  </a:lnTo>
                  <a:lnTo>
                    <a:pt x="2108" y="3459"/>
                  </a:lnTo>
                  <a:lnTo>
                    <a:pt x="2585" y="3897"/>
                  </a:lnTo>
                  <a:lnTo>
                    <a:pt x="3102" y="4294"/>
                  </a:lnTo>
                  <a:lnTo>
                    <a:pt x="3658" y="4652"/>
                  </a:lnTo>
                  <a:lnTo>
                    <a:pt x="4255" y="4931"/>
                  </a:lnTo>
                  <a:lnTo>
                    <a:pt x="4612" y="5050"/>
                  </a:lnTo>
                  <a:lnTo>
                    <a:pt x="4930" y="5129"/>
                  </a:lnTo>
                  <a:lnTo>
                    <a:pt x="5288" y="5209"/>
                  </a:lnTo>
                  <a:lnTo>
                    <a:pt x="5646" y="5249"/>
                  </a:lnTo>
                  <a:lnTo>
                    <a:pt x="6243" y="5288"/>
                  </a:lnTo>
                  <a:lnTo>
                    <a:pt x="6720" y="5249"/>
                  </a:lnTo>
                  <a:lnTo>
                    <a:pt x="7157" y="5209"/>
                  </a:lnTo>
                  <a:lnTo>
                    <a:pt x="7515" y="5090"/>
                  </a:lnTo>
                  <a:lnTo>
                    <a:pt x="7833" y="4970"/>
                  </a:lnTo>
                  <a:lnTo>
                    <a:pt x="8032" y="4811"/>
                  </a:lnTo>
                  <a:lnTo>
                    <a:pt x="8230" y="4613"/>
                  </a:lnTo>
                  <a:lnTo>
                    <a:pt x="8350" y="4414"/>
                  </a:lnTo>
                  <a:lnTo>
                    <a:pt x="8191" y="4493"/>
                  </a:lnTo>
                  <a:lnTo>
                    <a:pt x="7992" y="4613"/>
                  </a:lnTo>
                  <a:lnTo>
                    <a:pt x="7753" y="4692"/>
                  </a:lnTo>
                  <a:lnTo>
                    <a:pt x="7475" y="4772"/>
                  </a:lnTo>
                  <a:lnTo>
                    <a:pt x="7157" y="4811"/>
                  </a:lnTo>
                  <a:lnTo>
                    <a:pt x="6839" y="4851"/>
                  </a:lnTo>
                  <a:lnTo>
                    <a:pt x="6441" y="4851"/>
                  </a:lnTo>
                  <a:lnTo>
                    <a:pt x="6004" y="4811"/>
                  </a:lnTo>
                  <a:lnTo>
                    <a:pt x="5408" y="4732"/>
                  </a:lnTo>
                  <a:lnTo>
                    <a:pt x="4851" y="4573"/>
                  </a:lnTo>
                  <a:lnTo>
                    <a:pt x="4334" y="4374"/>
                  </a:lnTo>
                  <a:lnTo>
                    <a:pt x="3857" y="4135"/>
                  </a:lnTo>
                  <a:lnTo>
                    <a:pt x="3420" y="3857"/>
                  </a:lnTo>
                  <a:lnTo>
                    <a:pt x="2982" y="3499"/>
                  </a:lnTo>
                  <a:lnTo>
                    <a:pt x="2624" y="3141"/>
                  </a:lnTo>
                  <a:lnTo>
                    <a:pt x="2267" y="2784"/>
                  </a:lnTo>
                  <a:lnTo>
                    <a:pt x="1949" y="2386"/>
                  </a:lnTo>
                  <a:lnTo>
                    <a:pt x="1670" y="2028"/>
                  </a:lnTo>
                  <a:lnTo>
                    <a:pt x="1153" y="1273"/>
                  </a:lnTo>
                  <a:lnTo>
                    <a:pt x="795" y="597"/>
                  </a:lnTo>
                  <a:lnTo>
                    <a:pt x="557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3077;p104">
              <a:extLst>
                <a:ext uri="{FF2B5EF4-FFF2-40B4-BE49-F238E27FC236}">
                  <a16:creationId xmlns:a16="http://schemas.microsoft.com/office/drawing/2014/main" id="{9E42426B-F395-AFDD-FF1E-1F102AC379B5}"/>
                </a:ext>
              </a:extLst>
            </p:cNvPr>
            <p:cNvSpPr/>
            <p:nvPr/>
          </p:nvSpPr>
          <p:spPr>
            <a:xfrm>
              <a:off x="5514175" y="2946450"/>
              <a:ext cx="208750" cy="132225"/>
            </a:xfrm>
            <a:custGeom>
              <a:avLst/>
              <a:gdLst/>
              <a:ahLst/>
              <a:cxnLst/>
              <a:rect l="l" t="t" r="r" b="b"/>
              <a:pathLst>
                <a:path w="8350" h="5289" fill="none" extrusionOk="0">
                  <a:moveTo>
                    <a:pt x="6004" y="4811"/>
                  </a:moveTo>
                  <a:lnTo>
                    <a:pt x="6004" y="4811"/>
                  </a:lnTo>
                  <a:lnTo>
                    <a:pt x="5408" y="4732"/>
                  </a:lnTo>
                  <a:lnTo>
                    <a:pt x="4851" y="4573"/>
                  </a:lnTo>
                  <a:lnTo>
                    <a:pt x="4334" y="4374"/>
                  </a:lnTo>
                  <a:lnTo>
                    <a:pt x="3857" y="4135"/>
                  </a:lnTo>
                  <a:lnTo>
                    <a:pt x="3420" y="3857"/>
                  </a:lnTo>
                  <a:lnTo>
                    <a:pt x="2982" y="3499"/>
                  </a:lnTo>
                  <a:lnTo>
                    <a:pt x="2624" y="3141"/>
                  </a:lnTo>
                  <a:lnTo>
                    <a:pt x="2267" y="2784"/>
                  </a:lnTo>
                  <a:lnTo>
                    <a:pt x="1949" y="2386"/>
                  </a:lnTo>
                  <a:lnTo>
                    <a:pt x="1670" y="2028"/>
                  </a:lnTo>
                  <a:lnTo>
                    <a:pt x="1153" y="1273"/>
                  </a:lnTo>
                  <a:lnTo>
                    <a:pt x="795" y="597"/>
                  </a:lnTo>
                  <a:lnTo>
                    <a:pt x="557" y="40"/>
                  </a:lnTo>
                  <a:lnTo>
                    <a:pt x="557" y="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0" y="239"/>
                  </a:lnTo>
                  <a:lnTo>
                    <a:pt x="318" y="796"/>
                  </a:lnTo>
                  <a:lnTo>
                    <a:pt x="756" y="1591"/>
                  </a:lnTo>
                  <a:lnTo>
                    <a:pt x="1034" y="2028"/>
                  </a:lnTo>
                  <a:lnTo>
                    <a:pt x="1352" y="2505"/>
                  </a:lnTo>
                  <a:lnTo>
                    <a:pt x="1710" y="2982"/>
                  </a:lnTo>
                  <a:lnTo>
                    <a:pt x="2108" y="3459"/>
                  </a:lnTo>
                  <a:lnTo>
                    <a:pt x="2585" y="3897"/>
                  </a:lnTo>
                  <a:lnTo>
                    <a:pt x="3102" y="4294"/>
                  </a:lnTo>
                  <a:lnTo>
                    <a:pt x="3658" y="4652"/>
                  </a:lnTo>
                  <a:lnTo>
                    <a:pt x="4255" y="4931"/>
                  </a:lnTo>
                  <a:lnTo>
                    <a:pt x="4612" y="5050"/>
                  </a:lnTo>
                  <a:lnTo>
                    <a:pt x="4930" y="5129"/>
                  </a:lnTo>
                  <a:lnTo>
                    <a:pt x="5288" y="5209"/>
                  </a:lnTo>
                  <a:lnTo>
                    <a:pt x="5646" y="5249"/>
                  </a:lnTo>
                  <a:lnTo>
                    <a:pt x="5646" y="5249"/>
                  </a:lnTo>
                  <a:lnTo>
                    <a:pt x="6243" y="5288"/>
                  </a:lnTo>
                  <a:lnTo>
                    <a:pt x="6720" y="5249"/>
                  </a:lnTo>
                  <a:lnTo>
                    <a:pt x="7157" y="5209"/>
                  </a:lnTo>
                  <a:lnTo>
                    <a:pt x="7515" y="5090"/>
                  </a:lnTo>
                  <a:lnTo>
                    <a:pt x="7833" y="4970"/>
                  </a:lnTo>
                  <a:lnTo>
                    <a:pt x="8032" y="4811"/>
                  </a:lnTo>
                  <a:lnTo>
                    <a:pt x="8230" y="4613"/>
                  </a:lnTo>
                  <a:lnTo>
                    <a:pt x="8350" y="4414"/>
                  </a:lnTo>
                  <a:lnTo>
                    <a:pt x="8350" y="4414"/>
                  </a:lnTo>
                  <a:lnTo>
                    <a:pt x="8191" y="4493"/>
                  </a:lnTo>
                  <a:lnTo>
                    <a:pt x="7992" y="4613"/>
                  </a:lnTo>
                  <a:lnTo>
                    <a:pt x="7753" y="4692"/>
                  </a:lnTo>
                  <a:lnTo>
                    <a:pt x="7475" y="4772"/>
                  </a:lnTo>
                  <a:lnTo>
                    <a:pt x="7157" y="4811"/>
                  </a:lnTo>
                  <a:lnTo>
                    <a:pt x="6839" y="4851"/>
                  </a:lnTo>
                  <a:lnTo>
                    <a:pt x="6441" y="4851"/>
                  </a:lnTo>
                  <a:lnTo>
                    <a:pt x="6004" y="48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3078;p104">
              <a:extLst>
                <a:ext uri="{FF2B5EF4-FFF2-40B4-BE49-F238E27FC236}">
                  <a16:creationId xmlns:a16="http://schemas.microsoft.com/office/drawing/2014/main" id="{FF9DA6BF-9652-2A91-6084-96DA07735E38}"/>
                </a:ext>
              </a:extLst>
            </p:cNvPr>
            <p:cNvSpPr/>
            <p:nvPr/>
          </p:nvSpPr>
          <p:spPr>
            <a:xfrm>
              <a:off x="5276600" y="2632350"/>
              <a:ext cx="876725" cy="416500"/>
            </a:xfrm>
            <a:custGeom>
              <a:avLst/>
              <a:gdLst/>
              <a:ahLst/>
              <a:cxnLst/>
              <a:rect l="l" t="t" r="r" b="b"/>
              <a:pathLst>
                <a:path w="35069" h="16660" extrusionOk="0">
                  <a:moveTo>
                    <a:pt x="22425" y="1"/>
                  </a:moveTo>
                  <a:lnTo>
                    <a:pt x="21948" y="40"/>
                  </a:lnTo>
                  <a:lnTo>
                    <a:pt x="21471" y="120"/>
                  </a:lnTo>
                  <a:lnTo>
                    <a:pt x="20477" y="279"/>
                  </a:lnTo>
                  <a:lnTo>
                    <a:pt x="19483" y="557"/>
                  </a:lnTo>
                  <a:lnTo>
                    <a:pt x="18489" y="915"/>
                  </a:lnTo>
                  <a:lnTo>
                    <a:pt x="17535" y="1313"/>
                  </a:lnTo>
                  <a:lnTo>
                    <a:pt x="16541" y="1750"/>
                  </a:lnTo>
                  <a:lnTo>
                    <a:pt x="15586" y="2227"/>
                  </a:lnTo>
                  <a:lnTo>
                    <a:pt x="14632" y="2744"/>
                  </a:lnTo>
                  <a:lnTo>
                    <a:pt x="12883" y="3778"/>
                  </a:lnTo>
                  <a:lnTo>
                    <a:pt x="11292" y="4772"/>
                  </a:lnTo>
                  <a:lnTo>
                    <a:pt x="9980" y="5646"/>
                  </a:lnTo>
                  <a:lnTo>
                    <a:pt x="8947" y="6283"/>
                  </a:lnTo>
                  <a:lnTo>
                    <a:pt x="8470" y="6481"/>
                  </a:lnTo>
                  <a:lnTo>
                    <a:pt x="7992" y="6601"/>
                  </a:lnTo>
                  <a:lnTo>
                    <a:pt x="7555" y="6640"/>
                  </a:lnTo>
                  <a:lnTo>
                    <a:pt x="7158" y="6601"/>
                  </a:lnTo>
                  <a:lnTo>
                    <a:pt x="6720" y="6481"/>
                  </a:lnTo>
                  <a:lnTo>
                    <a:pt x="6323" y="6362"/>
                  </a:lnTo>
                  <a:lnTo>
                    <a:pt x="5448" y="5964"/>
                  </a:lnTo>
                  <a:lnTo>
                    <a:pt x="4812" y="5686"/>
                  </a:lnTo>
                  <a:lnTo>
                    <a:pt x="4136" y="5448"/>
                  </a:lnTo>
                  <a:lnTo>
                    <a:pt x="3778" y="5368"/>
                  </a:lnTo>
                  <a:lnTo>
                    <a:pt x="3380" y="5328"/>
                  </a:lnTo>
                  <a:lnTo>
                    <a:pt x="2983" y="5289"/>
                  </a:lnTo>
                  <a:lnTo>
                    <a:pt x="2585" y="5289"/>
                  </a:lnTo>
                  <a:lnTo>
                    <a:pt x="2068" y="5368"/>
                  </a:lnTo>
                  <a:lnTo>
                    <a:pt x="1671" y="5487"/>
                  </a:lnTo>
                  <a:lnTo>
                    <a:pt x="1273" y="5646"/>
                  </a:lnTo>
                  <a:lnTo>
                    <a:pt x="955" y="5845"/>
                  </a:lnTo>
                  <a:lnTo>
                    <a:pt x="717" y="6123"/>
                  </a:lnTo>
                  <a:lnTo>
                    <a:pt x="478" y="6402"/>
                  </a:lnTo>
                  <a:lnTo>
                    <a:pt x="319" y="6720"/>
                  </a:lnTo>
                  <a:lnTo>
                    <a:pt x="160" y="7038"/>
                  </a:lnTo>
                  <a:lnTo>
                    <a:pt x="80" y="7436"/>
                  </a:lnTo>
                  <a:lnTo>
                    <a:pt x="1" y="7833"/>
                  </a:lnTo>
                  <a:lnTo>
                    <a:pt x="1" y="8231"/>
                  </a:lnTo>
                  <a:lnTo>
                    <a:pt x="1" y="8668"/>
                  </a:lnTo>
                  <a:lnTo>
                    <a:pt x="41" y="9145"/>
                  </a:lnTo>
                  <a:lnTo>
                    <a:pt x="120" y="9622"/>
                  </a:lnTo>
                  <a:lnTo>
                    <a:pt x="279" y="10576"/>
                  </a:lnTo>
                  <a:lnTo>
                    <a:pt x="438" y="11054"/>
                  </a:lnTo>
                  <a:lnTo>
                    <a:pt x="597" y="11491"/>
                  </a:lnTo>
                  <a:lnTo>
                    <a:pt x="796" y="11889"/>
                  </a:lnTo>
                  <a:lnTo>
                    <a:pt x="1035" y="12207"/>
                  </a:lnTo>
                  <a:lnTo>
                    <a:pt x="1313" y="12525"/>
                  </a:lnTo>
                  <a:lnTo>
                    <a:pt x="1591" y="12763"/>
                  </a:lnTo>
                  <a:lnTo>
                    <a:pt x="1870" y="13002"/>
                  </a:lnTo>
                  <a:lnTo>
                    <a:pt x="2188" y="13161"/>
                  </a:lnTo>
                  <a:lnTo>
                    <a:pt x="2506" y="13280"/>
                  </a:lnTo>
                  <a:lnTo>
                    <a:pt x="2824" y="13399"/>
                  </a:lnTo>
                  <a:lnTo>
                    <a:pt x="3142" y="13439"/>
                  </a:lnTo>
                  <a:lnTo>
                    <a:pt x="3778" y="13439"/>
                  </a:lnTo>
                  <a:lnTo>
                    <a:pt x="4096" y="13360"/>
                  </a:lnTo>
                  <a:lnTo>
                    <a:pt x="4374" y="13280"/>
                  </a:lnTo>
                  <a:lnTo>
                    <a:pt x="4613" y="13121"/>
                  </a:lnTo>
                  <a:lnTo>
                    <a:pt x="5209" y="12803"/>
                  </a:lnTo>
                  <a:lnTo>
                    <a:pt x="5806" y="12564"/>
                  </a:lnTo>
                  <a:lnTo>
                    <a:pt x="6362" y="12405"/>
                  </a:lnTo>
                  <a:lnTo>
                    <a:pt x="6919" y="12326"/>
                  </a:lnTo>
                  <a:lnTo>
                    <a:pt x="7515" y="12366"/>
                  </a:lnTo>
                  <a:lnTo>
                    <a:pt x="8072" y="12485"/>
                  </a:lnTo>
                  <a:lnTo>
                    <a:pt x="8668" y="12684"/>
                  </a:lnTo>
                  <a:lnTo>
                    <a:pt x="9265" y="12962"/>
                  </a:lnTo>
                  <a:lnTo>
                    <a:pt x="10577" y="13638"/>
                  </a:lnTo>
                  <a:lnTo>
                    <a:pt x="11889" y="14314"/>
                  </a:lnTo>
                  <a:lnTo>
                    <a:pt x="12525" y="14592"/>
                  </a:lnTo>
                  <a:lnTo>
                    <a:pt x="13201" y="14870"/>
                  </a:lnTo>
                  <a:lnTo>
                    <a:pt x="13917" y="15149"/>
                  </a:lnTo>
                  <a:lnTo>
                    <a:pt x="14632" y="15387"/>
                  </a:lnTo>
                  <a:lnTo>
                    <a:pt x="15746" y="15666"/>
                  </a:lnTo>
                  <a:lnTo>
                    <a:pt x="16899" y="15944"/>
                  </a:lnTo>
                  <a:lnTo>
                    <a:pt x="18091" y="16183"/>
                  </a:lnTo>
                  <a:lnTo>
                    <a:pt x="19324" y="16381"/>
                  </a:lnTo>
                  <a:lnTo>
                    <a:pt x="20596" y="16501"/>
                  </a:lnTo>
                  <a:lnTo>
                    <a:pt x="21908" y="16620"/>
                  </a:lnTo>
                  <a:lnTo>
                    <a:pt x="23181" y="16660"/>
                  </a:lnTo>
                  <a:lnTo>
                    <a:pt x="24493" y="16620"/>
                  </a:lnTo>
                  <a:lnTo>
                    <a:pt x="25805" y="16540"/>
                  </a:lnTo>
                  <a:lnTo>
                    <a:pt x="27077" y="16381"/>
                  </a:lnTo>
                  <a:lnTo>
                    <a:pt x="28309" y="16143"/>
                  </a:lnTo>
                  <a:lnTo>
                    <a:pt x="28906" y="15984"/>
                  </a:lnTo>
                  <a:lnTo>
                    <a:pt x="29502" y="15825"/>
                  </a:lnTo>
                  <a:lnTo>
                    <a:pt x="30099" y="15626"/>
                  </a:lnTo>
                  <a:lnTo>
                    <a:pt x="30655" y="15387"/>
                  </a:lnTo>
                  <a:lnTo>
                    <a:pt x="31212" y="15149"/>
                  </a:lnTo>
                  <a:lnTo>
                    <a:pt x="31769" y="14910"/>
                  </a:lnTo>
                  <a:lnTo>
                    <a:pt x="32285" y="14592"/>
                  </a:lnTo>
                  <a:lnTo>
                    <a:pt x="32762" y="14274"/>
                  </a:lnTo>
                  <a:lnTo>
                    <a:pt x="33240" y="13916"/>
                  </a:lnTo>
                  <a:lnTo>
                    <a:pt x="33717" y="13558"/>
                  </a:lnTo>
                  <a:lnTo>
                    <a:pt x="34075" y="13240"/>
                  </a:lnTo>
                  <a:lnTo>
                    <a:pt x="34353" y="12883"/>
                  </a:lnTo>
                  <a:lnTo>
                    <a:pt x="34591" y="12525"/>
                  </a:lnTo>
                  <a:lnTo>
                    <a:pt x="34790" y="12167"/>
                  </a:lnTo>
                  <a:lnTo>
                    <a:pt x="34909" y="11769"/>
                  </a:lnTo>
                  <a:lnTo>
                    <a:pt x="35029" y="11372"/>
                  </a:lnTo>
                  <a:lnTo>
                    <a:pt x="35069" y="11014"/>
                  </a:lnTo>
                  <a:lnTo>
                    <a:pt x="35069" y="10616"/>
                  </a:lnTo>
                  <a:lnTo>
                    <a:pt x="35069" y="10060"/>
                  </a:lnTo>
                  <a:lnTo>
                    <a:pt x="34949" y="9543"/>
                  </a:lnTo>
                  <a:lnTo>
                    <a:pt x="34830" y="9026"/>
                  </a:lnTo>
                  <a:lnTo>
                    <a:pt x="34631" y="8469"/>
                  </a:lnTo>
                  <a:lnTo>
                    <a:pt x="34432" y="7952"/>
                  </a:lnTo>
                  <a:lnTo>
                    <a:pt x="34194" y="7436"/>
                  </a:lnTo>
                  <a:lnTo>
                    <a:pt x="33677" y="6442"/>
                  </a:lnTo>
                  <a:lnTo>
                    <a:pt x="33200" y="5686"/>
                  </a:lnTo>
                  <a:lnTo>
                    <a:pt x="32723" y="4970"/>
                  </a:lnTo>
                  <a:lnTo>
                    <a:pt x="32166" y="4334"/>
                  </a:lnTo>
                  <a:lnTo>
                    <a:pt x="31609" y="3698"/>
                  </a:lnTo>
                  <a:lnTo>
                    <a:pt x="30973" y="3142"/>
                  </a:lnTo>
                  <a:lnTo>
                    <a:pt x="30337" y="2585"/>
                  </a:lnTo>
                  <a:lnTo>
                    <a:pt x="29661" y="2108"/>
                  </a:lnTo>
                  <a:lnTo>
                    <a:pt x="28946" y="1670"/>
                  </a:lnTo>
                  <a:lnTo>
                    <a:pt x="28190" y="1313"/>
                  </a:lnTo>
                  <a:lnTo>
                    <a:pt x="27435" y="955"/>
                  </a:lnTo>
                  <a:lnTo>
                    <a:pt x="26640" y="676"/>
                  </a:lnTo>
                  <a:lnTo>
                    <a:pt x="25844" y="438"/>
                  </a:lnTo>
                  <a:lnTo>
                    <a:pt x="25009" y="239"/>
                  </a:lnTo>
                  <a:lnTo>
                    <a:pt x="24174" y="120"/>
                  </a:lnTo>
                  <a:lnTo>
                    <a:pt x="23300" y="40"/>
                  </a:lnTo>
                  <a:lnTo>
                    <a:pt x="22425" y="1"/>
                  </a:lnTo>
                  <a:close/>
                </a:path>
              </a:pathLst>
            </a:custGeom>
            <a:solidFill>
              <a:srgbClr val="FF7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3079;p104">
              <a:extLst>
                <a:ext uri="{FF2B5EF4-FFF2-40B4-BE49-F238E27FC236}">
                  <a16:creationId xmlns:a16="http://schemas.microsoft.com/office/drawing/2014/main" id="{30E1601F-FC35-4469-6437-7C174C34CAD2}"/>
                </a:ext>
              </a:extLst>
            </p:cNvPr>
            <p:cNvSpPr/>
            <p:nvPr/>
          </p:nvSpPr>
          <p:spPr>
            <a:xfrm>
              <a:off x="5276600" y="2632350"/>
              <a:ext cx="876725" cy="416500"/>
            </a:xfrm>
            <a:custGeom>
              <a:avLst/>
              <a:gdLst/>
              <a:ahLst/>
              <a:cxnLst/>
              <a:rect l="l" t="t" r="r" b="b"/>
              <a:pathLst>
                <a:path w="35069" h="16660" fill="none" extrusionOk="0">
                  <a:moveTo>
                    <a:pt x="35069" y="10616"/>
                  </a:moveTo>
                  <a:lnTo>
                    <a:pt x="35069" y="10616"/>
                  </a:lnTo>
                  <a:lnTo>
                    <a:pt x="35069" y="10060"/>
                  </a:lnTo>
                  <a:lnTo>
                    <a:pt x="34949" y="9543"/>
                  </a:lnTo>
                  <a:lnTo>
                    <a:pt x="34830" y="9026"/>
                  </a:lnTo>
                  <a:lnTo>
                    <a:pt x="34631" y="8469"/>
                  </a:lnTo>
                  <a:lnTo>
                    <a:pt x="34432" y="7952"/>
                  </a:lnTo>
                  <a:lnTo>
                    <a:pt x="34194" y="7436"/>
                  </a:lnTo>
                  <a:lnTo>
                    <a:pt x="33677" y="6442"/>
                  </a:lnTo>
                  <a:lnTo>
                    <a:pt x="33677" y="6442"/>
                  </a:lnTo>
                  <a:lnTo>
                    <a:pt x="33200" y="5686"/>
                  </a:lnTo>
                  <a:lnTo>
                    <a:pt x="32723" y="4970"/>
                  </a:lnTo>
                  <a:lnTo>
                    <a:pt x="32166" y="4334"/>
                  </a:lnTo>
                  <a:lnTo>
                    <a:pt x="31609" y="3698"/>
                  </a:lnTo>
                  <a:lnTo>
                    <a:pt x="30973" y="3142"/>
                  </a:lnTo>
                  <a:lnTo>
                    <a:pt x="30337" y="2585"/>
                  </a:lnTo>
                  <a:lnTo>
                    <a:pt x="29661" y="2108"/>
                  </a:lnTo>
                  <a:lnTo>
                    <a:pt x="28946" y="1670"/>
                  </a:lnTo>
                  <a:lnTo>
                    <a:pt x="28190" y="1313"/>
                  </a:lnTo>
                  <a:lnTo>
                    <a:pt x="27435" y="955"/>
                  </a:lnTo>
                  <a:lnTo>
                    <a:pt x="26640" y="676"/>
                  </a:lnTo>
                  <a:lnTo>
                    <a:pt x="25844" y="438"/>
                  </a:lnTo>
                  <a:lnTo>
                    <a:pt x="25009" y="239"/>
                  </a:lnTo>
                  <a:lnTo>
                    <a:pt x="24174" y="120"/>
                  </a:lnTo>
                  <a:lnTo>
                    <a:pt x="23300" y="40"/>
                  </a:lnTo>
                  <a:lnTo>
                    <a:pt x="22425" y="1"/>
                  </a:lnTo>
                  <a:lnTo>
                    <a:pt x="22425" y="1"/>
                  </a:lnTo>
                  <a:lnTo>
                    <a:pt x="21948" y="40"/>
                  </a:lnTo>
                  <a:lnTo>
                    <a:pt x="21471" y="120"/>
                  </a:lnTo>
                  <a:lnTo>
                    <a:pt x="20477" y="279"/>
                  </a:lnTo>
                  <a:lnTo>
                    <a:pt x="19483" y="557"/>
                  </a:lnTo>
                  <a:lnTo>
                    <a:pt x="18489" y="915"/>
                  </a:lnTo>
                  <a:lnTo>
                    <a:pt x="17535" y="1313"/>
                  </a:lnTo>
                  <a:lnTo>
                    <a:pt x="16541" y="1750"/>
                  </a:lnTo>
                  <a:lnTo>
                    <a:pt x="15586" y="2227"/>
                  </a:lnTo>
                  <a:lnTo>
                    <a:pt x="14632" y="2744"/>
                  </a:lnTo>
                  <a:lnTo>
                    <a:pt x="12883" y="3778"/>
                  </a:lnTo>
                  <a:lnTo>
                    <a:pt x="11292" y="4772"/>
                  </a:lnTo>
                  <a:lnTo>
                    <a:pt x="9980" y="5646"/>
                  </a:lnTo>
                  <a:lnTo>
                    <a:pt x="8947" y="6283"/>
                  </a:lnTo>
                  <a:lnTo>
                    <a:pt x="8947" y="6283"/>
                  </a:lnTo>
                  <a:lnTo>
                    <a:pt x="8470" y="6481"/>
                  </a:lnTo>
                  <a:lnTo>
                    <a:pt x="7992" y="6601"/>
                  </a:lnTo>
                  <a:lnTo>
                    <a:pt x="7555" y="6640"/>
                  </a:lnTo>
                  <a:lnTo>
                    <a:pt x="7158" y="6601"/>
                  </a:lnTo>
                  <a:lnTo>
                    <a:pt x="6720" y="6481"/>
                  </a:lnTo>
                  <a:lnTo>
                    <a:pt x="6323" y="6362"/>
                  </a:lnTo>
                  <a:lnTo>
                    <a:pt x="5448" y="5964"/>
                  </a:lnTo>
                  <a:lnTo>
                    <a:pt x="5448" y="5964"/>
                  </a:lnTo>
                  <a:lnTo>
                    <a:pt x="4812" y="5686"/>
                  </a:lnTo>
                  <a:lnTo>
                    <a:pt x="4136" y="5448"/>
                  </a:lnTo>
                  <a:lnTo>
                    <a:pt x="3778" y="5368"/>
                  </a:lnTo>
                  <a:lnTo>
                    <a:pt x="3380" y="5328"/>
                  </a:lnTo>
                  <a:lnTo>
                    <a:pt x="2983" y="5289"/>
                  </a:lnTo>
                  <a:lnTo>
                    <a:pt x="2585" y="5289"/>
                  </a:lnTo>
                  <a:lnTo>
                    <a:pt x="2585" y="5289"/>
                  </a:lnTo>
                  <a:lnTo>
                    <a:pt x="2068" y="5368"/>
                  </a:lnTo>
                  <a:lnTo>
                    <a:pt x="1671" y="5487"/>
                  </a:lnTo>
                  <a:lnTo>
                    <a:pt x="1273" y="5646"/>
                  </a:lnTo>
                  <a:lnTo>
                    <a:pt x="955" y="5845"/>
                  </a:lnTo>
                  <a:lnTo>
                    <a:pt x="717" y="6123"/>
                  </a:lnTo>
                  <a:lnTo>
                    <a:pt x="478" y="6402"/>
                  </a:lnTo>
                  <a:lnTo>
                    <a:pt x="319" y="6720"/>
                  </a:lnTo>
                  <a:lnTo>
                    <a:pt x="160" y="7038"/>
                  </a:lnTo>
                  <a:lnTo>
                    <a:pt x="80" y="7436"/>
                  </a:lnTo>
                  <a:lnTo>
                    <a:pt x="1" y="7833"/>
                  </a:lnTo>
                  <a:lnTo>
                    <a:pt x="1" y="8231"/>
                  </a:lnTo>
                  <a:lnTo>
                    <a:pt x="1" y="8668"/>
                  </a:lnTo>
                  <a:lnTo>
                    <a:pt x="41" y="9145"/>
                  </a:lnTo>
                  <a:lnTo>
                    <a:pt x="120" y="9622"/>
                  </a:lnTo>
                  <a:lnTo>
                    <a:pt x="279" y="10576"/>
                  </a:lnTo>
                  <a:lnTo>
                    <a:pt x="279" y="10576"/>
                  </a:lnTo>
                  <a:lnTo>
                    <a:pt x="438" y="11054"/>
                  </a:lnTo>
                  <a:lnTo>
                    <a:pt x="597" y="11491"/>
                  </a:lnTo>
                  <a:lnTo>
                    <a:pt x="796" y="11889"/>
                  </a:lnTo>
                  <a:lnTo>
                    <a:pt x="1035" y="12207"/>
                  </a:lnTo>
                  <a:lnTo>
                    <a:pt x="1313" y="12525"/>
                  </a:lnTo>
                  <a:lnTo>
                    <a:pt x="1591" y="12763"/>
                  </a:lnTo>
                  <a:lnTo>
                    <a:pt x="1870" y="13002"/>
                  </a:lnTo>
                  <a:lnTo>
                    <a:pt x="2188" y="13161"/>
                  </a:lnTo>
                  <a:lnTo>
                    <a:pt x="2506" y="13280"/>
                  </a:lnTo>
                  <a:lnTo>
                    <a:pt x="2824" y="13399"/>
                  </a:lnTo>
                  <a:lnTo>
                    <a:pt x="3142" y="13439"/>
                  </a:lnTo>
                  <a:lnTo>
                    <a:pt x="3460" y="13439"/>
                  </a:lnTo>
                  <a:lnTo>
                    <a:pt x="3778" y="13439"/>
                  </a:lnTo>
                  <a:lnTo>
                    <a:pt x="4096" y="13360"/>
                  </a:lnTo>
                  <a:lnTo>
                    <a:pt x="4374" y="13280"/>
                  </a:lnTo>
                  <a:lnTo>
                    <a:pt x="4613" y="13121"/>
                  </a:lnTo>
                  <a:lnTo>
                    <a:pt x="4613" y="13121"/>
                  </a:lnTo>
                  <a:lnTo>
                    <a:pt x="5209" y="12803"/>
                  </a:lnTo>
                  <a:lnTo>
                    <a:pt x="5806" y="12564"/>
                  </a:lnTo>
                  <a:lnTo>
                    <a:pt x="6362" y="12405"/>
                  </a:lnTo>
                  <a:lnTo>
                    <a:pt x="6919" y="12326"/>
                  </a:lnTo>
                  <a:lnTo>
                    <a:pt x="7515" y="12366"/>
                  </a:lnTo>
                  <a:lnTo>
                    <a:pt x="8072" y="12485"/>
                  </a:lnTo>
                  <a:lnTo>
                    <a:pt x="8668" y="12684"/>
                  </a:lnTo>
                  <a:lnTo>
                    <a:pt x="9265" y="12962"/>
                  </a:lnTo>
                  <a:lnTo>
                    <a:pt x="9265" y="12962"/>
                  </a:lnTo>
                  <a:lnTo>
                    <a:pt x="10577" y="13638"/>
                  </a:lnTo>
                  <a:lnTo>
                    <a:pt x="11889" y="14314"/>
                  </a:lnTo>
                  <a:lnTo>
                    <a:pt x="12525" y="14592"/>
                  </a:lnTo>
                  <a:lnTo>
                    <a:pt x="13201" y="14870"/>
                  </a:lnTo>
                  <a:lnTo>
                    <a:pt x="13917" y="15149"/>
                  </a:lnTo>
                  <a:lnTo>
                    <a:pt x="14632" y="15387"/>
                  </a:lnTo>
                  <a:lnTo>
                    <a:pt x="14632" y="15387"/>
                  </a:lnTo>
                  <a:lnTo>
                    <a:pt x="15746" y="15666"/>
                  </a:lnTo>
                  <a:lnTo>
                    <a:pt x="16899" y="15944"/>
                  </a:lnTo>
                  <a:lnTo>
                    <a:pt x="18091" y="16183"/>
                  </a:lnTo>
                  <a:lnTo>
                    <a:pt x="19324" y="16381"/>
                  </a:lnTo>
                  <a:lnTo>
                    <a:pt x="20596" y="16501"/>
                  </a:lnTo>
                  <a:lnTo>
                    <a:pt x="21908" y="16620"/>
                  </a:lnTo>
                  <a:lnTo>
                    <a:pt x="23181" y="16660"/>
                  </a:lnTo>
                  <a:lnTo>
                    <a:pt x="24493" y="16620"/>
                  </a:lnTo>
                  <a:lnTo>
                    <a:pt x="25805" y="16540"/>
                  </a:lnTo>
                  <a:lnTo>
                    <a:pt x="27077" y="16381"/>
                  </a:lnTo>
                  <a:lnTo>
                    <a:pt x="28309" y="16143"/>
                  </a:lnTo>
                  <a:lnTo>
                    <a:pt x="28906" y="15984"/>
                  </a:lnTo>
                  <a:lnTo>
                    <a:pt x="29502" y="15825"/>
                  </a:lnTo>
                  <a:lnTo>
                    <a:pt x="30099" y="15626"/>
                  </a:lnTo>
                  <a:lnTo>
                    <a:pt x="30655" y="15387"/>
                  </a:lnTo>
                  <a:lnTo>
                    <a:pt x="31212" y="15149"/>
                  </a:lnTo>
                  <a:lnTo>
                    <a:pt x="31769" y="14910"/>
                  </a:lnTo>
                  <a:lnTo>
                    <a:pt x="32285" y="14592"/>
                  </a:lnTo>
                  <a:lnTo>
                    <a:pt x="32762" y="14274"/>
                  </a:lnTo>
                  <a:lnTo>
                    <a:pt x="33240" y="13916"/>
                  </a:lnTo>
                  <a:lnTo>
                    <a:pt x="33717" y="13558"/>
                  </a:lnTo>
                  <a:lnTo>
                    <a:pt x="33717" y="13558"/>
                  </a:lnTo>
                  <a:lnTo>
                    <a:pt x="34075" y="13240"/>
                  </a:lnTo>
                  <a:lnTo>
                    <a:pt x="34353" y="12883"/>
                  </a:lnTo>
                  <a:lnTo>
                    <a:pt x="34591" y="12525"/>
                  </a:lnTo>
                  <a:lnTo>
                    <a:pt x="34790" y="12167"/>
                  </a:lnTo>
                  <a:lnTo>
                    <a:pt x="34909" y="11769"/>
                  </a:lnTo>
                  <a:lnTo>
                    <a:pt x="35029" y="11372"/>
                  </a:lnTo>
                  <a:lnTo>
                    <a:pt x="35069" y="11014"/>
                  </a:lnTo>
                  <a:lnTo>
                    <a:pt x="35069" y="106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3080;p104">
              <a:extLst>
                <a:ext uri="{FF2B5EF4-FFF2-40B4-BE49-F238E27FC236}">
                  <a16:creationId xmlns:a16="http://schemas.microsoft.com/office/drawing/2014/main" id="{7BA3F5AC-4D3F-EC6D-8191-8479687961E3}"/>
                </a:ext>
              </a:extLst>
            </p:cNvPr>
            <p:cNvSpPr/>
            <p:nvPr/>
          </p:nvSpPr>
          <p:spPr>
            <a:xfrm>
              <a:off x="6020100" y="2838100"/>
              <a:ext cx="61650" cy="62650"/>
            </a:xfrm>
            <a:custGeom>
              <a:avLst/>
              <a:gdLst/>
              <a:ahLst/>
              <a:cxnLst/>
              <a:rect l="l" t="t" r="r" b="b"/>
              <a:pathLst>
                <a:path w="2466" h="2506" extrusionOk="0">
                  <a:moveTo>
                    <a:pt x="1233" y="1"/>
                  </a:moveTo>
                  <a:lnTo>
                    <a:pt x="995" y="40"/>
                  </a:lnTo>
                  <a:lnTo>
                    <a:pt x="756" y="120"/>
                  </a:lnTo>
                  <a:lnTo>
                    <a:pt x="518" y="239"/>
                  </a:lnTo>
                  <a:lnTo>
                    <a:pt x="359" y="398"/>
                  </a:lnTo>
                  <a:lnTo>
                    <a:pt x="200" y="557"/>
                  </a:lnTo>
                  <a:lnTo>
                    <a:pt x="80" y="756"/>
                  </a:lnTo>
                  <a:lnTo>
                    <a:pt x="1" y="995"/>
                  </a:lnTo>
                  <a:lnTo>
                    <a:pt x="1" y="1273"/>
                  </a:lnTo>
                  <a:lnTo>
                    <a:pt x="1" y="1512"/>
                  </a:lnTo>
                  <a:lnTo>
                    <a:pt x="80" y="1750"/>
                  </a:lnTo>
                  <a:lnTo>
                    <a:pt x="200" y="1949"/>
                  </a:lnTo>
                  <a:lnTo>
                    <a:pt x="359" y="2148"/>
                  </a:lnTo>
                  <a:lnTo>
                    <a:pt x="518" y="2267"/>
                  </a:lnTo>
                  <a:lnTo>
                    <a:pt x="756" y="2386"/>
                  </a:lnTo>
                  <a:lnTo>
                    <a:pt x="995" y="2466"/>
                  </a:lnTo>
                  <a:lnTo>
                    <a:pt x="1233" y="2506"/>
                  </a:lnTo>
                  <a:lnTo>
                    <a:pt x="1472" y="2466"/>
                  </a:lnTo>
                  <a:lnTo>
                    <a:pt x="1710" y="2386"/>
                  </a:lnTo>
                  <a:lnTo>
                    <a:pt x="1909" y="2267"/>
                  </a:lnTo>
                  <a:lnTo>
                    <a:pt x="2108" y="2148"/>
                  </a:lnTo>
                  <a:lnTo>
                    <a:pt x="2267" y="1949"/>
                  </a:lnTo>
                  <a:lnTo>
                    <a:pt x="2386" y="1750"/>
                  </a:lnTo>
                  <a:lnTo>
                    <a:pt x="2426" y="1512"/>
                  </a:lnTo>
                  <a:lnTo>
                    <a:pt x="2466" y="1273"/>
                  </a:lnTo>
                  <a:lnTo>
                    <a:pt x="2426" y="995"/>
                  </a:lnTo>
                  <a:lnTo>
                    <a:pt x="2386" y="756"/>
                  </a:lnTo>
                  <a:lnTo>
                    <a:pt x="2267" y="557"/>
                  </a:lnTo>
                  <a:lnTo>
                    <a:pt x="2108" y="398"/>
                  </a:lnTo>
                  <a:lnTo>
                    <a:pt x="1909" y="239"/>
                  </a:lnTo>
                  <a:lnTo>
                    <a:pt x="1710" y="120"/>
                  </a:lnTo>
                  <a:lnTo>
                    <a:pt x="1472" y="40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3081;p104">
              <a:extLst>
                <a:ext uri="{FF2B5EF4-FFF2-40B4-BE49-F238E27FC236}">
                  <a16:creationId xmlns:a16="http://schemas.microsoft.com/office/drawing/2014/main" id="{43645BCF-13BA-CD6B-733E-26C12DB7275D}"/>
                </a:ext>
              </a:extLst>
            </p:cNvPr>
            <p:cNvSpPr/>
            <p:nvPr/>
          </p:nvSpPr>
          <p:spPr>
            <a:xfrm>
              <a:off x="6048925" y="2846050"/>
              <a:ext cx="22900" cy="23875"/>
            </a:xfrm>
            <a:custGeom>
              <a:avLst/>
              <a:gdLst/>
              <a:ahLst/>
              <a:cxnLst/>
              <a:rect l="l" t="t" r="r" b="b"/>
              <a:pathLst>
                <a:path w="916" h="955" extrusionOk="0">
                  <a:moveTo>
                    <a:pt x="438" y="1"/>
                  </a:moveTo>
                  <a:lnTo>
                    <a:pt x="279" y="41"/>
                  </a:lnTo>
                  <a:lnTo>
                    <a:pt x="120" y="120"/>
                  </a:lnTo>
                  <a:lnTo>
                    <a:pt x="1" y="279"/>
                  </a:lnTo>
                  <a:lnTo>
                    <a:pt x="1" y="478"/>
                  </a:lnTo>
                  <a:lnTo>
                    <a:pt x="1" y="637"/>
                  </a:lnTo>
                  <a:lnTo>
                    <a:pt x="120" y="796"/>
                  </a:lnTo>
                  <a:lnTo>
                    <a:pt x="279" y="915"/>
                  </a:lnTo>
                  <a:lnTo>
                    <a:pt x="438" y="955"/>
                  </a:lnTo>
                  <a:lnTo>
                    <a:pt x="637" y="915"/>
                  </a:lnTo>
                  <a:lnTo>
                    <a:pt x="796" y="796"/>
                  </a:lnTo>
                  <a:lnTo>
                    <a:pt x="876" y="637"/>
                  </a:lnTo>
                  <a:lnTo>
                    <a:pt x="915" y="478"/>
                  </a:lnTo>
                  <a:lnTo>
                    <a:pt x="876" y="279"/>
                  </a:lnTo>
                  <a:lnTo>
                    <a:pt x="796" y="120"/>
                  </a:lnTo>
                  <a:lnTo>
                    <a:pt x="637" y="4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3082;p104">
              <a:extLst>
                <a:ext uri="{FF2B5EF4-FFF2-40B4-BE49-F238E27FC236}">
                  <a16:creationId xmlns:a16="http://schemas.microsoft.com/office/drawing/2014/main" id="{05327CE9-1AC7-EA46-3470-C8D1770F0D46}"/>
                </a:ext>
              </a:extLst>
            </p:cNvPr>
            <p:cNvSpPr/>
            <p:nvPr/>
          </p:nvSpPr>
          <p:spPr>
            <a:xfrm>
              <a:off x="5753725" y="2632350"/>
              <a:ext cx="202800" cy="416500"/>
            </a:xfrm>
            <a:custGeom>
              <a:avLst/>
              <a:gdLst/>
              <a:ahLst/>
              <a:cxnLst/>
              <a:rect l="l" t="t" r="r" b="b"/>
              <a:pathLst>
                <a:path w="8112" h="16660" extrusionOk="0">
                  <a:moveTo>
                    <a:pt x="3340" y="1"/>
                  </a:moveTo>
                  <a:lnTo>
                    <a:pt x="2585" y="80"/>
                  </a:lnTo>
                  <a:lnTo>
                    <a:pt x="1829" y="199"/>
                  </a:lnTo>
                  <a:lnTo>
                    <a:pt x="1074" y="398"/>
                  </a:lnTo>
                  <a:lnTo>
                    <a:pt x="279" y="597"/>
                  </a:lnTo>
                  <a:lnTo>
                    <a:pt x="159" y="1034"/>
                  </a:lnTo>
                  <a:lnTo>
                    <a:pt x="40" y="1472"/>
                  </a:lnTo>
                  <a:lnTo>
                    <a:pt x="0" y="1949"/>
                  </a:lnTo>
                  <a:lnTo>
                    <a:pt x="0" y="2386"/>
                  </a:lnTo>
                  <a:lnTo>
                    <a:pt x="40" y="2982"/>
                  </a:lnTo>
                  <a:lnTo>
                    <a:pt x="120" y="3579"/>
                  </a:lnTo>
                  <a:lnTo>
                    <a:pt x="199" y="4175"/>
                  </a:lnTo>
                  <a:lnTo>
                    <a:pt x="318" y="4772"/>
                  </a:lnTo>
                  <a:lnTo>
                    <a:pt x="597" y="5964"/>
                  </a:lnTo>
                  <a:lnTo>
                    <a:pt x="835" y="7157"/>
                  </a:lnTo>
                  <a:lnTo>
                    <a:pt x="955" y="7793"/>
                  </a:lnTo>
                  <a:lnTo>
                    <a:pt x="994" y="8429"/>
                  </a:lnTo>
                  <a:lnTo>
                    <a:pt x="1034" y="9066"/>
                  </a:lnTo>
                  <a:lnTo>
                    <a:pt x="1074" y="9742"/>
                  </a:lnTo>
                  <a:lnTo>
                    <a:pt x="1034" y="10378"/>
                  </a:lnTo>
                  <a:lnTo>
                    <a:pt x="994" y="11014"/>
                  </a:lnTo>
                  <a:lnTo>
                    <a:pt x="915" y="11650"/>
                  </a:lnTo>
                  <a:lnTo>
                    <a:pt x="756" y="12286"/>
                  </a:lnTo>
                  <a:lnTo>
                    <a:pt x="517" y="13121"/>
                  </a:lnTo>
                  <a:lnTo>
                    <a:pt x="279" y="13956"/>
                  </a:lnTo>
                  <a:lnTo>
                    <a:pt x="159" y="14393"/>
                  </a:lnTo>
                  <a:lnTo>
                    <a:pt x="80" y="14831"/>
                  </a:lnTo>
                  <a:lnTo>
                    <a:pt x="40" y="15268"/>
                  </a:lnTo>
                  <a:lnTo>
                    <a:pt x="40" y="15705"/>
                  </a:lnTo>
                  <a:lnTo>
                    <a:pt x="40" y="16023"/>
                  </a:lnTo>
                  <a:lnTo>
                    <a:pt x="80" y="16342"/>
                  </a:lnTo>
                  <a:lnTo>
                    <a:pt x="1511" y="16501"/>
                  </a:lnTo>
                  <a:lnTo>
                    <a:pt x="2942" y="16620"/>
                  </a:lnTo>
                  <a:lnTo>
                    <a:pt x="4374" y="16660"/>
                  </a:lnTo>
                  <a:lnTo>
                    <a:pt x="5805" y="16620"/>
                  </a:lnTo>
                  <a:lnTo>
                    <a:pt x="5447" y="15387"/>
                  </a:lnTo>
                  <a:lnTo>
                    <a:pt x="5129" y="14155"/>
                  </a:lnTo>
                  <a:lnTo>
                    <a:pt x="4930" y="12922"/>
                  </a:lnTo>
                  <a:lnTo>
                    <a:pt x="4771" y="11650"/>
                  </a:lnTo>
                  <a:lnTo>
                    <a:pt x="4771" y="11014"/>
                  </a:lnTo>
                  <a:lnTo>
                    <a:pt x="4771" y="10378"/>
                  </a:lnTo>
                  <a:lnTo>
                    <a:pt x="4771" y="9742"/>
                  </a:lnTo>
                  <a:lnTo>
                    <a:pt x="4811" y="9145"/>
                  </a:lnTo>
                  <a:lnTo>
                    <a:pt x="4891" y="8509"/>
                  </a:lnTo>
                  <a:lnTo>
                    <a:pt x="4970" y="7873"/>
                  </a:lnTo>
                  <a:lnTo>
                    <a:pt x="5089" y="7237"/>
                  </a:lnTo>
                  <a:lnTo>
                    <a:pt x="5249" y="6601"/>
                  </a:lnTo>
                  <a:lnTo>
                    <a:pt x="5487" y="5726"/>
                  </a:lnTo>
                  <a:lnTo>
                    <a:pt x="5805" y="4851"/>
                  </a:lnTo>
                  <a:lnTo>
                    <a:pt x="6123" y="3976"/>
                  </a:lnTo>
                  <a:lnTo>
                    <a:pt x="6521" y="3142"/>
                  </a:lnTo>
                  <a:lnTo>
                    <a:pt x="6879" y="2505"/>
                  </a:lnTo>
                  <a:lnTo>
                    <a:pt x="7236" y="1949"/>
                  </a:lnTo>
                  <a:lnTo>
                    <a:pt x="8111" y="875"/>
                  </a:lnTo>
                  <a:lnTo>
                    <a:pt x="7515" y="676"/>
                  </a:lnTo>
                  <a:lnTo>
                    <a:pt x="6958" y="478"/>
                  </a:lnTo>
                  <a:lnTo>
                    <a:pt x="6362" y="358"/>
                  </a:lnTo>
                  <a:lnTo>
                    <a:pt x="5805" y="239"/>
                  </a:lnTo>
                  <a:lnTo>
                    <a:pt x="5169" y="120"/>
                  </a:lnTo>
                  <a:lnTo>
                    <a:pt x="4573" y="80"/>
                  </a:lnTo>
                  <a:lnTo>
                    <a:pt x="3976" y="40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3083;p104">
              <a:extLst>
                <a:ext uri="{FF2B5EF4-FFF2-40B4-BE49-F238E27FC236}">
                  <a16:creationId xmlns:a16="http://schemas.microsoft.com/office/drawing/2014/main" id="{3AF4BD11-51C6-72F5-4F2A-8ECDE400345D}"/>
                </a:ext>
              </a:extLst>
            </p:cNvPr>
            <p:cNvSpPr/>
            <p:nvPr/>
          </p:nvSpPr>
          <p:spPr>
            <a:xfrm>
              <a:off x="5753725" y="2632350"/>
              <a:ext cx="202800" cy="416500"/>
            </a:xfrm>
            <a:custGeom>
              <a:avLst/>
              <a:gdLst/>
              <a:ahLst/>
              <a:cxnLst/>
              <a:rect l="l" t="t" r="r" b="b"/>
              <a:pathLst>
                <a:path w="8112" h="16660" fill="none" extrusionOk="0">
                  <a:moveTo>
                    <a:pt x="5805" y="16620"/>
                  </a:moveTo>
                  <a:lnTo>
                    <a:pt x="5805" y="16620"/>
                  </a:lnTo>
                  <a:lnTo>
                    <a:pt x="5447" y="15387"/>
                  </a:lnTo>
                  <a:lnTo>
                    <a:pt x="5129" y="14155"/>
                  </a:lnTo>
                  <a:lnTo>
                    <a:pt x="4930" y="12922"/>
                  </a:lnTo>
                  <a:lnTo>
                    <a:pt x="4771" y="11650"/>
                  </a:lnTo>
                  <a:lnTo>
                    <a:pt x="4771" y="11014"/>
                  </a:lnTo>
                  <a:lnTo>
                    <a:pt x="4771" y="10378"/>
                  </a:lnTo>
                  <a:lnTo>
                    <a:pt x="4771" y="9742"/>
                  </a:lnTo>
                  <a:lnTo>
                    <a:pt x="4811" y="9145"/>
                  </a:lnTo>
                  <a:lnTo>
                    <a:pt x="4891" y="8509"/>
                  </a:lnTo>
                  <a:lnTo>
                    <a:pt x="4970" y="7873"/>
                  </a:lnTo>
                  <a:lnTo>
                    <a:pt x="5089" y="7237"/>
                  </a:lnTo>
                  <a:lnTo>
                    <a:pt x="5249" y="6601"/>
                  </a:lnTo>
                  <a:lnTo>
                    <a:pt x="5249" y="6601"/>
                  </a:lnTo>
                  <a:lnTo>
                    <a:pt x="5487" y="5726"/>
                  </a:lnTo>
                  <a:lnTo>
                    <a:pt x="5805" y="4851"/>
                  </a:lnTo>
                  <a:lnTo>
                    <a:pt x="6123" y="3976"/>
                  </a:lnTo>
                  <a:lnTo>
                    <a:pt x="6521" y="3142"/>
                  </a:lnTo>
                  <a:lnTo>
                    <a:pt x="6521" y="3142"/>
                  </a:lnTo>
                  <a:lnTo>
                    <a:pt x="6879" y="2505"/>
                  </a:lnTo>
                  <a:lnTo>
                    <a:pt x="7236" y="1949"/>
                  </a:lnTo>
                  <a:lnTo>
                    <a:pt x="8111" y="875"/>
                  </a:lnTo>
                  <a:lnTo>
                    <a:pt x="8111" y="875"/>
                  </a:lnTo>
                  <a:lnTo>
                    <a:pt x="7515" y="676"/>
                  </a:lnTo>
                  <a:lnTo>
                    <a:pt x="6958" y="478"/>
                  </a:lnTo>
                  <a:lnTo>
                    <a:pt x="6362" y="358"/>
                  </a:lnTo>
                  <a:lnTo>
                    <a:pt x="5805" y="239"/>
                  </a:lnTo>
                  <a:lnTo>
                    <a:pt x="5169" y="120"/>
                  </a:lnTo>
                  <a:lnTo>
                    <a:pt x="4573" y="80"/>
                  </a:lnTo>
                  <a:lnTo>
                    <a:pt x="3976" y="40"/>
                  </a:lnTo>
                  <a:lnTo>
                    <a:pt x="3340" y="1"/>
                  </a:lnTo>
                  <a:lnTo>
                    <a:pt x="3340" y="1"/>
                  </a:lnTo>
                  <a:lnTo>
                    <a:pt x="2585" y="80"/>
                  </a:lnTo>
                  <a:lnTo>
                    <a:pt x="1829" y="199"/>
                  </a:lnTo>
                  <a:lnTo>
                    <a:pt x="1074" y="398"/>
                  </a:lnTo>
                  <a:lnTo>
                    <a:pt x="279" y="597"/>
                  </a:lnTo>
                  <a:lnTo>
                    <a:pt x="279" y="597"/>
                  </a:lnTo>
                  <a:lnTo>
                    <a:pt x="159" y="1034"/>
                  </a:lnTo>
                  <a:lnTo>
                    <a:pt x="40" y="1472"/>
                  </a:lnTo>
                  <a:lnTo>
                    <a:pt x="0" y="1949"/>
                  </a:lnTo>
                  <a:lnTo>
                    <a:pt x="0" y="2386"/>
                  </a:lnTo>
                  <a:lnTo>
                    <a:pt x="0" y="2386"/>
                  </a:lnTo>
                  <a:lnTo>
                    <a:pt x="40" y="2982"/>
                  </a:lnTo>
                  <a:lnTo>
                    <a:pt x="120" y="3579"/>
                  </a:lnTo>
                  <a:lnTo>
                    <a:pt x="199" y="4175"/>
                  </a:lnTo>
                  <a:lnTo>
                    <a:pt x="318" y="4772"/>
                  </a:lnTo>
                  <a:lnTo>
                    <a:pt x="597" y="5964"/>
                  </a:lnTo>
                  <a:lnTo>
                    <a:pt x="835" y="7157"/>
                  </a:lnTo>
                  <a:lnTo>
                    <a:pt x="835" y="7157"/>
                  </a:lnTo>
                  <a:lnTo>
                    <a:pt x="955" y="7793"/>
                  </a:lnTo>
                  <a:lnTo>
                    <a:pt x="994" y="8429"/>
                  </a:lnTo>
                  <a:lnTo>
                    <a:pt x="1034" y="9066"/>
                  </a:lnTo>
                  <a:lnTo>
                    <a:pt x="1074" y="9742"/>
                  </a:lnTo>
                  <a:lnTo>
                    <a:pt x="1034" y="10378"/>
                  </a:lnTo>
                  <a:lnTo>
                    <a:pt x="994" y="11014"/>
                  </a:lnTo>
                  <a:lnTo>
                    <a:pt x="915" y="11650"/>
                  </a:lnTo>
                  <a:lnTo>
                    <a:pt x="756" y="12286"/>
                  </a:lnTo>
                  <a:lnTo>
                    <a:pt x="756" y="12286"/>
                  </a:lnTo>
                  <a:lnTo>
                    <a:pt x="517" y="13121"/>
                  </a:lnTo>
                  <a:lnTo>
                    <a:pt x="279" y="13956"/>
                  </a:lnTo>
                  <a:lnTo>
                    <a:pt x="159" y="14393"/>
                  </a:lnTo>
                  <a:lnTo>
                    <a:pt x="80" y="14831"/>
                  </a:lnTo>
                  <a:lnTo>
                    <a:pt x="40" y="15268"/>
                  </a:lnTo>
                  <a:lnTo>
                    <a:pt x="40" y="15705"/>
                  </a:lnTo>
                  <a:lnTo>
                    <a:pt x="40" y="15705"/>
                  </a:lnTo>
                  <a:lnTo>
                    <a:pt x="40" y="16023"/>
                  </a:lnTo>
                  <a:lnTo>
                    <a:pt x="80" y="16342"/>
                  </a:lnTo>
                  <a:lnTo>
                    <a:pt x="80" y="16342"/>
                  </a:lnTo>
                  <a:lnTo>
                    <a:pt x="1511" y="16501"/>
                  </a:lnTo>
                  <a:lnTo>
                    <a:pt x="2942" y="16620"/>
                  </a:lnTo>
                  <a:lnTo>
                    <a:pt x="4374" y="16660"/>
                  </a:lnTo>
                  <a:lnTo>
                    <a:pt x="5805" y="166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3084;p104">
              <a:extLst>
                <a:ext uri="{FF2B5EF4-FFF2-40B4-BE49-F238E27FC236}">
                  <a16:creationId xmlns:a16="http://schemas.microsoft.com/office/drawing/2014/main" id="{555AACEF-D3BF-09FA-4738-5986B2343AD0}"/>
                </a:ext>
              </a:extLst>
            </p:cNvPr>
            <p:cNvSpPr/>
            <p:nvPr/>
          </p:nvSpPr>
          <p:spPr>
            <a:xfrm>
              <a:off x="5523125" y="2693975"/>
              <a:ext cx="158050" cy="325050"/>
            </a:xfrm>
            <a:custGeom>
              <a:avLst/>
              <a:gdLst/>
              <a:ahLst/>
              <a:cxnLst/>
              <a:rect l="l" t="t" r="r" b="b"/>
              <a:pathLst>
                <a:path w="6322" h="13002" extrusionOk="0">
                  <a:moveTo>
                    <a:pt x="5288" y="1"/>
                  </a:moveTo>
                  <a:lnTo>
                    <a:pt x="3777" y="875"/>
                  </a:lnTo>
                  <a:lnTo>
                    <a:pt x="2346" y="1710"/>
                  </a:lnTo>
                  <a:lnTo>
                    <a:pt x="0" y="3221"/>
                  </a:lnTo>
                  <a:lnTo>
                    <a:pt x="239" y="3937"/>
                  </a:lnTo>
                  <a:lnTo>
                    <a:pt x="437" y="4613"/>
                  </a:lnTo>
                  <a:lnTo>
                    <a:pt x="954" y="6004"/>
                  </a:lnTo>
                  <a:lnTo>
                    <a:pt x="1153" y="6720"/>
                  </a:lnTo>
                  <a:lnTo>
                    <a:pt x="1272" y="7396"/>
                  </a:lnTo>
                  <a:lnTo>
                    <a:pt x="1352" y="8111"/>
                  </a:lnTo>
                  <a:lnTo>
                    <a:pt x="1352" y="8469"/>
                  </a:lnTo>
                  <a:lnTo>
                    <a:pt x="1352" y="8827"/>
                  </a:lnTo>
                  <a:lnTo>
                    <a:pt x="1233" y="9424"/>
                  </a:lnTo>
                  <a:lnTo>
                    <a:pt x="1074" y="10020"/>
                  </a:lnTo>
                  <a:lnTo>
                    <a:pt x="636" y="11133"/>
                  </a:lnTo>
                  <a:lnTo>
                    <a:pt x="1630" y="11650"/>
                  </a:lnTo>
                  <a:lnTo>
                    <a:pt x="2624" y="12127"/>
                  </a:lnTo>
                  <a:lnTo>
                    <a:pt x="3658" y="12565"/>
                  </a:lnTo>
                  <a:lnTo>
                    <a:pt x="4771" y="12922"/>
                  </a:lnTo>
                  <a:lnTo>
                    <a:pt x="5129" y="13002"/>
                  </a:lnTo>
                  <a:lnTo>
                    <a:pt x="5328" y="12644"/>
                  </a:lnTo>
                  <a:lnTo>
                    <a:pt x="5606" y="12008"/>
                  </a:lnTo>
                  <a:lnTo>
                    <a:pt x="5805" y="11372"/>
                  </a:lnTo>
                  <a:lnTo>
                    <a:pt x="5964" y="10696"/>
                  </a:lnTo>
                  <a:lnTo>
                    <a:pt x="6123" y="9980"/>
                  </a:lnTo>
                  <a:lnTo>
                    <a:pt x="6203" y="9503"/>
                  </a:lnTo>
                  <a:lnTo>
                    <a:pt x="6282" y="8986"/>
                  </a:lnTo>
                  <a:lnTo>
                    <a:pt x="6322" y="8509"/>
                  </a:lnTo>
                  <a:lnTo>
                    <a:pt x="6282" y="7992"/>
                  </a:lnTo>
                  <a:lnTo>
                    <a:pt x="6203" y="7595"/>
                  </a:lnTo>
                  <a:lnTo>
                    <a:pt x="6083" y="7237"/>
                  </a:lnTo>
                  <a:lnTo>
                    <a:pt x="5964" y="6839"/>
                  </a:lnTo>
                  <a:lnTo>
                    <a:pt x="5765" y="6481"/>
                  </a:lnTo>
                  <a:lnTo>
                    <a:pt x="5407" y="5726"/>
                  </a:lnTo>
                  <a:lnTo>
                    <a:pt x="5089" y="5010"/>
                  </a:lnTo>
                  <a:lnTo>
                    <a:pt x="4970" y="4613"/>
                  </a:lnTo>
                  <a:lnTo>
                    <a:pt x="4851" y="4255"/>
                  </a:lnTo>
                  <a:lnTo>
                    <a:pt x="4771" y="3897"/>
                  </a:lnTo>
                  <a:lnTo>
                    <a:pt x="4731" y="3499"/>
                  </a:lnTo>
                  <a:lnTo>
                    <a:pt x="4692" y="3142"/>
                  </a:lnTo>
                  <a:lnTo>
                    <a:pt x="4692" y="2744"/>
                  </a:lnTo>
                  <a:lnTo>
                    <a:pt x="4731" y="2346"/>
                  </a:lnTo>
                  <a:lnTo>
                    <a:pt x="4771" y="1989"/>
                  </a:lnTo>
                  <a:lnTo>
                    <a:pt x="4891" y="1472"/>
                  </a:lnTo>
                  <a:lnTo>
                    <a:pt x="5050" y="995"/>
                  </a:lnTo>
                  <a:lnTo>
                    <a:pt x="5209" y="478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3085;p104">
              <a:extLst>
                <a:ext uri="{FF2B5EF4-FFF2-40B4-BE49-F238E27FC236}">
                  <a16:creationId xmlns:a16="http://schemas.microsoft.com/office/drawing/2014/main" id="{BE8D86B5-594E-E357-699A-BFF2CD4F8B28}"/>
                </a:ext>
              </a:extLst>
            </p:cNvPr>
            <p:cNvSpPr/>
            <p:nvPr/>
          </p:nvSpPr>
          <p:spPr>
            <a:xfrm>
              <a:off x="5523125" y="2693975"/>
              <a:ext cx="158050" cy="325050"/>
            </a:xfrm>
            <a:custGeom>
              <a:avLst/>
              <a:gdLst/>
              <a:ahLst/>
              <a:cxnLst/>
              <a:rect l="l" t="t" r="r" b="b"/>
              <a:pathLst>
                <a:path w="6322" h="13002" fill="none" extrusionOk="0">
                  <a:moveTo>
                    <a:pt x="6123" y="9980"/>
                  </a:moveTo>
                  <a:lnTo>
                    <a:pt x="6123" y="9980"/>
                  </a:lnTo>
                  <a:lnTo>
                    <a:pt x="6203" y="9503"/>
                  </a:lnTo>
                  <a:lnTo>
                    <a:pt x="6282" y="8986"/>
                  </a:lnTo>
                  <a:lnTo>
                    <a:pt x="6322" y="8509"/>
                  </a:lnTo>
                  <a:lnTo>
                    <a:pt x="6282" y="7992"/>
                  </a:lnTo>
                  <a:lnTo>
                    <a:pt x="6282" y="7992"/>
                  </a:lnTo>
                  <a:lnTo>
                    <a:pt x="6203" y="7595"/>
                  </a:lnTo>
                  <a:lnTo>
                    <a:pt x="6083" y="7237"/>
                  </a:lnTo>
                  <a:lnTo>
                    <a:pt x="5964" y="6839"/>
                  </a:lnTo>
                  <a:lnTo>
                    <a:pt x="5765" y="6481"/>
                  </a:lnTo>
                  <a:lnTo>
                    <a:pt x="5407" y="5726"/>
                  </a:lnTo>
                  <a:lnTo>
                    <a:pt x="5089" y="5010"/>
                  </a:lnTo>
                  <a:lnTo>
                    <a:pt x="5089" y="5010"/>
                  </a:lnTo>
                  <a:lnTo>
                    <a:pt x="4970" y="4613"/>
                  </a:lnTo>
                  <a:lnTo>
                    <a:pt x="4851" y="4255"/>
                  </a:lnTo>
                  <a:lnTo>
                    <a:pt x="4771" y="3897"/>
                  </a:lnTo>
                  <a:lnTo>
                    <a:pt x="4731" y="3499"/>
                  </a:lnTo>
                  <a:lnTo>
                    <a:pt x="4692" y="3142"/>
                  </a:lnTo>
                  <a:lnTo>
                    <a:pt x="4692" y="2744"/>
                  </a:lnTo>
                  <a:lnTo>
                    <a:pt x="4731" y="2346"/>
                  </a:lnTo>
                  <a:lnTo>
                    <a:pt x="4771" y="1989"/>
                  </a:lnTo>
                  <a:lnTo>
                    <a:pt x="4771" y="1989"/>
                  </a:lnTo>
                  <a:lnTo>
                    <a:pt x="4891" y="1472"/>
                  </a:lnTo>
                  <a:lnTo>
                    <a:pt x="5050" y="995"/>
                  </a:lnTo>
                  <a:lnTo>
                    <a:pt x="5209" y="478"/>
                  </a:lnTo>
                  <a:lnTo>
                    <a:pt x="5288" y="1"/>
                  </a:lnTo>
                  <a:lnTo>
                    <a:pt x="5288" y="1"/>
                  </a:lnTo>
                  <a:lnTo>
                    <a:pt x="3777" y="875"/>
                  </a:lnTo>
                  <a:lnTo>
                    <a:pt x="2346" y="1710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239" y="3937"/>
                  </a:lnTo>
                  <a:lnTo>
                    <a:pt x="437" y="4613"/>
                  </a:lnTo>
                  <a:lnTo>
                    <a:pt x="954" y="6004"/>
                  </a:lnTo>
                  <a:lnTo>
                    <a:pt x="1153" y="6720"/>
                  </a:lnTo>
                  <a:lnTo>
                    <a:pt x="1272" y="7396"/>
                  </a:lnTo>
                  <a:lnTo>
                    <a:pt x="1352" y="8111"/>
                  </a:lnTo>
                  <a:lnTo>
                    <a:pt x="1352" y="8469"/>
                  </a:lnTo>
                  <a:lnTo>
                    <a:pt x="1352" y="8827"/>
                  </a:lnTo>
                  <a:lnTo>
                    <a:pt x="1352" y="8827"/>
                  </a:lnTo>
                  <a:lnTo>
                    <a:pt x="1233" y="9424"/>
                  </a:lnTo>
                  <a:lnTo>
                    <a:pt x="1074" y="10020"/>
                  </a:lnTo>
                  <a:lnTo>
                    <a:pt x="636" y="11133"/>
                  </a:lnTo>
                  <a:lnTo>
                    <a:pt x="636" y="11133"/>
                  </a:lnTo>
                  <a:lnTo>
                    <a:pt x="1630" y="11650"/>
                  </a:lnTo>
                  <a:lnTo>
                    <a:pt x="2624" y="12127"/>
                  </a:lnTo>
                  <a:lnTo>
                    <a:pt x="3658" y="12565"/>
                  </a:lnTo>
                  <a:lnTo>
                    <a:pt x="4771" y="12922"/>
                  </a:lnTo>
                  <a:lnTo>
                    <a:pt x="4771" y="12922"/>
                  </a:lnTo>
                  <a:lnTo>
                    <a:pt x="5129" y="13002"/>
                  </a:lnTo>
                  <a:lnTo>
                    <a:pt x="5129" y="13002"/>
                  </a:lnTo>
                  <a:lnTo>
                    <a:pt x="5328" y="12644"/>
                  </a:lnTo>
                  <a:lnTo>
                    <a:pt x="5328" y="12644"/>
                  </a:lnTo>
                  <a:lnTo>
                    <a:pt x="5606" y="12008"/>
                  </a:lnTo>
                  <a:lnTo>
                    <a:pt x="5805" y="11372"/>
                  </a:lnTo>
                  <a:lnTo>
                    <a:pt x="5964" y="10696"/>
                  </a:lnTo>
                  <a:lnTo>
                    <a:pt x="6123" y="99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3086;p104">
              <a:extLst>
                <a:ext uri="{FF2B5EF4-FFF2-40B4-BE49-F238E27FC236}">
                  <a16:creationId xmlns:a16="http://schemas.microsoft.com/office/drawing/2014/main" id="{818E6E99-63F2-8DA5-FDCD-7AD54D194214}"/>
                </a:ext>
              </a:extLst>
            </p:cNvPr>
            <p:cNvSpPr/>
            <p:nvPr/>
          </p:nvSpPr>
          <p:spPr>
            <a:xfrm>
              <a:off x="5276600" y="2764550"/>
              <a:ext cx="188900" cy="203800"/>
            </a:xfrm>
            <a:custGeom>
              <a:avLst/>
              <a:gdLst/>
              <a:ahLst/>
              <a:cxnLst/>
              <a:rect l="l" t="t" r="r" b="b"/>
              <a:pathLst>
                <a:path w="7556" h="8152" extrusionOk="0">
                  <a:moveTo>
                    <a:pt x="2585" y="1"/>
                  </a:moveTo>
                  <a:lnTo>
                    <a:pt x="2068" y="80"/>
                  </a:lnTo>
                  <a:lnTo>
                    <a:pt x="1671" y="199"/>
                  </a:lnTo>
                  <a:lnTo>
                    <a:pt x="1273" y="358"/>
                  </a:lnTo>
                  <a:lnTo>
                    <a:pt x="955" y="557"/>
                  </a:lnTo>
                  <a:lnTo>
                    <a:pt x="717" y="835"/>
                  </a:lnTo>
                  <a:lnTo>
                    <a:pt x="478" y="1114"/>
                  </a:lnTo>
                  <a:lnTo>
                    <a:pt x="319" y="1432"/>
                  </a:lnTo>
                  <a:lnTo>
                    <a:pt x="160" y="1750"/>
                  </a:lnTo>
                  <a:lnTo>
                    <a:pt x="80" y="2148"/>
                  </a:lnTo>
                  <a:lnTo>
                    <a:pt x="1" y="2545"/>
                  </a:lnTo>
                  <a:lnTo>
                    <a:pt x="1" y="2943"/>
                  </a:lnTo>
                  <a:lnTo>
                    <a:pt x="1" y="3380"/>
                  </a:lnTo>
                  <a:lnTo>
                    <a:pt x="41" y="3857"/>
                  </a:lnTo>
                  <a:lnTo>
                    <a:pt x="120" y="4334"/>
                  </a:lnTo>
                  <a:lnTo>
                    <a:pt x="279" y="5288"/>
                  </a:lnTo>
                  <a:lnTo>
                    <a:pt x="438" y="5766"/>
                  </a:lnTo>
                  <a:lnTo>
                    <a:pt x="597" y="6203"/>
                  </a:lnTo>
                  <a:lnTo>
                    <a:pt x="796" y="6601"/>
                  </a:lnTo>
                  <a:lnTo>
                    <a:pt x="1035" y="6919"/>
                  </a:lnTo>
                  <a:lnTo>
                    <a:pt x="1313" y="7237"/>
                  </a:lnTo>
                  <a:lnTo>
                    <a:pt x="1591" y="7475"/>
                  </a:lnTo>
                  <a:lnTo>
                    <a:pt x="1870" y="7714"/>
                  </a:lnTo>
                  <a:lnTo>
                    <a:pt x="2188" y="7873"/>
                  </a:lnTo>
                  <a:lnTo>
                    <a:pt x="2506" y="7992"/>
                  </a:lnTo>
                  <a:lnTo>
                    <a:pt x="2824" y="8111"/>
                  </a:lnTo>
                  <a:lnTo>
                    <a:pt x="3142" y="8151"/>
                  </a:lnTo>
                  <a:lnTo>
                    <a:pt x="3778" y="8151"/>
                  </a:lnTo>
                  <a:lnTo>
                    <a:pt x="4096" y="8072"/>
                  </a:lnTo>
                  <a:lnTo>
                    <a:pt x="4374" y="7992"/>
                  </a:lnTo>
                  <a:lnTo>
                    <a:pt x="4613" y="7833"/>
                  </a:lnTo>
                  <a:lnTo>
                    <a:pt x="5011" y="7595"/>
                  </a:lnTo>
                  <a:lnTo>
                    <a:pt x="5368" y="7435"/>
                  </a:lnTo>
                  <a:lnTo>
                    <a:pt x="5726" y="7276"/>
                  </a:lnTo>
                  <a:lnTo>
                    <a:pt x="6084" y="7157"/>
                  </a:lnTo>
                  <a:lnTo>
                    <a:pt x="6482" y="7078"/>
                  </a:lnTo>
                  <a:lnTo>
                    <a:pt x="6839" y="7038"/>
                  </a:lnTo>
                  <a:lnTo>
                    <a:pt x="7197" y="7038"/>
                  </a:lnTo>
                  <a:lnTo>
                    <a:pt x="7555" y="7078"/>
                  </a:lnTo>
                  <a:lnTo>
                    <a:pt x="7555" y="7078"/>
                  </a:lnTo>
                  <a:lnTo>
                    <a:pt x="7277" y="5646"/>
                  </a:lnTo>
                  <a:lnTo>
                    <a:pt x="7158" y="4811"/>
                  </a:lnTo>
                  <a:lnTo>
                    <a:pt x="7078" y="3976"/>
                  </a:lnTo>
                  <a:lnTo>
                    <a:pt x="7078" y="3221"/>
                  </a:lnTo>
                  <a:lnTo>
                    <a:pt x="7118" y="2545"/>
                  </a:lnTo>
                  <a:lnTo>
                    <a:pt x="7158" y="1869"/>
                  </a:lnTo>
                  <a:lnTo>
                    <a:pt x="7237" y="1313"/>
                  </a:lnTo>
                  <a:lnTo>
                    <a:pt x="6720" y="1193"/>
                  </a:lnTo>
                  <a:lnTo>
                    <a:pt x="6203" y="995"/>
                  </a:lnTo>
                  <a:lnTo>
                    <a:pt x="5130" y="517"/>
                  </a:lnTo>
                  <a:lnTo>
                    <a:pt x="4573" y="319"/>
                  </a:lnTo>
                  <a:lnTo>
                    <a:pt x="3937" y="120"/>
                  </a:lnTo>
                  <a:lnTo>
                    <a:pt x="3619" y="40"/>
                  </a:lnTo>
                  <a:lnTo>
                    <a:pt x="3301" y="1"/>
                  </a:lnTo>
                  <a:close/>
                </a:path>
              </a:pathLst>
            </a:cu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3087;p104">
              <a:extLst>
                <a:ext uri="{FF2B5EF4-FFF2-40B4-BE49-F238E27FC236}">
                  <a16:creationId xmlns:a16="http://schemas.microsoft.com/office/drawing/2014/main" id="{9E56F257-151B-5214-3E24-5E932115C847}"/>
                </a:ext>
              </a:extLst>
            </p:cNvPr>
            <p:cNvSpPr/>
            <p:nvPr/>
          </p:nvSpPr>
          <p:spPr>
            <a:xfrm>
              <a:off x="5276600" y="2764550"/>
              <a:ext cx="188900" cy="203800"/>
            </a:xfrm>
            <a:custGeom>
              <a:avLst/>
              <a:gdLst/>
              <a:ahLst/>
              <a:cxnLst/>
              <a:rect l="l" t="t" r="r" b="b"/>
              <a:pathLst>
                <a:path w="7556" h="8152" fill="none" extrusionOk="0">
                  <a:moveTo>
                    <a:pt x="7078" y="3976"/>
                  </a:moveTo>
                  <a:lnTo>
                    <a:pt x="7078" y="3976"/>
                  </a:lnTo>
                  <a:lnTo>
                    <a:pt x="7078" y="3221"/>
                  </a:lnTo>
                  <a:lnTo>
                    <a:pt x="7118" y="2545"/>
                  </a:lnTo>
                  <a:lnTo>
                    <a:pt x="7158" y="1869"/>
                  </a:lnTo>
                  <a:lnTo>
                    <a:pt x="7237" y="1313"/>
                  </a:lnTo>
                  <a:lnTo>
                    <a:pt x="7237" y="1313"/>
                  </a:lnTo>
                  <a:lnTo>
                    <a:pt x="6720" y="1193"/>
                  </a:lnTo>
                  <a:lnTo>
                    <a:pt x="6203" y="995"/>
                  </a:lnTo>
                  <a:lnTo>
                    <a:pt x="5130" y="517"/>
                  </a:lnTo>
                  <a:lnTo>
                    <a:pt x="4573" y="319"/>
                  </a:lnTo>
                  <a:lnTo>
                    <a:pt x="3937" y="120"/>
                  </a:lnTo>
                  <a:lnTo>
                    <a:pt x="3619" y="40"/>
                  </a:lnTo>
                  <a:lnTo>
                    <a:pt x="3301" y="1"/>
                  </a:lnTo>
                  <a:lnTo>
                    <a:pt x="2943" y="1"/>
                  </a:lnTo>
                  <a:lnTo>
                    <a:pt x="2585" y="1"/>
                  </a:lnTo>
                  <a:lnTo>
                    <a:pt x="2585" y="1"/>
                  </a:lnTo>
                  <a:lnTo>
                    <a:pt x="2068" y="80"/>
                  </a:lnTo>
                  <a:lnTo>
                    <a:pt x="1671" y="199"/>
                  </a:lnTo>
                  <a:lnTo>
                    <a:pt x="1273" y="358"/>
                  </a:lnTo>
                  <a:lnTo>
                    <a:pt x="955" y="557"/>
                  </a:lnTo>
                  <a:lnTo>
                    <a:pt x="717" y="835"/>
                  </a:lnTo>
                  <a:lnTo>
                    <a:pt x="478" y="1114"/>
                  </a:lnTo>
                  <a:lnTo>
                    <a:pt x="319" y="1432"/>
                  </a:lnTo>
                  <a:lnTo>
                    <a:pt x="160" y="1750"/>
                  </a:lnTo>
                  <a:lnTo>
                    <a:pt x="80" y="2148"/>
                  </a:lnTo>
                  <a:lnTo>
                    <a:pt x="1" y="2545"/>
                  </a:lnTo>
                  <a:lnTo>
                    <a:pt x="1" y="2943"/>
                  </a:lnTo>
                  <a:lnTo>
                    <a:pt x="1" y="3380"/>
                  </a:lnTo>
                  <a:lnTo>
                    <a:pt x="41" y="3857"/>
                  </a:lnTo>
                  <a:lnTo>
                    <a:pt x="120" y="4334"/>
                  </a:lnTo>
                  <a:lnTo>
                    <a:pt x="279" y="5288"/>
                  </a:lnTo>
                  <a:lnTo>
                    <a:pt x="279" y="5288"/>
                  </a:lnTo>
                  <a:lnTo>
                    <a:pt x="438" y="5766"/>
                  </a:lnTo>
                  <a:lnTo>
                    <a:pt x="597" y="6203"/>
                  </a:lnTo>
                  <a:lnTo>
                    <a:pt x="796" y="6601"/>
                  </a:lnTo>
                  <a:lnTo>
                    <a:pt x="1035" y="6919"/>
                  </a:lnTo>
                  <a:lnTo>
                    <a:pt x="1313" y="7237"/>
                  </a:lnTo>
                  <a:lnTo>
                    <a:pt x="1591" y="7475"/>
                  </a:lnTo>
                  <a:lnTo>
                    <a:pt x="1870" y="7714"/>
                  </a:lnTo>
                  <a:lnTo>
                    <a:pt x="2188" y="7873"/>
                  </a:lnTo>
                  <a:lnTo>
                    <a:pt x="2506" y="7992"/>
                  </a:lnTo>
                  <a:lnTo>
                    <a:pt x="2824" y="8111"/>
                  </a:lnTo>
                  <a:lnTo>
                    <a:pt x="3142" y="8151"/>
                  </a:lnTo>
                  <a:lnTo>
                    <a:pt x="3460" y="8151"/>
                  </a:lnTo>
                  <a:lnTo>
                    <a:pt x="3778" y="8151"/>
                  </a:lnTo>
                  <a:lnTo>
                    <a:pt x="4096" y="8072"/>
                  </a:lnTo>
                  <a:lnTo>
                    <a:pt x="4374" y="7992"/>
                  </a:lnTo>
                  <a:lnTo>
                    <a:pt x="4613" y="7833"/>
                  </a:lnTo>
                  <a:lnTo>
                    <a:pt x="4613" y="7833"/>
                  </a:lnTo>
                  <a:lnTo>
                    <a:pt x="5011" y="7595"/>
                  </a:lnTo>
                  <a:lnTo>
                    <a:pt x="5368" y="7435"/>
                  </a:lnTo>
                  <a:lnTo>
                    <a:pt x="5726" y="7276"/>
                  </a:lnTo>
                  <a:lnTo>
                    <a:pt x="6084" y="7157"/>
                  </a:lnTo>
                  <a:lnTo>
                    <a:pt x="6482" y="7078"/>
                  </a:lnTo>
                  <a:lnTo>
                    <a:pt x="6839" y="7038"/>
                  </a:lnTo>
                  <a:lnTo>
                    <a:pt x="7197" y="7038"/>
                  </a:lnTo>
                  <a:lnTo>
                    <a:pt x="7555" y="7078"/>
                  </a:lnTo>
                  <a:lnTo>
                    <a:pt x="7555" y="7078"/>
                  </a:lnTo>
                  <a:lnTo>
                    <a:pt x="7277" y="5646"/>
                  </a:lnTo>
                  <a:lnTo>
                    <a:pt x="7158" y="4811"/>
                  </a:lnTo>
                  <a:lnTo>
                    <a:pt x="7078" y="39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3088;p104">
              <a:extLst>
                <a:ext uri="{FF2B5EF4-FFF2-40B4-BE49-F238E27FC236}">
                  <a16:creationId xmlns:a16="http://schemas.microsoft.com/office/drawing/2014/main" id="{B665A969-0E0B-AF16-7B87-A799A7EDB925}"/>
                </a:ext>
              </a:extLst>
            </p:cNvPr>
            <p:cNvSpPr/>
            <p:nvPr/>
          </p:nvSpPr>
          <p:spPr>
            <a:xfrm>
              <a:off x="5276600" y="2764550"/>
              <a:ext cx="95450" cy="203800"/>
            </a:xfrm>
            <a:custGeom>
              <a:avLst/>
              <a:gdLst/>
              <a:ahLst/>
              <a:cxnLst/>
              <a:rect l="l" t="t" r="r" b="b"/>
              <a:pathLst>
                <a:path w="3818" h="8152" extrusionOk="0">
                  <a:moveTo>
                    <a:pt x="2585" y="1"/>
                  </a:moveTo>
                  <a:lnTo>
                    <a:pt x="2068" y="80"/>
                  </a:lnTo>
                  <a:lnTo>
                    <a:pt x="1671" y="199"/>
                  </a:lnTo>
                  <a:lnTo>
                    <a:pt x="1273" y="358"/>
                  </a:lnTo>
                  <a:lnTo>
                    <a:pt x="955" y="557"/>
                  </a:lnTo>
                  <a:lnTo>
                    <a:pt x="717" y="835"/>
                  </a:lnTo>
                  <a:lnTo>
                    <a:pt x="478" y="1114"/>
                  </a:lnTo>
                  <a:lnTo>
                    <a:pt x="319" y="1432"/>
                  </a:lnTo>
                  <a:lnTo>
                    <a:pt x="160" y="1750"/>
                  </a:lnTo>
                  <a:lnTo>
                    <a:pt x="80" y="2148"/>
                  </a:lnTo>
                  <a:lnTo>
                    <a:pt x="1" y="2545"/>
                  </a:lnTo>
                  <a:lnTo>
                    <a:pt x="1" y="2943"/>
                  </a:lnTo>
                  <a:lnTo>
                    <a:pt x="1" y="3380"/>
                  </a:lnTo>
                  <a:lnTo>
                    <a:pt x="41" y="3857"/>
                  </a:lnTo>
                  <a:lnTo>
                    <a:pt x="120" y="4334"/>
                  </a:lnTo>
                  <a:lnTo>
                    <a:pt x="279" y="5288"/>
                  </a:lnTo>
                  <a:lnTo>
                    <a:pt x="398" y="5686"/>
                  </a:lnTo>
                  <a:lnTo>
                    <a:pt x="518" y="6044"/>
                  </a:lnTo>
                  <a:lnTo>
                    <a:pt x="677" y="6402"/>
                  </a:lnTo>
                  <a:lnTo>
                    <a:pt x="876" y="6680"/>
                  </a:lnTo>
                  <a:lnTo>
                    <a:pt x="1074" y="6958"/>
                  </a:lnTo>
                  <a:lnTo>
                    <a:pt x="1273" y="7197"/>
                  </a:lnTo>
                  <a:lnTo>
                    <a:pt x="1512" y="7435"/>
                  </a:lnTo>
                  <a:lnTo>
                    <a:pt x="1750" y="7634"/>
                  </a:lnTo>
                  <a:lnTo>
                    <a:pt x="1989" y="7793"/>
                  </a:lnTo>
                  <a:lnTo>
                    <a:pt x="2267" y="7913"/>
                  </a:lnTo>
                  <a:lnTo>
                    <a:pt x="2506" y="7992"/>
                  </a:lnTo>
                  <a:lnTo>
                    <a:pt x="2784" y="8072"/>
                  </a:lnTo>
                  <a:lnTo>
                    <a:pt x="3023" y="8151"/>
                  </a:lnTo>
                  <a:lnTo>
                    <a:pt x="3579" y="8151"/>
                  </a:lnTo>
                  <a:lnTo>
                    <a:pt x="3818" y="8111"/>
                  </a:lnTo>
                  <a:lnTo>
                    <a:pt x="3380" y="8032"/>
                  </a:lnTo>
                  <a:lnTo>
                    <a:pt x="2983" y="7873"/>
                  </a:lnTo>
                  <a:lnTo>
                    <a:pt x="2545" y="7634"/>
                  </a:lnTo>
                  <a:lnTo>
                    <a:pt x="2188" y="7316"/>
                  </a:lnTo>
                  <a:lnTo>
                    <a:pt x="1830" y="6919"/>
                  </a:lnTo>
                  <a:lnTo>
                    <a:pt x="1512" y="6481"/>
                  </a:lnTo>
                  <a:lnTo>
                    <a:pt x="1273" y="5925"/>
                  </a:lnTo>
                  <a:lnTo>
                    <a:pt x="1114" y="5288"/>
                  </a:lnTo>
                  <a:lnTo>
                    <a:pt x="915" y="4334"/>
                  </a:lnTo>
                  <a:lnTo>
                    <a:pt x="836" y="3857"/>
                  </a:lnTo>
                  <a:lnTo>
                    <a:pt x="796" y="3420"/>
                  </a:lnTo>
                  <a:lnTo>
                    <a:pt x="796" y="2982"/>
                  </a:lnTo>
                  <a:lnTo>
                    <a:pt x="836" y="2545"/>
                  </a:lnTo>
                  <a:lnTo>
                    <a:pt x="876" y="2148"/>
                  </a:lnTo>
                  <a:lnTo>
                    <a:pt x="955" y="1790"/>
                  </a:lnTo>
                  <a:lnTo>
                    <a:pt x="1114" y="1432"/>
                  </a:lnTo>
                  <a:lnTo>
                    <a:pt x="1273" y="1114"/>
                  </a:lnTo>
                  <a:lnTo>
                    <a:pt x="1512" y="835"/>
                  </a:lnTo>
                  <a:lnTo>
                    <a:pt x="1750" y="597"/>
                  </a:lnTo>
                  <a:lnTo>
                    <a:pt x="2068" y="358"/>
                  </a:lnTo>
                  <a:lnTo>
                    <a:pt x="2426" y="199"/>
                  </a:lnTo>
                  <a:lnTo>
                    <a:pt x="2864" y="80"/>
                  </a:lnTo>
                  <a:lnTo>
                    <a:pt x="3341" y="40"/>
                  </a:lnTo>
                  <a:lnTo>
                    <a:pt x="2983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3089;p104">
              <a:extLst>
                <a:ext uri="{FF2B5EF4-FFF2-40B4-BE49-F238E27FC236}">
                  <a16:creationId xmlns:a16="http://schemas.microsoft.com/office/drawing/2014/main" id="{19F90515-366D-7DFA-FFDD-DCCB957880B6}"/>
                </a:ext>
              </a:extLst>
            </p:cNvPr>
            <p:cNvSpPr/>
            <p:nvPr/>
          </p:nvSpPr>
          <p:spPr>
            <a:xfrm>
              <a:off x="5462475" y="29414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1"/>
                  </a:moveTo>
                  <a:lnTo>
                    <a:pt x="1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3090;p104">
              <a:extLst>
                <a:ext uri="{FF2B5EF4-FFF2-40B4-BE49-F238E27FC236}">
                  <a16:creationId xmlns:a16="http://schemas.microsoft.com/office/drawing/2014/main" id="{59E1D9C7-1E1F-333A-6684-0F85F7060B39}"/>
                </a:ext>
              </a:extLst>
            </p:cNvPr>
            <p:cNvSpPr/>
            <p:nvPr/>
          </p:nvSpPr>
          <p:spPr>
            <a:xfrm>
              <a:off x="5462475" y="29414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3091;p104">
              <a:extLst>
                <a:ext uri="{FF2B5EF4-FFF2-40B4-BE49-F238E27FC236}">
                  <a16:creationId xmlns:a16="http://schemas.microsoft.com/office/drawing/2014/main" id="{A90A6CC3-A730-1089-D0AE-F15002C83BA5}"/>
                </a:ext>
              </a:extLst>
            </p:cNvPr>
            <p:cNvSpPr/>
            <p:nvPr/>
          </p:nvSpPr>
          <p:spPr>
            <a:xfrm>
              <a:off x="5734825" y="2819225"/>
              <a:ext cx="168025" cy="173975"/>
            </a:xfrm>
            <a:custGeom>
              <a:avLst/>
              <a:gdLst/>
              <a:ahLst/>
              <a:cxnLst/>
              <a:rect l="l" t="t" r="r" b="b"/>
              <a:pathLst>
                <a:path w="6721" h="6959" extrusionOk="0">
                  <a:moveTo>
                    <a:pt x="1949" y="0"/>
                  </a:moveTo>
                  <a:lnTo>
                    <a:pt x="1631" y="40"/>
                  </a:lnTo>
                  <a:lnTo>
                    <a:pt x="1313" y="159"/>
                  </a:lnTo>
                  <a:lnTo>
                    <a:pt x="1035" y="279"/>
                  </a:lnTo>
                  <a:lnTo>
                    <a:pt x="796" y="477"/>
                  </a:lnTo>
                  <a:lnTo>
                    <a:pt x="597" y="716"/>
                  </a:lnTo>
                  <a:lnTo>
                    <a:pt x="398" y="994"/>
                  </a:lnTo>
                  <a:lnTo>
                    <a:pt x="279" y="1273"/>
                  </a:lnTo>
                  <a:lnTo>
                    <a:pt x="160" y="1591"/>
                  </a:lnTo>
                  <a:lnTo>
                    <a:pt x="80" y="1948"/>
                  </a:lnTo>
                  <a:lnTo>
                    <a:pt x="41" y="2267"/>
                  </a:lnTo>
                  <a:lnTo>
                    <a:pt x="1" y="2624"/>
                  </a:lnTo>
                  <a:lnTo>
                    <a:pt x="1" y="3340"/>
                  </a:lnTo>
                  <a:lnTo>
                    <a:pt x="80" y="401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5010"/>
                  </a:lnTo>
                  <a:lnTo>
                    <a:pt x="637" y="5288"/>
                  </a:lnTo>
                  <a:lnTo>
                    <a:pt x="836" y="5606"/>
                  </a:lnTo>
                  <a:lnTo>
                    <a:pt x="1074" y="5885"/>
                  </a:lnTo>
                  <a:lnTo>
                    <a:pt x="1313" y="6123"/>
                  </a:lnTo>
                  <a:lnTo>
                    <a:pt x="1591" y="6362"/>
                  </a:lnTo>
                  <a:lnTo>
                    <a:pt x="1909" y="6561"/>
                  </a:lnTo>
                  <a:lnTo>
                    <a:pt x="2188" y="6720"/>
                  </a:lnTo>
                  <a:lnTo>
                    <a:pt x="2506" y="6839"/>
                  </a:lnTo>
                  <a:lnTo>
                    <a:pt x="2824" y="6918"/>
                  </a:lnTo>
                  <a:lnTo>
                    <a:pt x="3142" y="6958"/>
                  </a:lnTo>
                  <a:lnTo>
                    <a:pt x="3420" y="6958"/>
                  </a:lnTo>
                  <a:lnTo>
                    <a:pt x="3738" y="6918"/>
                  </a:lnTo>
                  <a:lnTo>
                    <a:pt x="4017" y="6799"/>
                  </a:lnTo>
                  <a:lnTo>
                    <a:pt x="4613" y="6481"/>
                  </a:lnTo>
                  <a:lnTo>
                    <a:pt x="5209" y="6083"/>
                  </a:lnTo>
                  <a:lnTo>
                    <a:pt x="5766" y="5567"/>
                  </a:lnTo>
                  <a:lnTo>
                    <a:pt x="6005" y="5288"/>
                  </a:lnTo>
                  <a:lnTo>
                    <a:pt x="6203" y="5010"/>
                  </a:lnTo>
                  <a:lnTo>
                    <a:pt x="6402" y="4732"/>
                  </a:lnTo>
                  <a:lnTo>
                    <a:pt x="6561" y="4453"/>
                  </a:lnTo>
                  <a:lnTo>
                    <a:pt x="6641" y="4175"/>
                  </a:lnTo>
                  <a:lnTo>
                    <a:pt x="6720" y="3857"/>
                  </a:lnTo>
                  <a:lnTo>
                    <a:pt x="6720" y="3579"/>
                  </a:lnTo>
                  <a:lnTo>
                    <a:pt x="6680" y="3300"/>
                  </a:lnTo>
                  <a:lnTo>
                    <a:pt x="6561" y="3062"/>
                  </a:lnTo>
                  <a:lnTo>
                    <a:pt x="6362" y="2823"/>
                  </a:lnTo>
                  <a:lnTo>
                    <a:pt x="6044" y="2426"/>
                  </a:lnTo>
                  <a:lnTo>
                    <a:pt x="5686" y="1988"/>
                  </a:lnTo>
                  <a:lnTo>
                    <a:pt x="5170" y="1511"/>
                  </a:lnTo>
                  <a:lnTo>
                    <a:pt x="4573" y="1034"/>
                  </a:lnTo>
                  <a:lnTo>
                    <a:pt x="4255" y="795"/>
                  </a:lnTo>
                  <a:lnTo>
                    <a:pt x="3897" y="557"/>
                  </a:lnTo>
                  <a:lnTo>
                    <a:pt x="3539" y="358"/>
                  </a:lnTo>
                  <a:lnTo>
                    <a:pt x="3142" y="199"/>
                  </a:lnTo>
                  <a:lnTo>
                    <a:pt x="2744" y="80"/>
                  </a:lnTo>
                  <a:lnTo>
                    <a:pt x="2347" y="40"/>
                  </a:lnTo>
                  <a:lnTo>
                    <a:pt x="1949" y="0"/>
                  </a:lnTo>
                  <a:close/>
                </a:path>
              </a:pathLst>
            </a:cu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3092;p104">
              <a:extLst>
                <a:ext uri="{FF2B5EF4-FFF2-40B4-BE49-F238E27FC236}">
                  <a16:creationId xmlns:a16="http://schemas.microsoft.com/office/drawing/2014/main" id="{5DDC0630-BE3D-CD35-3EA8-6BA54A75E732}"/>
                </a:ext>
              </a:extLst>
            </p:cNvPr>
            <p:cNvSpPr/>
            <p:nvPr/>
          </p:nvSpPr>
          <p:spPr>
            <a:xfrm>
              <a:off x="5734825" y="2819225"/>
              <a:ext cx="99425" cy="173975"/>
            </a:xfrm>
            <a:custGeom>
              <a:avLst/>
              <a:gdLst/>
              <a:ahLst/>
              <a:cxnLst/>
              <a:rect l="l" t="t" r="r" b="b"/>
              <a:pathLst>
                <a:path w="3977" h="6959" extrusionOk="0">
                  <a:moveTo>
                    <a:pt x="1949" y="0"/>
                  </a:moveTo>
                  <a:lnTo>
                    <a:pt x="1631" y="40"/>
                  </a:lnTo>
                  <a:lnTo>
                    <a:pt x="1313" y="159"/>
                  </a:lnTo>
                  <a:lnTo>
                    <a:pt x="1035" y="279"/>
                  </a:lnTo>
                  <a:lnTo>
                    <a:pt x="796" y="477"/>
                  </a:lnTo>
                  <a:lnTo>
                    <a:pt x="597" y="716"/>
                  </a:lnTo>
                  <a:lnTo>
                    <a:pt x="398" y="994"/>
                  </a:lnTo>
                  <a:lnTo>
                    <a:pt x="279" y="1273"/>
                  </a:lnTo>
                  <a:lnTo>
                    <a:pt x="160" y="1591"/>
                  </a:lnTo>
                  <a:lnTo>
                    <a:pt x="80" y="1948"/>
                  </a:lnTo>
                  <a:lnTo>
                    <a:pt x="41" y="2267"/>
                  </a:lnTo>
                  <a:lnTo>
                    <a:pt x="1" y="2624"/>
                  </a:lnTo>
                  <a:lnTo>
                    <a:pt x="1" y="3340"/>
                  </a:lnTo>
                  <a:lnTo>
                    <a:pt x="80" y="4016"/>
                  </a:lnTo>
                  <a:lnTo>
                    <a:pt x="160" y="4374"/>
                  </a:lnTo>
                  <a:lnTo>
                    <a:pt x="279" y="4652"/>
                  </a:lnTo>
                  <a:lnTo>
                    <a:pt x="438" y="4970"/>
                  </a:lnTo>
                  <a:lnTo>
                    <a:pt x="597" y="5288"/>
                  </a:lnTo>
                  <a:lnTo>
                    <a:pt x="836" y="5567"/>
                  </a:lnTo>
                  <a:lnTo>
                    <a:pt x="1035" y="5845"/>
                  </a:lnTo>
                  <a:lnTo>
                    <a:pt x="1313" y="6083"/>
                  </a:lnTo>
                  <a:lnTo>
                    <a:pt x="1551" y="6322"/>
                  </a:lnTo>
                  <a:lnTo>
                    <a:pt x="1830" y="6521"/>
                  </a:lnTo>
                  <a:lnTo>
                    <a:pt x="2148" y="6680"/>
                  </a:lnTo>
                  <a:lnTo>
                    <a:pt x="2426" y="6799"/>
                  </a:lnTo>
                  <a:lnTo>
                    <a:pt x="2744" y="6918"/>
                  </a:lnTo>
                  <a:lnTo>
                    <a:pt x="3062" y="6958"/>
                  </a:lnTo>
                  <a:lnTo>
                    <a:pt x="3380" y="6958"/>
                  </a:lnTo>
                  <a:lnTo>
                    <a:pt x="3659" y="6918"/>
                  </a:lnTo>
                  <a:lnTo>
                    <a:pt x="3977" y="6839"/>
                  </a:lnTo>
                  <a:lnTo>
                    <a:pt x="3539" y="6640"/>
                  </a:lnTo>
                  <a:lnTo>
                    <a:pt x="3142" y="6401"/>
                  </a:lnTo>
                  <a:lnTo>
                    <a:pt x="2744" y="6083"/>
                  </a:lnTo>
                  <a:lnTo>
                    <a:pt x="2386" y="5726"/>
                  </a:lnTo>
                  <a:lnTo>
                    <a:pt x="2108" y="5328"/>
                  </a:lnTo>
                  <a:lnTo>
                    <a:pt x="1830" y="4930"/>
                  </a:lnTo>
                  <a:lnTo>
                    <a:pt x="1671" y="4493"/>
                  </a:lnTo>
                  <a:lnTo>
                    <a:pt x="1551" y="4016"/>
                  </a:lnTo>
                  <a:lnTo>
                    <a:pt x="1472" y="3459"/>
                  </a:lnTo>
                  <a:lnTo>
                    <a:pt x="1432" y="2863"/>
                  </a:lnTo>
                  <a:lnTo>
                    <a:pt x="1472" y="2267"/>
                  </a:lnTo>
                  <a:lnTo>
                    <a:pt x="1591" y="1710"/>
                  </a:lnTo>
                  <a:lnTo>
                    <a:pt x="1671" y="1432"/>
                  </a:lnTo>
                  <a:lnTo>
                    <a:pt x="1750" y="1193"/>
                  </a:lnTo>
                  <a:lnTo>
                    <a:pt x="1870" y="954"/>
                  </a:lnTo>
                  <a:lnTo>
                    <a:pt x="2029" y="716"/>
                  </a:lnTo>
                  <a:lnTo>
                    <a:pt x="2188" y="517"/>
                  </a:lnTo>
                  <a:lnTo>
                    <a:pt x="2386" y="358"/>
                  </a:lnTo>
                  <a:lnTo>
                    <a:pt x="2585" y="239"/>
                  </a:lnTo>
                  <a:lnTo>
                    <a:pt x="2824" y="120"/>
                  </a:lnTo>
                  <a:lnTo>
                    <a:pt x="2347" y="40"/>
                  </a:lnTo>
                  <a:lnTo>
                    <a:pt x="194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3093;p104">
              <a:extLst>
                <a:ext uri="{FF2B5EF4-FFF2-40B4-BE49-F238E27FC236}">
                  <a16:creationId xmlns:a16="http://schemas.microsoft.com/office/drawing/2014/main" id="{7E9A07AA-3945-0386-F7E1-D071A6C1FC71}"/>
                </a:ext>
              </a:extLst>
            </p:cNvPr>
            <p:cNvSpPr/>
            <p:nvPr/>
          </p:nvSpPr>
          <p:spPr>
            <a:xfrm>
              <a:off x="5465475" y="2941475"/>
              <a:ext cx="36800" cy="11950"/>
            </a:xfrm>
            <a:custGeom>
              <a:avLst/>
              <a:gdLst/>
              <a:ahLst/>
              <a:cxnLst/>
              <a:rect l="l" t="t" r="r" b="b"/>
              <a:pathLst>
                <a:path w="1472" h="4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58" y="80"/>
                  </a:lnTo>
                  <a:lnTo>
                    <a:pt x="716" y="160"/>
                  </a:lnTo>
                  <a:lnTo>
                    <a:pt x="1113" y="319"/>
                  </a:lnTo>
                  <a:lnTo>
                    <a:pt x="1471" y="478"/>
                  </a:lnTo>
                  <a:lnTo>
                    <a:pt x="1471" y="478"/>
                  </a:lnTo>
                  <a:lnTo>
                    <a:pt x="1113" y="319"/>
                  </a:lnTo>
                  <a:lnTo>
                    <a:pt x="716" y="160"/>
                  </a:lnTo>
                  <a:lnTo>
                    <a:pt x="358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3094;p104">
              <a:extLst>
                <a:ext uri="{FF2B5EF4-FFF2-40B4-BE49-F238E27FC236}">
                  <a16:creationId xmlns:a16="http://schemas.microsoft.com/office/drawing/2014/main" id="{63F83390-6230-EF22-750A-DB571EB32277}"/>
                </a:ext>
              </a:extLst>
            </p:cNvPr>
            <p:cNvSpPr/>
            <p:nvPr/>
          </p:nvSpPr>
          <p:spPr>
            <a:xfrm>
              <a:off x="5465475" y="2941475"/>
              <a:ext cx="36800" cy="11950"/>
            </a:xfrm>
            <a:custGeom>
              <a:avLst/>
              <a:gdLst/>
              <a:ahLst/>
              <a:cxnLst/>
              <a:rect l="l" t="t" r="r" b="b"/>
              <a:pathLst>
                <a:path w="1472" h="47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58" y="80"/>
                  </a:lnTo>
                  <a:lnTo>
                    <a:pt x="716" y="160"/>
                  </a:lnTo>
                  <a:lnTo>
                    <a:pt x="1113" y="319"/>
                  </a:lnTo>
                  <a:lnTo>
                    <a:pt x="1471" y="478"/>
                  </a:lnTo>
                  <a:lnTo>
                    <a:pt x="1471" y="478"/>
                  </a:lnTo>
                  <a:lnTo>
                    <a:pt x="1113" y="319"/>
                  </a:lnTo>
                  <a:lnTo>
                    <a:pt x="716" y="160"/>
                  </a:lnTo>
                  <a:lnTo>
                    <a:pt x="358" y="8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3095;p104">
              <a:extLst>
                <a:ext uri="{FF2B5EF4-FFF2-40B4-BE49-F238E27FC236}">
                  <a16:creationId xmlns:a16="http://schemas.microsoft.com/office/drawing/2014/main" id="{78E02590-568C-3392-30E2-588573408056}"/>
                </a:ext>
              </a:extLst>
            </p:cNvPr>
            <p:cNvSpPr/>
            <p:nvPr/>
          </p:nvSpPr>
          <p:spPr>
            <a:xfrm>
              <a:off x="5463475" y="2930550"/>
              <a:ext cx="683875" cy="118300"/>
            </a:xfrm>
            <a:custGeom>
              <a:avLst/>
              <a:gdLst/>
              <a:ahLst/>
              <a:cxnLst/>
              <a:rect l="l" t="t" r="r" b="b"/>
              <a:pathLst>
                <a:path w="27355" h="4732" extrusionOk="0">
                  <a:moveTo>
                    <a:pt x="1" y="0"/>
                  </a:moveTo>
                  <a:lnTo>
                    <a:pt x="80" y="438"/>
                  </a:lnTo>
                  <a:lnTo>
                    <a:pt x="438" y="517"/>
                  </a:lnTo>
                  <a:lnTo>
                    <a:pt x="796" y="597"/>
                  </a:lnTo>
                  <a:lnTo>
                    <a:pt x="1193" y="756"/>
                  </a:lnTo>
                  <a:lnTo>
                    <a:pt x="1551" y="915"/>
                  </a:lnTo>
                  <a:lnTo>
                    <a:pt x="1790" y="1034"/>
                  </a:lnTo>
                  <a:lnTo>
                    <a:pt x="3023" y="1669"/>
                  </a:lnTo>
                  <a:lnTo>
                    <a:pt x="3023" y="1669"/>
                  </a:lnTo>
                  <a:lnTo>
                    <a:pt x="3460" y="557"/>
                  </a:lnTo>
                  <a:lnTo>
                    <a:pt x="2187" y="279"/>
                  </a:lnTo>
                  <a:lnTo>
                    <a:pt x="1154" y="120"/>
                  </a:lnTo>
                  <a:lnTo>
                    <a:pt x="1" y="0"/>
                  </a:lnTo>
                  <a:close/>
                  <a:moveTo>
                    <a:pt x="3023" y="1669"/>
                  </a:moveTo>
                  <a:lnTo>
                    <a:pt x="3022" y="1670"/>
                  </a:lnTo>
                  <a:lnTo>
                    <a:pt x="4016" y="2187"/>
                  </a:lnTo>
                  <a:lnTo>
                    <a:pt x="4188" y="2269"/>
                  </a:lnTo>
                  <a:lnTo>
                    <a:pt x="4188" y="2269"/>
                  </a:lnTo>
                  <a:lnTo>
                    <a:pt x="3102" y="1710"/>
                  </a:lnTo>
                  <a:lnTo>
                    <a:pt x="3023" y="1669"/>
                  </a:lnTo>
                  <a:close/>
                  <a:moveTo>
                    <a:pt x="4188" y="2269"/>
                  </a:moveTo>
                  <a:lnTo>
                    <a:pt x="4414" y="2386"/>
                  </a:lnTo>
                  <a:lnTo>
                    <a:pt x="4601" y="2468"/>
                  </a:lnTo>
                  <a:lnTo>
                    <a:pt x="4188" y="2269"/>
                  </a:lnTo>
                  <a:close/>
                  <a:moveTo>
                    <a:pt x="4601" y="2468"/>
                  </a:moveTo>
                  <a:lnTo>
                    <a:pt x="5010" y="2664"/>
                  </a:lnTo>
                  <a:lnTo>
                    <a:pt x="6044" y="3102"/>
                  </a:lnTo>
                  <a:lnTo>
                    <a:pt x="7157" y="3459"/>
                  </a:lnTo>
                  <a:lnTo>
                    <a:pt x="6442" y="3221"/>
                  </a:lnTo>
                  <a:lnTo>
                    <a:pt x="5726" y="2942"/>
                  </a:lnTo>
                  <a:lnTo>
                    <a:pt x="5050" y="2664"/>
                  </a:lnTo>
                  <a:lnTo>
                    <a:pt x="4601" y="2468"/>
                  </a:lnTo>
                  <a:close/>
                  <a:moveTo>
                    <a:pt x="27355" y="159"/>
                  </a:moveTo>
                  <a:lnTo>
                    <a:pt x="26679" y="517"/>
                  </a:lnTo>
                  <a:lnTo>
                    <a:pt x="25804" y="994"/>
                  </a:lnTo>
                  <a:lnTo>
                    <a:pt x="24731" y="1471"/>
                  </a:lnTo>
                  <a:lnTo>
                    <a:pt x="23459" y="1988"/>
                  </a:lnTo>
                  <a:lnTo>
                    <a:pt x="22783" y="2227"/>
                  </a:lnTo>
                  <a:lnTo>
                    <a:pt x="22027" y="2426"/>
                  </a:lnTo>
                  <a:lnTo>
                    <a:pt x="21272" y="2624"/>
                  </a:lnTo>
                  <a:lnTo>
                    <a:pt x="20477" y="2823"/>
                  </a:lnTo>
                  <a:lnTo>
                    <a:pt x="19642" y="2942"/>
                  </a:lnTo>
                  <a:lnTo>
                    <a:pt x="18767" y="3062"/>
                  </a:lnTo>
                  <a:lnTo>
                    <a:pt x="17892" y="3141"/>
                  </a:lnTo>
                  <a:lnTo>
                    <a:pt x="16978" y="3141"/>
                  </a:lnTo>
                  <a:lnTo>
                    <a:pt x="17177" y="3936"/>
                  </a:lnTo>
                  <a:lnTo>
                    <a:pt x="17414" y="4689"/>
                  </a:lnTo>
                  <a:lnTo>
                    <a:pt x="17414" y="4689"/>
                  </a:lnTo>
                  <a:lnTo>
                    <a:pt x="18807" y="4573"/>
                  </a:lnTo>
                  <a:lnTo>
                    <a:pt x="19522" y="4453"/>
                  </a:lnTo>
                  <a:lnTo>
                    <a:pt x="20198" y="4334"/>
                  </a:lnTo>
                  <a:lnTo>
                    <a:pt x="20874" y="4215"/>
                  </a:lnTo>
                  <a:lnTo>
                    <a:pt x="21550" y="4056"/>
                  </a:lnTo>
                  <a:lnTo>
                    <a:pt x="22186" y="3857"/>
                  </a:lnTo>
                  <a:lnTo>
                    <a:pt x="22822" y="3618"/>
                  </a:lnTo>
                  <a:lnTo>
                    <a:pt x="23459" y="3380"/>
                  </a:lnTo>
                  <a:lnTo>
                    <a:pt x="24055" y="3062"/>
                  </a:lnTo>
                  <a:lnTo>
                    <a:pt x="24651" y="2744"/>
                  </a:lnTo>
                  <a:lnTo>
                    <a:pt x="25208" y="2426"/>
                  </a:lnTo>
                  <a:lnTo>
                    <a:pt x="25725" y="2028"/>
                  </a:lnTo>
                  <a:lnTo>
                    <a:pt x="26242" y="1630"/>
                  </a:lnTo>
                  <a:lnTo>
                    <a:pt x="26600" y="1273"/>
                  </a:lnTo>
                  <a:lnTo>
                    <a:pt x="26918" y="915"/>
                  </a:lnTo>
                  <a:lnTo>
                    <a:pt x="27156" y="557"/>
                  </a:lnTo>
                  <a:lnTo>
                    <a:pt x="27355" y="159"/>
                  </a:lnTo>
                  <a:close/>
                  <a:moveTo>
                    <a:pt x="8231" y="1710"/>
                  </a:moveTo>
                  <a:lnTo>
                    <a:pt x="8032" y="2465"/>
                  </a:lnTo>
                  <a:lnTo>
                    <a:pt x="7873" y="2823"/>
                  </a:lnTo>
                  <a:lnTo>
                    <a:pt x="7714" y="3181"/>
                  </a:lnTo>
                  <a:lnTo>
                    <a:pt x="7515" y="3539"/>
                  </a:lnTo>
                  <a:lnTo>
                    <a:pt x="7157" y="3459"/>
                  </a:lnTo>
                  <a:lnTo>
                    <a:pt x="8151" y="3698"/>
                  </a:lnTo>
                  <a:lnTo>
                    <a:pt x="9185" y="3976"/>
                  </a:lnTo>
                  <a:lnTo>
                    <a:pt x="10258" y="4175"/>
                  </a:lnTo>
                  <a:lnTo>
                    <a:pt x="11332" y="4374"/>
                  </a:lnTo>
                  <a:lnTo>
                    <a:pt x="12485" y="4533"/>
                  </a:lnTo>
                  <a:lnTo>
                    <a:pt x="13638" y="4652"/>
                  </a:lnTo>
                  <a:lnTo>
                    <a:pt x="14791" y="4692"/>
                  </a:lnTo>
                  <a:lnTo>
                    <a:pt x="15944" y="4732"/>
                  </a:lnTo>
                  <a:lnTo>
                    <a:pt x="14871" y="4692"/>
                  </a:lnTo>
                  <a:lnTo>
                    <a:pt x="13797" y="4652"/>
                  </a:lnTo>
                  <a:lnTo>
                    <a:pt x="12763" y="4533"/>
                  </a:lnTo>
                  <a:lnTo>
                    <a:pt x="11690" y="4414"/>
                  </a:lnTo>
                  <a:lnTo>
                    <a:pt x="11650" y="4095"/>
                  </a:lnTo>
                  <a:lnTo>
                    <a:pt x="11650" y="3777"/>
                  </a:lnTo>
                  <a:lnTo>
                    <a:pt x="11650" y="3420"/>
                  </a:lnTo>
                  <a:lnTo>
                    <a:pt x="11650" y="3102"/>
                  </a:lnTo>
                  <a:lnTo>
                    <a:pt x="11769" y="2465"/>
                  </a:lnTo>
                  <a:lnTo>
                    <a:pt x="9901" y="2068"/>
                  </a:lnTo>
                  <a:lnTo>
                    <a:pt x="8231" y="1710"/>
                  </a:lnTo>
                  <a:close/>
                  <a:moveTo>
                    <a:pt x="17414" y="4689"/>
                  </a:moveTo>
                  <a:lnTo>
                    <a:pt x="17375" y="4692"/>
                  </a:lnTo>
                  <a:lnTo>
                    <a:pt x="15944" y="4732"/>
                  </a:lnTo>
                  <a:lnTo>
                    <a:pt x="17415" y="4692"/>
                  </a:lnTo>
                  <a:lnTo>
                    <a:pt x="17414" y="4689"/>
                  </a:lnTo>
                  <a:close/>
                </a:path>
              </a:pathLst>
            </a:custGeom>
            <a:solidFill>
              <a:srgbClr val="FF5B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3096;p104">
              <a:extLst>
                <a:ext uri="{FF2B5EF4-FFF2-40B4-BE49-F238E27FC236}">
                  <a16:creationId xmlns:a16="http://schemas.microsoft.com/office/drawing/2014/main" id="{A229DD19-6319-F33F-7C40-1E828402B890}"/>
                </a:ext>
              </a:extLst>
            </p:cNvPr>
            <p:cNvSpPr/>
            <p:nvPr/>
          </p:nvSpPr>
          <p:spPr>
            <a:xfrm>
              <a:off x="5463475" y="2930550"/>
              <a:ext cx="683875" cy="118300"/>
            </a:xfrm>
            <a:custGeom>
              <a:avLst/>
              <a:gdLst/>
              <a:ahLst/>
              <a:cxnLst/>
              <a:rect l="l" t="t" r="r" b="b"/>
              <a:pathLst>
                <a:path w="27355" h="473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0" y="438"/>
                  </a:lnTo>
                  <a:lnTo>
                    <a:pt x="80" y="438"/>
                  </a:lnTo>
                  <a:lnTo>
                    <a:pt x="80" y="438"/>
                  </a:lnTo>
                  <a:lnTo>
                    <a:pt x="80" y="438"/>
                  </a:lnTo>
                  <a:lnTo>
                    <a:pt x="80" y="438"/>
                  </a:lnTo>
                  <a:lnTo>
                    <a:pt x="438" y="517"/>
                  </a:lnTo>
                  <a:lnTo>
                    <a:pt x="796" y="597"/>
                  </a:lnTo>
                  <a:lnTo>
                    <a:pt x="1193" y="756"/>
                  </a:lnTo>
                  <a:lnTo>
                    <a:pt x="1551" y="915"/>
                  </a:lnTo>
                  <a:lnTo>
                    <a:pt x="1551" y="915"/>
                  </a:lnTo>
                  <a:lnTo>
                    <a:pt x="1790" y="1034"/>
                  </a:lnTo>
                  <a:lnTo>
                    <a:pt x="1790" y="1034"/>
                  </a:lnTo>
                  <a:lnTo>
                    <a:pt x="3102" y="1710"/>
                  </a:lnTo>
                  <a:lnTo>
                    <a:pt x="4414" y="2386"/>
                  </a:lnTo>
                  <a:lnTo>
                    <a:pt x="5050" y="2664"/>
                  </a:lnTo>
                  <a:lnTo>
                    <a:pt x="5726" y="2942"/>
                  </a:lnTo>
                  <a:lnTo>
                    <a:pt x="6442" y="3221"/>
                  </a:lnTo>
                  <a:lnTo>
                    <a:pt x="7157" y="3459"/>
                  </a:lnTo>
                  <a:lnTo>
                    <a:pt x="7157" y="3459"/>
                  </a:lnTo>
                  <a:lnTo>
                    <a:pt x="8151" y="3698"/>
                  </a:lnTo>
                  <a:lnTo>
                    <a:pt x="9185" y="3976"/>
                  </a:lnTo>
                  <a:lnTo>
                    <a:pt x="10258" y="4175"/>
                  </a:lnTo>
                  <a:lnTo>
                    <a:pt x="11332" y="4374"/>
                  </a:lnTo>
                  <a:lnTo>
                    <a:pt x="12485" y="4533"/>
                  </a:lnTo>
                  <a:lnTo>
                    <a:pt x="13638" y="4652"/>
                  </a:lnTo>
                  <a:lnTo>
                    <a:pt x="14791" y="4692"/>
                  </a:lnTo>
                  <a:lnTo>
                    <a:pt x="15944" y="4732"/>
                  </a:lnTo>
                  <a:lnTo>
                    <a:pt x="15944" y="4732"/>
                  </a:lnTo>
                  <a:lnTo>
                    <a:pt x="17375" y="4692"/>
                  </a:lnTo>
                  <a:lnTo>
                    <a:pt x="18807" y="4573"/>
                  </a:lnTo>
                  <a:lnTo>
                    <a:pt x="19522" y="4453"/>
                  </a:lnTo>
                  <a:lnTo>
                    <a:pt x="20198" y="4334"/>
                  </a:lnTo>
                  <a:lnTo>
                    <a:pt x="20874" y="4215"/>
                  </a:lnTo>
                  <a:lnTo>
                    <a:pt x="21550" y="4056"/>
                  </a:lnTo>
                  <a:lnTo>
                    <a:pt x="22186" y="3857"/>
                  </a:lnTo>
                  <a:lnTo>
                    <a:pt x="22822" y="3618"/>
                  </a:lnTo>
                  <a:lnTo>
                    <a:pt x="23459" y="3380"/>
                  </a:lnTo>
                  <a:lnTo>
                    <a:pt x="24055" y="3062"/>
                  </a:lnTo>
                  <a:lnTo>
                    <a:pt x="24651" y="2744"/>
                  </a:lnTo>
                  <a:lnTo>
                    <a:pt x="25208" y="2426"/>
                  </a:lnTo>
                  <a:lnTo>
                    <a:pt x="25725" y="2028"/>
                  </a:lnTo>
                  <a:lnTo>
                    <a:pt x="26242" y="1630"/>
                  </a:lnTo>
                  <a:lnTo>
                    <a:pt x="26242" y="1630"/>
                  </a:lnTo>
                  <a:lnTo>
                    <a:pt x="26600" y="1273"/>
                  </a:lnTo>
                  <a:lnTo>
                    <a:pt x="26918" y="915"/>
                  </a:lnTo>
                  <a:lnTo>
                    <a:pt x="27156" y="557"/>
                  </a:lnTo>
                  <a:lnTo>
                    <a:pt x="27355" y="159"/>
                  </a:lnTo>
                  <a:lnTo>
                    <a:pt x="27355" y="159"/>
                  </a:lnTo>
                  <a:lnTo>
                    <a:pt x="26679" y="517"/>
                  </a:lnTo>
                  <a:lnTo>
                    <a:pt x="25804" y="994"/>
                  </a:lnTo>
                  <a:lnTo>
                    <a:pt x="24731" y="1471"/>
                  </a:lnTo>
                  <a:lnTo>
                    <a:pt x="23459" y="1988"/>
                  </a:lnTo>
                  <a:lnTo>
                    <a:pt x="22783" y="2227"/>
                  </a:lnTo>
                  <a:lnTo>
                    <a:pt x="22027" y="2426"/>
                  </a:lnTo>
                  <a:lnTo>
                    <a:pt x="21272" y="2624"/>
                  </a:lnTo>
                  <a:lnTo>
                    <a:pt x="20477" y="2823"/>
                  </a:lnTo>
                  <a:lnTo>
                    <a:pt x="19642" y="2942"/>
                  </a:lnTo>
                  <a:lnTo>
                    <a:pt x="18767" y="3062"/>
                  </a:lnTo>
                  <a:lnTo>
                    <a:pt x="17892" y="3141"/>
                  </a:lnTo>
                  <a:lnTo>
                    <a:pt x="16978" y="3141"/>
                  </a:lnTo>
                  <a:lnTo>
                    <a:pt x="16978" y="3141"/>
                  </a:lnTo>
                  <a:lnTo>
                    <a:pt x="16978" y="3141"/>
                  </a:lnTo>
                  <a:lnTo>
                    <a:pt x="16978" y="3141"/>
                  </a:lnTo>
                  <a:lnTo>
                    <a:pt x="17177" y="3936"/>
                  </a:lnTo>
                  <a:lnTo>
                    <a:pt x="17415" y="4692"/>
                  </a:lnTo>
                  <a:lnTo>
                    <a:pt x="17415" y="4692"/>
                  </a:lnTo>
                  <a:lnTo>
                    <a:pt x="15944" y="4732"/>
                  </a:lnTo>
                  <a:lnTo>
                    <a:pt x="15944" y="4732"/>
                  </a:lnTo>
                  <a:lnTo>
                    <a:pt x="14871" y="4692"/>
                  </a:lnTo>
                  <a:lnTo>
                    <a:pt x="13797" y="4652"/>
                  </a:lnTo>
                  <a:lnTo>
                    <a:pt x="12763" y="4533"/>
                  </a:lnTo>
                  <a:lnTo>
                    <a:pt x="11690" y="4414"/>
                  </a:lnTo>
                  <a:lnTo>
                    <a:pt x="11690" y="4414"/>
                  </a:lnTo>
                  <a:lnTo>
                    <a:pt x="11650" y="4095"/>
                  </a:lnTo>
                  <a:lnTo>
                    <a:pt x="11650" y="3777"/>
                  </a:lnTo>
                  <a:lnTo>
                    <a:pt x="11650" y="3777"/>
                  </a:lnTo>
                  <a:lnTo>
                    <a:pt x="11650" y="3420"/>
                  </a:lnTo>
                  <a:lnTo>
                    <a:pt x="11650" y="3102"/>
                  </a:lnTo>
                  <a:lnTo>
                    <a:pt x="11769" y="2465"/>
                  </a:lnTo>
                  <a:lnTo>
                    <a:pt x="11769" y="2465"/>
                  </a:lnTo>
                  <a:lnTo>
                    <a:pt x="9901" y="2068"/>
                  </a:lnTo>
                  <a:lnTo>
                    <a:pt x="8231" y="1710"/>
                  </a:lnTo>
                  <a:lnTo>
                    <a:pt x="8231" y="1710"/>
                  </a:lnTo>
                  <a:lnTo>
                    <a:pt x="8032" y="2465"/>
                  </a:lnTo>
                  <a:lnTo>
                    <a:pt x="7873" y="2823"/>
                  </a:lnTo>
                  <a:lnTo>
                    <a:pt x="7714" y="3181"/>
                  </a:lnTo>
                  <a:lnTo>
                    <a:pt x="7714" y="3181"/>
                  </a:lnTo>
                  <a:lnTo>
                    <a:pt x="7515" y="3539"/>
                  </a:lnTo>
                  <a:lnTo>
                    <a:pt x="7515" y="3539"/>
                  </a:lnTo>
                  <a:lnTo>
                    <a:pt x="7157" y="3459"/>
                  </a:lnTo>
                  <a:lnTo>
                    <a:pt x="7157" y="3459"/>
                  </a:lnTo>
                  <a:lnTo>
                    <a:pt x="6044" y="3102"/>
                  </a:lnTo>
                  <a:lnTo>
                    <a:pt x="5010" y="2664"/>
                  </a:lnTo>
                  <a:lnTo>
                    <a:pt x="4016" y="2187"/>
                  </a:lnTo>
                  <a:lnTo>
                    <a:pt x="3022" y="1670"/>
                  </a:lnTo>
                  <a:lnTo>
                    <a:pt x="3022" y="1670"/>
                  </a:lnTo>
                  <a:lnTo>
                    <a:pt x="3460" y="557"/>
                  </a:lnTo>
                  <a:lnTo>
                    <a:pt x="3460" y="557"/>
                  </a:lnTo>
                  <a:lnTo>
                    <a:pt x="2187" y="279"/>
                  </a:lnTo>
                  <a:lnTo>
                    <a:pt x="1154" y="120"/>
                  </a:lnTo>
                  <a:lnTo>
                    <a:pt x="1154" y="12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3097;p104">
              <a:extLst>
                <a:ext uri="{FF2B5EF4-FFF2-40B4-BE49-F238E27FC236}">
                  <a16:creationId xmlns:a16="http://schemas.microsoft.com/office/drawing/2014/main" id="{7F82DCFB-197A-4A18-291A-F4D174CB4CE6}"/>
                </a:ext>
              </a:extLst>
            </p:cNvPr>
            <p:cNvSpPr/>
            <p:nvPr/>
          </p:nvSpPr>
          <p:spPr>
            <a:xfrm>
              <a:off x="5754725" y="2992175"/>
              <a:ext cx="144150" cy="56675"/>
            </a:xfrm>
            <a:custGeom>
              <a:avLst/>
              <a:gdLst/>
              <a:ahLst/>
              <a:cxnLst/>
              <a:rect l="l" t="t" r="r" b="b"/>
              <a:pathLst>
                <a:path w="5766" h="2267" extrusionOk="0">
                  <a:moveTo>
                    <a:pt x="119" y="0"/>
                  </a:moveTo>
                  <a:lnTo>
                    <a:pt x="0" y="637"/>
                  </a:lnTo>
                  <a:lnTo>
                    <a:pt x="0" y="955"/>
                  </a:lnTo>
                  <a:lnTo>
                    <a:pt x="0" y="1312"/>
                  </a:lnTo>
                  <a:lnTo>
                    <a:pt x="0" y="1630"/>
                  </a:lnTo>
                  <a:lnTo>
                    <a:pt x="40" y="1949"/>
                  </a:lnTo>
                  <a:lnTo>
                    <a:pt x="1113" y="2068"/>
                  </a:lnTo>
                  <a:lnTo>
                    <a:pt x="2147" y="2187"/>
                  </a:lnTo>
                  <a:lnTo>
                    <a:pt x="3221" y="2227"/>
                  </a:lnTo>
                  <a:lnTo>
                    <a:pt x="4294" y="2267"/>
                  </a:lnTo>
                  <a:lnTo>
                    <a:pt x="5765" y="2227"/>
                  </a:lnTo>
                  <a:lnTo>
                    <a:pt x="5527" y="1471"/>
                  </a:lnTo>
                  <a:lnTo>
                    <a:pt x="5328" y="676"/>
                  </a:lnTo>
                  <a:lnTo>
                    <a:pt x="4652" y="676"/>
                  </a:lnTo>
                  <a:lnTo>
                    <a:pt x="3936" y="637"/>
                  </a:lnTo>
                  <a:lnTo>
                    <a:pt x="3260" y="557"/>
                  </a:lnTo>
                  <a:lnTo>
                    <a:pt x="2545" y="4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CB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3098;p104">
              <a:extLst>
                <a:ext uri="{FF2B5EF4-FFF2-40B4-BE49-F238E27FC236}">
                  <a16:creationId xmlns:a16="http://schemas.microsoft.com/office/drawing/2014/main" id="{2969A022-B514-A7FF-D094-D00011ED7730}"/>
                </a:ext>
              </a:extLst>
            </p:cNvPr>
            <p:cNvSpPr/>
            <p:nvPr/>
          </p:nvSpPr>
          <p:spPr>
            <a:xfrm>
              <a:off x="5754725" y="2992175"/>
              <a:ext cx="144150" cy="56675"/>
            </a:xfrm>
            <a:custGeom>
              <a:avLst/>
              <a:gdLst/>
              <a:ahLst/>
              <a:cxnLst/>
              <a:rect l="l" t="t" r="r" b="b"/>
              <a:pathLst>
                <a:path w="5766" h="2267" fill="none" extrusionOk="0">
                  <a:moveTo>
                    <a:pt x="119" y="0"/>
                  </a:moveTo>
                  <a:lnTo>
                    <a:pt x="119" y="0"/>
                  </a:lnTo>
                  <a:lnTo>
                    <a:pt x="0" y="637"/>
                  </a:lnTo>
                  <a:lnTo>
                    <a:pt x="0" y="955"/>
                  </a:lnTo>
                  <a:lnTo>
                    <a:pt x="0" y="1312"/>
                  </a:lnTo>
                  <a:lnTo>
                    <a:pt x="0" y="1312"/>
                  </a:lnTo>
                  <a:lnTo>
                    <a:pt x="0" y="1630"/>
                  </a:lnTo>
                  <a:lnTo>
                    <a:pt x="40" y="1949"/>
                  </a:lnTo>
                  <a:lnTo>
                    <a:pt x="40" y="1949"/>
                  </a:lnTo>
                  <a:lnTo>
                    <a:pt x="1113" y="2068"/>
                  </a:lnTo>
                  <a:lnTo>
                    <a:pt x="2147" y="2187"/>
                  </a:lnTo>
                  <a:lnTo>
                    <a:pt x="3221" y="2227"/>
                  </a:lnTo>
                  <a:lnTo>
                    <a:pt x="4294" y="2267"/>
                  </a:lnTo>
                  <a:lnTo>
                    <a:pt x="4294" y="2267"/>
                  </a:lnTo>
                  <a:lnTo>
                    <a:pt x="5765" y="2227"/>
                  </a:lnTo>
                  <a:lnTo>
                    <a:pt x="5765" y="2227"/>
                  </a:lnTo>
                  <a:lnTo>
                    <a:pt x="5527" y="1471"/>
                  </a:lnTo>
                  <a:lnTo>
                    <a:pt x="5328" y="676"/>
                  </a:lnTo>
                  <a:lnTo>
                    <a:pt x="5328" y="676"/>
                  </a:lnTo>
                  <a:lnTo>
                    <a:pt x="4652" y="676"/>
                  </a:lnTo>
                  <a:lnTo>
                    <a:pt x="3936" y="637"/>
                  </a:lnTo>
                  <a:lnTo>
                    <a:pt x="3260" y="557"/>
                  </a:lnTo>
                  <a:lnTo>
                    <a:pt x="2545" y="438"/>
                  </a:lnTo>
                  <a:lnTo>
                    <a:pt x="2545" y="438"/>
                  </a:lnTo>
                  <a:lnTo>
                    <a:pt x="1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3099;p104">
              <a:extLst>
                <a:ext uri="{FF2B5EF4-FFF2-40B4-BE49-F238E27FC236}">
                  <a16:creationId xmlns:a16="http://schemas.microsoft.com/office/drawing/2014/main" id="{42B2A5B2-1664-1E9F-3CB2-8BE3B1358C7D}"/>
                </a:ext>
              </a:extLst>
            </p:cNvPr>
            <p:cNvSpPr/>
            <p:nvPr/>
          </p:nvSpPr>
          <p:spPr>
            <a:xfrm>
              <a:off x="5539025" y="2944450"/>
              <a:ext cx="130225" cy="74575"/>
            </a:xfrm>
            <a:custGeom>
              <a:avLst/>
              <a:gdLst/>
              <a:ahLst/>
              <a:cxnLst/>
              <a:rect l="l" t="t" r="r" b="b"/>
              <a:pathLst>
                <a:path w="5209" h="2983" extrusionOk="0">
                  <a:moveTo>
                    <a:pt x="438" y="1"/>
                  </a:moveTo>
                  <a:lnTo>
                    <a:pt x="0" y="1114"/>
                  </a:lnTo>
                  <a:lnTo>
                    <a:pt x="994" y="1631"/>
                  </a:lnTo>
                  <a:lnTo>
                    <a:pt x="1988" y="2108"/>
                  </a:lnTo>
                  <a:lnTo>
                    <a:pt x="3022" y="2546"/>
                  </a:lnTo>
                  <a:lnTo>
                    <a:pt x="4135" y="2903"/>
                  </a:lnTo>
                  <a:lnTo>
                    <a:pt x="4493" y="2983"/>
                  </a:lnTo>
                  <a:lnTo>
                    <a:pt x="4692" y="2625"/>
                  </a:lnTo>
                  <a:lnTo>
                    <a:pt x="4851" y="2267"/>
                  </a:lnTo>
                  <a:lnTo>
                    <a:pt x="5010" y="1909"/>
                  </a:lnTo>
                  <a:lnTo>
                    <a:pt x="5209" y="1154"/>
                  </a:lnTo>
                  <a:lnTo>
                    <a:pt x="2545" y="518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FCB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3100;p104">
              <a:extLst>
                <a:ext uri="{FF2B5EF4-FFF2-40B4-BE49-F238E27FC236}">
                  <a16:creationId xmlns:a16="http://schemas.microsoft.com/office/drawing/2014/main" id="{85965F79-0CBB-99B8-231E-273FCE97E239}"/>
                </a:ext>
              </a:extLst>
            </p:cNvPr>
            <p:cNvSpPr/>
            <p:nvPr/>
          </p:nvSpPr>
          <p:spPr>
            <a:xfrm>
              <a:off x="5539025" y="2944450"/>
              <a:ext cx="130225" cy="74575"/>
            </a:xfrm>
            <a:custGeom>
              <a:avLst/>
              <a:gdLst/>
              <a:ahLst/>
              <a:cxnLst/>
              <a:rect l="l" t="t" r="r" b="b"/>
              <a:pathLst>
                <a:path w="5209" h="2983" fill="none" extrusionOk="0">
                  <a:moveTo>
                    <a:pt x="438" y="1"/>
                  </a:moveTo>
                  <a:lnTo>
                    <a:pt x="438" y="1"/>
                  </a:lnTo>
                  <a:lnTo>
                    <a:pt x="0" y="1114"/>
                  </a:lnTo>
                  <a:lnTo>
                    <a:pt x="0" y="1114"/>
                  </a:lnTo>
                  <a:lnTo>
                    <a:pt x="994" y="1631"/>
                  </a:lnTo>
                  <a:lnTo>
                    <a:pt x="1988" y="2108"/>
                  </a:lnTo>
                  <a:lnTo>
                    <a:pt x="3022" y="2546"/>
                  </a:lnTo>
                  <a:lnTo>
                    <a:pt x="4135" y="2903"/>
                  </a:lnTo>
                  <a:lnTo>
                    <a:pt x="4135" y="2903"/>
                  </a:lnTo>
                  <a:lnTo>
                    <a:pt x="4493" y="2983"/>
                  </a:lnTo>
                  <a:lnTo>
                    <a:pt x="4493" y="2983"/>
                  </a:lnTo>
                  <a:lnTo>
                    <a:pt x="4692" y="2625"/>
                  </a:lnTo>
                  <a:lnTo>
                    <a:pt x="4692" y="2625"/>
                  </a:lnTo>
                  <a:lnTo>
                    <a:pt x="4851" y="2267"/>
                  </a:lnTo>
                  <a:lnTo>
                    <a:pt x="5010" y="1909"/>
                  </a:lnTo>
                  <a:lnTo>
                    <a:pt x="5209" y="1154"/>
                  </a:lnTo>
                  <a:lnTo>
                    <a:pt x="5209" y="1154"/>
                  </a:lnTo>
                  <a:lnTo>
                    <a:pt x="2545" y="518"/>
                  </a:lnTo>
                  <a:lnTo>
                    <a:pt x="4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3101;p104">
              <a:extLst>
                <a:ext uri="{FF2B5EF4-FFF2-40B4-BE49-F238E27FC236}">
                  <a16:creationId xmlns:a16="http://schemas.microsoft.com/office/drawing/2014/main" id="{355D367F-6C3F-5C62-9496-448A05D4C8FC}"/>
                </a:ext>
              </a:extLst>
            </p:cNvPr>
            <p:cNvSpPr/>
            <p:nvPr/>
          </p:nvSpPr>
          <p:spPr>
            <a:xfrm>
              <a:off x="5404825" y="2942475"/>
              <a:ext cx="28850" cy="10950"/>
            </a:xfrm>
            <a:custGeom>
              <a:avLst/>
              <a:gdLst/>
              <a:ahLst/>
              <a:cxnLst/>
              <a:rect l="l" t="t" r="r" b="b"/>
              <a:pathLst>
                <a:path w="1154" h="438" extrusionOk="0">
                  <a:moveTo>
                    <a:pt x="1154" y="0"/>
                  </a:moveTo>
                  <a:lnTo>
                    <a:pt x="1154" y="0"/>
                  </a:lnTo>
                  <a:lnTo>
                    <a:pt x="557" y="159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557" y="159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rgbClr val="FFB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3102;p104">
              <a:extLst>
                <a:ext uri="{FF2B5EF4-FFF2-40B4-BE49-F238E27FC236}">
                  <a16:creationId xmlns:a16="http://schemas.microsoft.com/office/drawing/2014/main" id="{BADFA52C-B6CD-FD57-4197-F074326C4EC8}"/>
                </a:ext>
              </a:extLst>
            </p:cNvPr>
            <p:cNvSpPr/>
            <p:nvPr/>
          </p:nvSpPr>
          <p:spPr>
            <a:xfrm>
              <a:off x="5404825" y="2942475"/>
              <a:ext cx="28850" cy="10950"/>
            </a:xfrm>
            <a:custGeom>
              <a:avLst/>
              <a:gdLst/>
              <a:ahLst/>
              <a:cxnLst/>
              <a:rect l="l" t="t" r="r" b="b"/>
              <a:pathLst>
                <a:path w="1154" h="438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557" y="159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557" y="159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3103;p104">
              <a:extLst>
                <a:ext uri="{FF2B5EF4-FFF2-40B4-BE49-F238E27FC236}">
                  <a16:creationId xmlns:a16="http://schemas.microsoft.com/office/drawing/2014/main" id="{90443E4E-8A09-DB62-D036-93D06F724B54}"/>
                </a:ext>
              </a:extLst>
            </p:cNvPr>
            <p:cNvSpPr/>
            <p:nvPr/>
          </p:nvSpPr>
          <p:spPr>
            <a:xfrm>
              <a:off x="5404825" y="2930550"/>
              <a:ext cx="60675" cy="22875"/>
            </a:xfrm>
            <a:custGeom>
              <a:avLst/>
              <a:gdLst/>
              <a:ahLst/>
              <a:cxnLst/>
              <a:rect l="l" t="t" r="r" b="b"/>
              <a:pathLst>
                <a:path w="2427" h="915" extrusionOk="0">
                  <a:moveTo>
                    <a:pt x="1671" y="0"/>
                  </a:moveTo>
                  <a:lnTo>
                    <a:pt x="1392" y="40"/>
                  </a:lnTo>
                  <a:lnTo>
                    <a:pt x="1154" y="120"/>
                  </a:lnTo>
                  <a:lnTo>
                    <a:pt x="915" y="199"/>
                  </a:lnTo>
                  <a:lnTo>
                    <a:pt x="677" y="358"/>
                  </a:lnTo>
                  <a:lnTo>
                    <a:pt x="478" y="477"/>
                  </a:lnTo>
                  <a:lnTo>
                    <a:pt x="1" y="915"/>
                  </a:lnTo>
                  <a:lnTo>
                    <a:pt x="557" y="636"/>
                  </a:lnTo>
                  <a:lnTo>
                    <a:pt x="1154" y="477"/>
                  </a:lnTo>
                  <a:lnTo>
                    <a:pt x="1512" y="438"/>
                  </a:lnTo>
                  <a:lnTo>
                    <a:pt x="1909" y="398"/>
                  </a:lnTo>
                  <a:lnTo>
                    <a:pt x="2307" y="438"/>
                  </a:lnTo>
                  <a:lnTo>
                    <a:pt x="2426" y="438"/>
                  </a:lnTo>
                  <a:lnTo>
                    <a:pt x="2347" y="0"/>
                  </a:lnTo>
                  <a:close/>
                </a:path>
              </a:pathLst>
            </a:custGeom>
            <a:solidFill>
              <a:srgbClr val="F14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3104;p104">
              <a:extLst>
                <a:ext uri="{FF2B5EF4-FFF2-40B4-BE49-F238E27FC236}">
                  <a16:creationId xmlns:a16="http://schemas.microsoft.com/office/drawing/2014/main" id="{2934C456-7A5A-319C-6739-F5D9400578D5}"/>
                </a:ext>
              </a:extLst>
            </p:cNvPr>
            <p:cNvSpPr/>
            <p:nvPr/>
          </p:nvSpPr>
          <p:spPr>
            <a:xfrm>
              <a:off x="5404825" y="2930550"/>
              <a:ext cx="60675" cy="22875"/>
            </a:xfrm>
            <a:custGeom>
              <a:avLst/>
              <a:gdLst/>
              <a:ahLst/>
              <a:cxnLst/>
              <a:rect l="l" t="t" r="r" b="b"/>
              <a:pathLst>
                <a:path w="2427" h="915" fill="none" extrusionOk="0">
                  <a:moveTo>
                    <a:pt x="2029" y="0"/>
                  </a:moveTo>
                  <a:lnTo>
                    <a:pt x="2029" y="0"/>
                  </a:lnTo>
                  <a:lnTo>
                    <a:pt x="1671" y="0"/>
                  </a:lnTo>
                  <a:lnTo>
                    <a:pt x="1392" y="40"/>
                  </a:lnTo>
                  <a:lnTo>
                    <a:pt x="1154" y="120"/>
                  </a:lnTo>
                  <a:lnTo>
                    <a:pt x="915" y="199"/>
                  </a:lnTo>
                  <a:lnTo>
                    <a:pt x="677" y="358"/>
                  </a:lnTo>
                  <a:lnTo>
                    <a:pt x="478" y="477"/>
                  </a:lnTo>
                  <a:lnTo>
                    <a:pt x="1" y="915"/>
                  </a:lnTo>
                  <a:lnTo>
                    <a:pt x="1" y="915"/>
                  </a:lnTo>
                  <a:lnTo>
                    <a:pt x="557" y="636"/>
                  </a:lnTo>
                  <a:lnTo>
                    <a:pt x="1154" y="477"/>
                  </a:lnTo>
                  <a:lnTo>
                    <a:pt x="1154" y="477"/>
                  </a:lnTo>
                  <a:lnTo>
                    <a:pt x="1512" y="438"/>
                  </a:lnTo>
                  <a:lnTo>
                    <a:pt x="1909" y="398"/>
                  </a:lnTo>
                  <a:lnTo>
                    <a:pt x="1909" y="398"/>
                  </a:lnTo>
                  <a:lnTo>
                    <a:pt x="2307" y="438"/>
                  </a:lnTo>
                  <a:lnTo>
                    <a:pt x="2307" y="438"/>
                  </a:lnTo>
                  <a:lnTo>
                    <a:pt x="2426" y="438"/>
                  </a:lnTo>
                  <a:lnTo>
                    <a:pt x="2426" y="438"/>
                  </a:lnTo>
                  <a:lnTo>
                    <a:pt x="2347" y="0"/>
                  </a:lnTo>
                  <a:lnTo>
                    <a:pt x="2347" y="0"/>
                  </a:lnTo>
                  <a:lnTo>
                    <a:pt x="20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105;p104">
              <a:extLst>
                <a:ext uri="{FF2B5EF4-FFF2-40B4-BE49-F238E27FC236}">
                  <a16:creationId xmlns:a16="http://schemas.microsoft.com/office/drawing/2014/main" id="{3139AC71-99A7-082F-8C30-834C4DAA1F0E}"/>
                </a:ext>
              </a:extLst>
            </p:cNvPr>
            <p:cNvSpPr/>
            <p:nvPr/>
          </p:nvSpPr>
          <p:spPr>
            <a:xfrm>
              <a:off x="5462475" y="29414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0" y="1"/>
                  </a:moveTo>
                  <a:lnTo>
                    <a:pt x="120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412F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106;p104">
              <a:extLst>
                <a:ext uri="{FF2B5EF4-FFF2-40B4-BE49-F238E27FC236}">
                  <a16:creationId xmlns:a16="http://schemas.microsoft.com/office/drawing/2014/main" id="{BD42E3DC-8570-AC16-6D0C-AFB0421B2984}"/>
                </a:ext>
              </a:extLst>
            </p:cNvPr>
            <p:cNvSpPr/>
            <p:nvPr/>
          </p:nvSpPr>
          <p:spPr>
            <a:xfrm>
              <a:off x="5462475" y="29414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fill="none" extrusionOk="0">
                  <a:moveTo>
                    <a:pt x="120" y="1"/>
                  </a:moveTo>
                  <a:lnTo>
                    <a:pt x="120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107;p104">
              <a:extLst>
                <a:ext uri="{FF2B5EF4-FFF2-40B4-BE49-F238E27FC236}">
                  <a16:creationId xmlns:a16="http://schemas.microsoft.com/office/drawing/2014/main" id="{B9A4CC5C-0C24-9C47-B663-1ACC3E6CF8CF}"/>
                </a:ext>
              </a:extLst>
            </p:cNvPr>
            <p:cNvSpPr/>
            <p:nvPr/>
          </p:nvSpPr>
          <p:spPr>
            <a:xfrm>
              <a:off x="5956500" y="2675100"/>
              <a:ext cx="120300" cy="96425"/>
            </a:xfrm>
            <a:custGeom>
              <a:avLst/>
              <a:gdLst/>
              <a:ahLst/>
              <a:cxnLst/>
              <a:rect l="l" t="t" r="r" b="b"/>
              <a:pathLst>
                <a:path w="4812" h="3857" extrusionOk="0">
                  <a:moveTo>
                    <a:pt x="517" y="0"/>
                  </a:moveTo>
                  <a:lnTo>
                    <a:pt x="279" y="40"/>
                  </a:lnTo>
                  <a:lnTo>
                    <a:pt x="119" y="159"/>
                  </a:lnTo>
                  <a:lnTo>
                    <a:pt x="0" y="318"/>
                  </a:lnTo>
                  <a:lnTo>
                    <a:pt x="0" y="477"/>
                  </a:lnTo>
                  <a:lnTo>
                    <a:pt x="0" y="716"/>
                  </a:lnTo>
                  <a:lnTo>
                    <a:pt x="80" y="915"/>
                  </a:lnTo>
                  <a:lnTo>
                    <a:pt x="199" y="1153"/>
                  </a:lnTo>
                  <a:lnTo>
                    <a:pt x="398" y="1352"/>
                  </a:lnTo>
                  <a:lnTo>
                    <a:pt x="756" y="1670"/>
                  </a:lnTo>
                  <a:lnTo>
                    <a:pt x="1153" y="1988"/>
                  </a:lnTo>
                  <a:lnTo>
                    <a:pt x="1909" y="2585"/>
                  </a:lnTo>
                  <a:lnTo>
                    <a:pt x="2306" y="2942"/>
                  </a:lnTo>
                  <a:lnTo>
                    <a:pt x="2704" y="3221"/>
                  </a:lnTo>
                  <a:lnTo>
                    <a:pt x="3141" y="3499"/>
                  </a:lnTo>
                  <a:lnTo>
                    <a:pt x="3618" y="3738"/>
                  </a:lnTo>
                  <a:lnTo>
                    <a:pt x="3897" y="3817"/>
                  </a:lnTo>
                  <a:lnTo>
                    <a:pt x="4135" y="3857"/>
                  </a:lnTo>
                  <a:lnTo>
                    <a:pt x="4374" y="3817"/>
                  </a:lnTo>
                  <a:lnTo>
                    <a:pt x="4533" y="3777"/>
                  </a:lnTo>
                  <a:lnTo>
                    <a:pt x="4692" y="3658"/>
                  </a:lnTo>
                  <a:lnTo>
                    <a:pt x="4771" y="3539"/>
                  </a:lnTo>
                  <a:lnTo>
                    <a:pt x="4811" y="3340"/>
                  </a:lnTo>
                  <a:lnTo>
                    <a:pt x="4811" y="3141"/>
                  </a:lnTo>
                  <a:lnTo>
                    <a:pt x="4732" y="2942"/>
                  </a:lnTo>
                  <a:lnTo>
                    <a:pt x="4573" y="2704"/>
                  </a:lnTo>
                  <a:lnTo>
                    <a:pt x="4374" y="2426"/>
                  </a:lnTo>
                  <a:lnTo>
                    <a:pt x="4135" y="2187"/>
                  </a:lnTo>
                  <a:lnTo>
                    <a:pt x="3618" y="1750"/>
                  </a:lnTo>
                  <a:lnTo>
                    <a:pt x="3022" y="1312"/>
                  </a:lnTo>
                  <a:lnTo>
                    <a:pt x="2426" y="915"/>
                  </a:lnTo>
                  <a:lnTo>
                    <a:pt x="1432" y="318"/>
                  </a:lnTo>
                  <a:lnTo>
                    <a:pt x="994" y="119"/>
                  </a:lnTo>
                  <a:lnTo>
                    <a:pt x="756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F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108;p104">
              <a:extLst>
                <a:ext uri="{FF2B5EF4-FFF2-40B4-BE49-F238E27FC236}">
                  <a16:creationId xmlns:a16="http://schemas.microsoft.com/office/drawing/2014/main" id="{F510F370-F2CF-351A-93E5-73A9FC8EECE3}"/>
                </a:ext>
              </a:extLst>
            </p:cNvPr>
            <p:cNvSpPr/>
            <p:nvPr/>
          </p:nvSpPr>
          <p:spPr>
            <a:xfrm>
              <a:off x="5956500" y="2675100"/>
              <a:ext cx="120300" cy="96425"/>
            </a:xfrm>
            <a:custGeom>
              <a:avLst/>
              <a:gdLst/>
              <a:ahLst/>
              <a:cxnLst/>
              <a:rect l="l" t="t" r="r" b="b"/>
              <a:pathLst>
                <a:path w="4812" h="3857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279" y="40"/>
                  </a:lnTo>
                  <a:lnTo>
                    <a:pt x="119" y="159"/>
                  </a:lnTo>
                  <a:lnTo>
                    <a:pt x="0" y="318"/>
                  </a:lnTo>
                  <a:lnTo>
                    <a:pt x="0" y="477"/>
                  </a:lnTo>
                  <a:lnTo>
                    <a:pt x="0" y="716"/>
                  </a:lnTo>
                  <a:lnTo>
                    <a:pt x="80" y="915"/>
                  </a:lnTo>
                  <a:lnTo>
                    <a:pt x="199" y="1153"/>
                  </a:lnTo>
                  <a:lnTo>
                    <a:pt x="398" y="1352"/>
                  </a:lnTo>
                  <a:lnTo>
                    <a:pt x="398" y="1352"/>
                  </a:lnTo>
                  <a:lnTo>
                    <a:pt x="756" y="1670"/>
                  </a:lnTo>
                  <a:lnTo>
                    <a:pt x="1153" y="1988"/>
                  </a:lnTo>
                  <a:lnTo>
                    <a:pt x="1909" y="2585"/>
                  </a:lnTo>
                  <a:lnTo>
                    <a:pt x="1909" y="2585"/>
                  </a:lnTo>
                  <a:lnTo>
                    <a:pt x="2306" y="2942"/>
                  </a:lnTo>
                  <a:lnTo>
                    <a:pt x="2704" y="3221"/>
                  </a:lnTo>
                  <a:lnTo>
                    <a:pt x="3141" y="3499"/>
                  </a:lnTo>
                  <a:lnTo>
                    <a:pt x="3618" y="3738"/>
                  </a:lnTo>
                  <a:lnTo>
                    <a:pt x="3618" y="3738"/>
                  </a:lnTo>
                  <a:lnTo>
                    <a:pt x="3897" y="3817"/>
                  </a:lnTo>
                  <a:lnTo>
                    <a:pt x="4135" y="3857"/>
                  </a:lnTo>
                  <a:lnTo>
                    <a:pt x="4135" y="3857"/>
                  </a:lnTo>
                  <a:lnTo>
                    <a:pt x="4374" y="3817"/>
                  </a:lnTo>
                  <a:lnTo>
                    <a:pt x="4533" y="3777"/>
                  </a:lnTo>
                  <a:lnTo>
                    <a:pt x="4692" y="3658"/>
                  </a:lnTo>
                  <a:lnTo>
                    <a:pt x="4771" y="3539"/>
                  </a:lnTo>
                  <a:lnTo>
                    <a:pt x="4811" y="3340"/>
                  </a:lnTo>
                  <a:lnTo>
                    <a:pt x="4811" y="3141"/>
                  </a:lnTo>
                  <a:lnTo>
                    <a:pt x="4732" y="2942"/>
                  </a:lnTo>
                  <a:lnTo>
                    <a:pt x="4573" y="2704"/>
                  </a:lnTo>
                  <a:lnTo>
                    <a:pt x="4573" y="2704"/>
                  </a:lnTo>
                  <a:lnTo>
                    <a:pt x="4374" y="2426"/>
                  </a:lnTo>
                  <a:lnTo>
                    <a:pt x="4135" y="2187"/>
                  </a:lnTo>
                  <a:lnTo>
                    <a:pt x="3618" y="1750"/>
                  </a:lnTo>
                  <a:lnTo>
                    <a:pt x="3022" y="1312"/>
                  </a:lnTo>
                  <a:lnTo>
                    <a:pt x="2426" y="915"/>
                  </a:lnTo>
                  <a:lnTo>
                    <a:pt x="1432" y="318"/>
                  </a:lnTo>
                  <a:lnTo>
                    <a:pt x="994" y="119"/>
                  </a:lnTo>
                  <a:lnTo>
                    <a:pt x="994" y="119"/>
                  </a:lnTo>
                  <a:lnTo>
                    <a:pt x="756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109;p104">
              <a:extLst>
                <a:ext uri="{FF2B5EF4-FFF2-40B4-BE49-F238E27FC236}">
                  <a16:creationId xmlns:a16="http://schemas.microsoft.com/office/drawing/2014/main" id="{D64C15A3-076E-2B7D-AB6B-639FEF29C8D6}"/>
                </a:ext>
              </a:extLst>
            </p:cNvPr>
            <p:cNvSpPr/>
            <p:nvPr/>
          </p:nvSpPr>
          <p:spPr>
            <a:xfrm>
              <a:off x="6074775" y="2777475"/>
              <a:ext cx="34825" cy="39775"/>
            </a:xfrm>
            <a:custGeom>
              <a:avLst/>
              <a:gdLst/>
              <a:ahLst/>
              <a:cxnLst/>
              <a:rect l="l" t="t" r="r" b="b"/>
              <a:pathLst>
                <a:path w="1393" h="1591" extrusionOk="0">
                  <a:moveTo>
                    <a:pt x="398" y="0"/>
                  </a:moveTo>
                  <a:lnTo>
                    <a:pt x="319" y="40"/>
                  </a:lnTo>
                  <a:lnTo>
                    <a:pt x="120" y="199"/>
                  </a:lnTo>
                  <a:lnTo>
                    <a:pt x="40" y="318"/>
                  </a:lnTo>
                  <a:lnTo>
                    <a:pt x="1" y="438"/>
                  </a:lnTo>
                  <a:lnTo>
                    <a:pt x="1" y="517"/>
                  </a:lnTo>
                  <a:lnTo>
                    <a:pt x="1" y="637"/>
                  </a:lnTo>
                  <a:lnTo>
                    <a:pt x="80" y="756"/>
                  </a:lnTo>
                  <a:lnTo>
                    <a:pt x="160" y="875"/>
                  </a:lnTo>
                  <a:lnTo>
                    <a:pt x="478" y="1233"/>
                  </a:lnTo>
                  <a:lnTo>
                    <a:pt x="637" y="1392"/>
                  </a:lnTo>
                  <a:lnTo>
                    <a:pt x="835" y="1511"/>
                  </a:lnTo>
                  <a:lnTo>
                    <a:pt x="915" y="1551"/>
                  </a:lnTo>
                  <a:lnTo>
                    <a:pt x="1034" y="1591"/>
                  </a:lnTo>
                  <a:lnTo>
                    <a:pt x="1154" y="1551"/>
                  </a:lnTo>
                  <a:lnTo>
                    <a:pt x="1233" y="1511"/>
                  </a:lnTo>
                  <a:lnTo>
                    <a:pt x="1313" y="1432"/>
                  </a:lnTo>
                  <a:lnTo>
                    <a:pt x="1392" y="1352"/>
                  </a:lnTo>
                  <a:lnTo>
                    <a:pt x="1392" y="1233"/>
                  </a:lnTo>
                  <a:lnTo>
                    <a:pt x="1392" y="1114"/>
                  </a:lnTo>
                  <a:lnTo>
                    <a:pt x="1313" y="875"/>
                  </a:lnTo>
                  <a:lnTo>
                    <a:pt x="1193" y="676"/>
                  </a:lnTo>
                  <a:lnTo>
                    <a:pt x="915" y="239"/>
                  </a:lnTo>
                  <a:lnTo>
                    <a:pt x="716" y="8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F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110;p104">
              <a:extLst>
                <a:ext uri="{FF2B5EF4-FFF2-40B4-BE49-F238E27FC236}">
                  <a16:creationId xmlns:a16="http://schemas.microsoft.com/office/drawing/2014/main" id="{34F3E059-92CC-52B5-BCAC-DC538C394504}"/>
                </a:ext>
              </a:extLst>
            </p:cNvPr>
            <p:cNvSpPr/>
            <p:nvPr/>
          </p:nvSpPr>
          <p:spPr>
            <a:xfrm>
              <a:off x="6074775" y="2777475"/>
              <a:ext cx="34825" cy="39775"/>
            </a:xfrm>
            <a:custGeom>
              <a:avLst/>
              <a:gdLst/>
              <a:ahLst/>
              <a:cxnLst/>
              <a:rect l="l" t="t" r="r" b="b"/>
              <a:pathLst>
                <a:path w="1393" h="1591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398" y="0"/>
                  </a:lnTo>
                  <a:lnTo>
                    <a:pt x="319" y="40"/>
                  </a:lnTo>
                  <a:lnTo>
                    <a:pt x="120" y="199"/>
                  </a:lnTo>
                  <a:lnTo>
                    <a:pt x="40" y="318"/>
                  </a:lnTo>
                  <a:lnTo>
                    <a:pt x="1" y="438"/>
                  </a:lnTo>
                  <a:lnTo>
                    <a:pt x="1" y="517"/>
                  </a:lnTo>
                  <a:lnTo>
                    <a:pt x="1" y="637"/>
                  </a:lnTo>
                  <a:lnTo>
                    <a:pt x="1" y="637"/>
                  </a:lnTo>
                  <a:lnTo>
                    <a:pt x="80" y="756"/>
                  </a:lnTo>
                  <a:lnTo>
                    <a:pt x="160" y="875"/>
                  </a:lnTo>
                  <a:lnTo>
                    <a:pt x="160" y="875"/>
                  </a:lnTo>
                  <a:lnTo>
                    <a:pt x="478" y="1233"/>
                  </a:lnTo>
                  <a:lnTo>
                    <a:pt x="478" y="1233"/>
                  </a:lnTo>
                  <a:lnTo>
                    <a:pt x="637" y="1392"/>
                  </a:lnTo>
                  <a:lnTo>
                    <a:pt x="835" y="1511"/>
                  </a:lnTo>
                  <a:lnTo>
                    <a:pt x="835" y="1511"/>
                  </a:lnTo>
                  <a:lnTo>
                    <a:pt x="915" y="1551"/>
                  </a:lnTo>
                  <a:lnTo>
                    <a:pt x="1034" y="1591"/>
                  </a:lnTo>
                  <a:lnTo>
                    <a:pt x="1034" y="1591"/>
                  </a:lnTo>
                  <a:lnTo>
                    <a:pt x="1154" y="1551"/>
                  </a:lnTo>
                  <a:lnTo>
                    <a:pt x="1233" y="1511"/>
                  </a:lnTo>
                  <a:lnTo>
                    <a:pt x="1233" y="1511"/>
                  </a:lnTo>
                  <a:lnTo>
                    <a:pt x="1313" y="1432"/>
                  </a:lnTo>
                  <a:lnTo>
                    <a:pt x="1392" y="1352"/>
                  </a:lnTo>
                  <a:lnTo>
                    <a:pt x="1392" y="1233"/>
                  </a:lnTo>
                  <a:lnTo>
                    <a:pt x="1392" y="1114"/>
                  </a:lnTo>
                  <a:lnTo>
                    <a:pt x="1392" y="1114"/>
                  </a:lnTo>
                  <a:lnTo>
                    <a:pt x="1313" y="875"/>
                  </a:lnTo>
                  <a:lnTo>
                    <a:pt x="1193" y="676"/>
                  </a:lnTo>
                  <a:lnTo>
                    <a:pt x="1193" y="676"/>
                  </a:lnTo>
                  <a:lnTo>
                    <a:pt x="915" y="239"/>
                  </a:lnTo>
                  <a:lnTo>
                    <a:pt x="716" y="80"/>
                  </a:lnTo>
                  <a:lnTo>
                    <a:pt x="637" y="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111;p104">
              <a:extLst>
                <a:ext uri="{FF2B5EF4-FFF2-40B4-BE49-F238E27FC236}">
                  <a16:creationId xmlns:a16="http://schemas.microsoft.com/office/drawing/2014/main" id="{1CF713C1-FC6A-70C2-BC1D-96C081706727}"/>
                </a:ext>
              </a:extLst>
            </p:cNvPr>
            <p:cNvSpPr/>
            <p:nvPr/>
          </p:nvSpPr>
          <p:spPr>
            <a:xfrm>
              <a:off x="5333275" y="2794375"/>
              <a:ext cx="91450" cy="24875"/>
            </a:xfrm>
            <a:custGeom>
              <a:avLst/>
              <a:gdLst/>
              <a:ahLst/>
              <a:cxnLst/>
              <a:rect l="l" t="t" r="r" b="b"/>
              <a:pathLst>
                <a:path w="3658" h="995" extrusionOk="0">
                  <a:moveTo>
                    <a:pt x="1074" y="0"/>
                  </a:moveTo>
                  <a:lnTo>
                    <a:pt x="994" y="40"/>
                  </a:lnTo>
                  <a:lnTo>
                    <a:pt x="477" y="40"/>
                  </a:lnTo>
                  <a:lnTo>
                    <a:pt x="0" y="120"/>
                  </a:lnTo>
                  <a:lnTo>
                    <a:pt x="0" y="159"/>
                  </a:lnTo>
                  <a:lnTo>
                    <a:pt x="278" y="159"/>
                  </a:lnTo>
                  <a:lnTo>
                    <a:pt x="954" y="199"/>
                  </a:lnTo>
                  <a:lnTo>
                    <a:pt x="1431" y="239"/>
                  </a:lnTo>
                  <a:lnTo>
                    <a:pt x="1909" y="358"/>
                  </a:lnTo>
                  <a:lnTo>
                    <a:pt x="2346" y="517"/>
                  </a:lnTo>
                  <a:lnTo>
                    <a:pt x="2783" y="676"/>
                  </a:lnTo>
                  <a:lnTo>
                    <a:pt x="3658" y="994"/>
                  </a:lnTo>
                  <a:lnTo>
                    <a:pt x="3658" y="994"/>
                  </a:lnTo>
                  <a:lnTo>
                    <a:pt x="3499" y="795"/>
                  </a:lnTo>
                  <a:lnTo>
                    <a:pt x="3340" y="636"/>
                  </a:lnTo>
                  <a:lnTo>
                    <a:pt x="3101" y="477"/>
                  </a:lnTo>
                  <a:lnTo>
                    <a:pt x="2903" y="358"/>
                  </a:lnTo>
                  <a:lnTo>
                    <a:pt x="2664" y="279"/>
                  </a:lnTo>
                  <a:lnTo>
                    <a:pt x="2425" y="199"/>
                  </a:lnTo>
                  <a:lnTo>
                    <a:pt x="1948" y="80"/>
                  </a:lnTo>
                  <a:lnTo>
                    <a:pt x="1511" y="40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EA3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112;p104">
              <a:extLst>
                <a:ext uri="{FF2B5EF4-FFF2-40B4-BE49-F238E27FC236}">
                  <a16:creationId xmlns:a16="http://schemas.microsoft.com/office/drawing/2014/main" id="{0244DA85-3220-F912-BB54-DD8D17EC890C}"/>
                </a:ext>
              </a:extLst>
            </p:cNvPr>
            <p:cNvSpPr/>
            <p:nvPr/>
          </p:nvSpPr>
          <p:spPr>
            <a:xfrm>
              <a:off x="5333275" y="2794375"/>
              <a:ext cx="91450" cy="24875"/>
            </a:xfrm>
            <a:custGeom>
              <a:avLst/>
              <a:gdLst/>
              <a:ahLst/>
              <a:cxnLst/>
              <a:rect l="l" t="t" r="r" b="b"/>
              <a:pathLst>
                <a:path w="3658" h="995" fill="none" extrusionOk="0">
                  <a:moveTo>
                    <a:pt x="1074" y="0"/>
                  </a:moveTo>
                  <a:lnTo>
                    <a:pt x="1074" y="0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477" y="40"/>
                  </a:lnTo>
                  <a:lnTo>
                    <a:pt x="0" y="12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78" y="159"/>
                  </a:lnTo>
                  <a:lnTo>
                    <a:pt x="278" y="159"/>
                  </a:lnTo>
                  <a:lnTo>
                    <a:pt x="954" y="199"/>
                  </a:lnTo>
                  <a:lnTo>
                    <a:pt x="954" y="199"/>
                  </a:lnTo>
                  <a:lnTo>
                    <a:pt x="1431" y="239"/>
                  </a:lnTo>
                  <a:lnTo>
                    <a:pt x="1909" y="358"/>
                  </a:lnTo>
                  <a:lnTo>
                    <a:pt x="1909" y="358"/>
                  </a:lnTo>
                  <a:lnTo>
                    <a:pt x="2346" y="517"/>
                  </a:lnTo>
                  <a:lnTo>
                    <a:pt x="2783" y="676"/>
                  </a:lnTo>
                  <a:lnTo>
                    <a:pt x="2783" y="676"/>
                  </a:lnTo>
                  <a:lnTo>
                    <a:pt x="3658" y="994"/>
                  </a:lnTo>
                  <a:lnTo>
                    <a:pt x="3658" y="994"/>
                  </a:lnTo>
                  <a:lnTo>
                    <a:pt x="3658" y="994"/>
                  </a:lnTo>
                  <a:lnTo>
                    <a:pt x="3658" y="994"/>
                  </a:lnTo>
                  <a:lnTo>
                    <a:pt x="3658" y="994"/>
                  </a:lnTo>
                  <a:lnTo>
                    <a:pt x="3499" y="795"/>
                  </a:lnTo>
                  <a:lnTo>
                    <a:pt x="3340" y="636"/>
                  </a:lnTo>
                  <a:lnTo>
                    <a:pt x="3101" y="477"/>
                  </a:lnTo>
                  <a:lnTo>
                    <a:pt x="2903" y="358"/>
                  </a:lnTo>
                  <a:lnTo>
                    <a:pt x="2903" y="358"/>
                  </a:lnTo>
                  <a:lnTo>
                    <a:pt x="2664" y="279"/>
                  </a:lnTo>
                  <a:lnTo>
                    <a:pt x="2425" y="199"/>
                  </a:lnTo>
                  <a:lnTo>
                    <a:pt x="1948" y="80"/>
                  </a:lnTo>
                  <a:lnTo>
                    <a:pt x="1948" y="80"/>
                  </a:lnTo>
                  <a:lnTo>
                    <a:pt x="1511" y="40"/>
                  </a:lnTo>
                  <a:lnTo>
                    <a:pt x="10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113;p104">
              <a:extLst>
                <a:ext uri="{FF2B5EF4-FFF2-40B4-BE49-F238E27FC236}">
                  <a16:creationId xmlns:a16="http://schemas.microsoft.com/office/drawing/2014/main" id="{13D0A8D5-76B4-A80E-C190-3439E2D29731}"/>
                </a:ext>
              </a:extLst>
            </p:cNvPr>
            <p:cNvSpPr/>
            <p:nvPr/>
          </p:nvSpPr>
          <p:spPr>
            <a:xfrm>
              <a:off x="5316375" y="2841075"/>
              <a:ext cx="108350" cy="10975"/>
            </a:xfrm>
            <a:custGeom>
              <a:avLst/>
              <a:gdLst/>
              <a:ahLst/>
              <a:cxnLst/>
              <a:rect l="l" t="t" r="r" b="b"/>
              <a:pathLst>
                <a:path w="4334" h="439" extrusionOk="0">
                  <a:moveTo>
                    <a:pt x="2187" y="1"/>
                  </a:moveTo>
                  <a:lnTo>
                    <a:pt x="1630" y="41"/>
                  </a:lnTo>
                  <a:lnTo>
                    <a:pt x="1074" y="120"/>
                  </a:lnTo>
                  <a:lnTo>
                    <a:pt x="517" y="240"/>
                  </a:lnTo>
                  <a:lnTo>
                    <a:pt x="0" y="399"/>
                  </a:lnTo>
                  <a:lnTo>
                    <a:pt x="0" y="438"/>
                  </a:lnTo>
                  <a:lnTo>
                    <a:pt x="557" y="359"/>
                  </a:lnTo>
                  <a:lnTo>
                    <a:pt x="1113" y="319"/>
                  </a:lnTo>
                  <a:lnTo>
                    <a:pt x="1750" y="279"/>
                  </a:lnTo>
                  <a:lnTo>
                    <a:pt x="2187" y="279"/>
                  </a:lnTo>
                  <a:lnTo>
                    <a:pt x="2704" y="319"/>
                  </a:lnTo>
                  <a:lnTo>
                    <a:pt x="3260" y="399"/>
                  </a:lnTo>
                  <a:lnTo>
                    <a:pt x="4334" y="438"/>
                  </a:lnTo>
                  <a:lnTo>
                    <a:pt x="4334" y="399"/>
                  </a:lnTo>
                  <a:lnTo>
                    <a:pt x="4095" y="279"/>
                  </a:lnTo>
                  <a:lnTo>
                    <a:pt x="3817" y="200"/>
                  </a:lnTo>
                  <a:lnTo>
                    <a:pt x="3300" y="41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EA3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114;p104">
              <a:extLst>
                <a:ext uri="{FF2B5EF4-FFF2-40B4-BE49-F238E27FC236}">
                  <a16:creationId xmlns:a16="http://schemas.microsoft.com/office/drawing/2014/main" id="{06E3F37A-B90F-47E7-B3C7-5AB4B519B1B8}"/>
                </a:ext>
              </a:extLst>
            </p:cNvPr>
            <p:cNvSpPr/>
            <p:nvPr/>
          </p:nvSpPr>
          <p:spPr>
            <a:xfrm>
              <a:off x="5316375" y="2841075"/>
              <a:ext cx="108350" cy="10975"/>
            </a:xfrm>
            <a:custGeom>
              <a:avLst/>
              <a:gdLst/>
              <a:ahLst/>
              <a:cxnLst/>
              <a:rect l="l" t="t" r="r" b="b"/>
              <a:pathLst>
                <a:path w="4334" h="439" fill="none" extrusionOk="0">
                  <a:moveTo>
                    <a:pt x="2664" y="1"/>
                  </a:moveTo>
                  <a:lnTo>
                    <a:pt x="2664" y="1"/>
                  </a:lnTo>
                  <a:lnTo>
                    <a:pt x="2187" y="1"/>
                  </a:lnTo>
                  <a:lnTo>
                    <a:pt x="2187" y="1"/>
                  </a:lnTo>
                  <a:lnTo>
                    <a:pt x="1630" y="41"/>
                  </a:lnTo>
                  <a:lnTo>
                    <a:pt x="1074" y="120"/>
                  </a:lnTo>
                  <a:lnTo>
                    <a:pt x="1074" y="120"/>
                  </a:lnTo>
                  <a:lnTo>
                    <a:pt x="517" y="240"/>
                  </a:lnTo>
                  <a:lnTo>
                    <a:pt x="0" y="399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57" y="359"/>
                  </a:lnTo>
                  <a:lnTo>
                    <a:pt x="1113" y="319"/>
                  </a:lnTo>
                  <a:lnTo>
                    <a:pt x="1113" y="319"/>
                  </a:lnTo>
                  <a:lnTo>
                    <a:pt x="1750" y="279"/>
                  </a:lnTo>
                  <a:lnTo>
                    <a:pt x="1750" y="279"/>
                  </a:lnTo>
                  <a:lnTo>
                    <a:pt x="2187" y="279"/>
                  </a:lnTo>
                  <a:lnTo>
                    <a:pt x="2187" y="279"/>
                  </a:lnTo>
                  <a:lnTo>
                    <a:pt x="2704" y="319"/>
                  </a:lnTo>
                  <a:lnTo>
                    <a:pt x="3260" y="399"/>
                  </a:lnTo>
                  <a:lnTo>
                    <a:pt x="3260" y="399"/>
                  </a:lnTo>
                  <a:lnTo>
                    <a:pt x="4334" y="438"/>
                  </a:lnTo>
                  <a:lnTo>
                    <a:pt x="4334" y="438"/>
                  </a:lnTo>
                  <a:lnTo>
                    <a:pt x="4334" y="399"/>
                  </a:lnTo>
                  <a:lnTo>
                    <a:pt x="4334" y="399"/>
                  </a:lnTo>
                  <a:lnTo>
                    <a:pt x="4095" y="279"/>
                  </a:lnTo>
                  <a:lnTo>
                    <a:pt x="3817" y="200"/>
                  </a:lnTo>
                  <a:lnTo>
                    <a:pt x="3300" y="41"/>
                  </a:lnTo>
                  <a:lnTo>
                    <a:pt x="3300" y="41"/>
                  </a:lnTo>
                  <a:lnTo>
                    <a:pt x="2982" y="1"/>
                  </a:lnTo>
                  <a:lnTo>
                    <a:pt x="26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115;p104">
              <a:extLst>
                <a:ext uri="{FF2B5EF4-FFF2-40B4-BE49-F238E27FC236}">
                  <a16:creationId xmlns:a16="http://schemas.microsoft.com/office/drawing/2014/main" id="{339196A8-7CDE-F00B-5888-3E73F3834523}"/>
                </a:ext>
              </a:extLst>
            </p:cNvPr>
            <p:cNvSpPr/>
            <p:nvPr/>
          </p:nvSpPr>
          <p:spPr>
            <a:xfrm>
              <a:off x="5337250" y="2878850"/>
              <a:ext cx="87475" cy="18925"/>
            </a:xfrm>
            <a:custGeom>
              <a:avLst/>
              <a:gdLst/>
              <a:ahLst/>
              <a:cxnLst/>
              <a:rect l="l" t="t" r="r" b="b"/>
              <a:pathLst>
                <a:path w="3499" h="757" extrusionOk="0">
                  <a:moveTo>
                    <a:pt x="3499" y="1"/>
                  </a:moveTo>
                  <a:lnTo>
                    <a:pt x="3022" y="80"/>
                  </a:lnTo>
                  <a:lnTo>
                    <a:pt x="2624" y="120"/>
                  </a:lnTo>
                  <a:lnTo>
                    <a:pt x="2187" y="239"/>
                  </a:lnTo>
                  <a:lnTo>
                    <a:pt x="1750" y="398"/>
                  </a:lnTo>
                  <a:lnTo>
                    <a:pt x="915" y="597"/>
                  </a:lnTo>
                  <a:lnTo>
                    <a:pt x="40" y="716"/>
                  </a:lnTo>
                  <a:lnTo>
                    <a:pt x="0" y="756"/>
                  </a:lnTo>
                  <a:lnTo>
                    <a:pt x="318" y="756"/>
                  </a:lnTo>
                  <a:lnTo>
                    <a:pt x="1074" y="716"/>
                  </a:lnTo>
                  <a:lnTo>
                    <a:pt x="1829" y="637"/>
                  </a:lnTo>
                  <a:lnTo>
                    <a:pt x="2266" y="557"/>
                  </a:lnTo>
                  <a:lnTo>
                    <a:pt x="2704" y="478"/>
                  </a:lnTo>
                  <a:lnTo>
                    <a:pt x="3101" y="279"/>
                  </a:lnTo>
                  <a:lnTo>
                    <a:pt x="3499" y="41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EA3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116;p104">
              <a:extLst>
                <a:ext uri="{FF2B5EF4-FFF2-40B4-BE49-F238E27FC236}">
                  <a16:creationId xmlns:a16="http://schemas.microsoft.com/office/drawing/2014/main" id="{87369DA6-3C2B-0791-3ABF-689581B27D1D}"/>
                </a:ext>
              </a:extLst>
            </p:cNvPr>
            <p:cNvSpPr/>
            <p:nvPr/>
          </p:nvSpPr>
          <p:spPr>
            <a:xfrm>
              <a:off x="5337250" y="2878850"/>
              <a:ext cx="87475" cy="18925"/>
            </a:xfrm>
            <a:custGeom>
              <a:avLst/>
              <a:gdLst/>
              <a:ahLst/>
              <a:cxnLst/>
              <a:rect l="l" t="t" r="r" b="b"/>
              <a:pathLst>
                <a:path w="3499" h="757" fill="none" extrusionOk="0">
                  <a:moveTo>
                    <a:pt x="3499" y="1"/>
                  </a:moveTo>
                  <a:lnTo>
                    <a:pt x="3499" y="1"/>
                  </a:lnTo>
                  <a:lnTo>
                    <a:pt x="3022" y="80"/>
                  </a:lnTo>
                  <a:lnTo>
                    <a:pt x="2624" y="120"/>
                  </a:lnTo>
                  <a:lnTo>
                    <a:pt x="2624" y="120"/>
                  </a:lnTo>
                  <a:lnTo>
                    <a:pt x="2187" y="239"/>
                  </a:lnTo>
                  <a:lnTo>
                    <a:pt x="1750" y="398"/>
                  </a:lnTo>
                  <a:lnTo>
                    <a:pt x="1750" y="398"/>
                  </a:lnTo>
                  <a:lnTo>
                    <a:pt x="915" y="597"/>
                  </a:lnTo>
                  <a:lnTo>
                    <a:pt x="40" y="716"/>
                  </a:lnTo>
                  <a:lnTo>
                    <a:pt x="0" y="756"/>
                  </a:lnTo>
                  <a:lnTo>
                    <a:pt x="40" y="756"/>
                  </a:lnTo>
                  <a:lnTo>
                    <a:pt x="40" y="756"/>
                  </a:lnTo>
                  <a:lnTo>
                    <a:pt x="318" y="756"/>
                  </a:lnTo>
                  <a:lnTo>
                    <a:pt x="318" y="756"/>
                  </a:lnTo>
                  <a:lnTo>
                    <a:pt x="1074" y="716"/>
                  </a:lnTo>
                  <a:lnTo>
                    <a:pt x="1829" y="637"/>
                  </a:lnTo>
                  <a:lnTo>
                    <a:pt x="1829" y="637"/>
                  </a:lnTo>
                  <a:lnTo>
                    <a:pt x="2266" y="557"/>
                  </a:lnTo>
                  <a:lnTo>
                    <a:pt x="2704" y="478"/>
                  </a:lnTo>
                  <a:lnTo>
                    <a:pt x="2704" y="478"/>
                  </a:lnTo>
                  <a:lnTo>
                    <a:pt x="3101" y="279"/>
                  </a:lnTo>
                  <a:lnTo>
                    <a:pt x="3499" y="41"/>
                  </a:lnTo>
                  <a:lnTo>
                    <a:pt x="3499" y="41"/>
                  </a:lnTo>
                  <a:lnTo>
                    <a:pt x="3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117;p104">
              <a:extLst>
                <a:ext uri="{FF2B5EF4-FFF2-40B4-BE49-F238E27FC236}">
                  <a16:creationId xmlns:a16="http://schemas.microsoft.com/office/drawing/2014/main" id="{FEAF0EEF-813E-7523-1794-B8F9E0AEB6AE}"/>
                </a:ext>
              </a:extLst>
            </p:cNvPr>
            <p:cNvSpPr/>
            <p:nvPr/>
          </p:nvSpPr>
          <p:spPr>
            <a:xfrm>
              <a:off x="5358125" y="2909675"/>
              <a:ext cx="66600" cy="26850"/>
            </a:xfrm>
            <a:custGeom>
              <a:avLst/>
              <a:gdLst/>
              <a:ahLst/>
              <a:cxnLst/>
              <a:rect l="l" t="t" r="r" b="b"/>
              <a:pathLst>
                <a:path w="2664" h="1074" extrusionOk="0">
                  <a:moveTo>
                    <a:pt x="2664" y="0"/>
                  </a:moveTo>
                  <a:lnTo>
                    <a:pt x="1988" y="279"/>
                  </a:lnTo>
                  <a:lnTo>
                    <a:pt x="1670" y="438"/>
                  </a:lnTo>
                  <a:lnTo>
                    <a:pt x="1392" y="637"/>
                  </a:lnTo>
                  <a:lnTo>
                    <a:pt x="716" y="875"/>
                  </a:lnTo>
                  <a:lnTo>
                    <a:pt x="40" y="1034"/>
                  </a:lnTo>
                  <a:lnTo>
                    <a:pt x="0" y="1074"/>
                  </a:lnTo>
                  <a:lnTo>
                    <a:pt x="398" y="1074"/>
                  </a:lnTo>
                  <a:lnTo>
                    <a:pt x="756" y="1034"/>
                  </a:lnTo>
                  <a:lnTo>
                    <a:pt x="1113" y="955"/>
                  </a:lnTo>
                  <a:lnTo>
                    <a:pt x="1471" y="875"/>
                  </a:lnTo>
                  <a:lnTo>
                    <a:pt x="1829" y="756"/>
                  </a:lnTo>
                  <a:lnTo>
                    <a:pt x="1988" y="676"/>
                  </a:lnTo>
                  <a:lnTo>
                    <a:pt x="2147" y="597"/>
                  </a:lnTo>
                  <a:lnTo>
                    <a:pt x="2465" y="318"/>
                  </a:lnTo>
                  <a:lnTo>
                    <a:pt x="2584" y="199"/>
                  </a:lnTo>
                  <a:lnTo>
                    <a:pt x="2664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EA3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118;p104">
              <a:extLst>
                <a:ext uri="{FF2B5EF4-FFF2-40B4-BE49-F238E27FC236}">
                  <a16:creationId xmlns:a16="http://schemas.microsoft.com/office/drawing/2014/main" id="{845C5163-0553-4F35-0005-C1A49E016FDD}"/>
                </a:ext>
              </a:extLst>
            </p:cNvPr>
            <p:cNvSpPr/>
            <p:nvPr/>
          </p:nvSpPr>
          <p:spPr>
            <a:xfrm>
              <a:off x="5358125" y="2909675"/>
              <a:ext cx="66600" cy="26850"/>
            </a:xfrm>
            <a:custGeom>
              <a:avLst/>
              <a:gdLst/>
              <a:ahLst/>
              <a:cxnLst/>
              <a:rect l="l" t="t" r="r" b="b"/>
              <a:pathLst>
                <a:path w="2664" h="1074" fill="none" extrusionOk="0">
                  <a:moveTo>
                    <a:pt x="2664" y="0"/>
                  </a:moveTo>
                  <a:lnTo>
                    <a:pt x="2664" y="0"/>
                  </a:lnTo>
                  <a:lnTo>
                    <a:pt x="1988" y="279"/>
                  </a:lnTo>
                  <a:lnTo>
                    <a:pt x="1988" y="279"/>
                  </a:lnTo>
                  <a:lnTo>
                    <a:pt x="1670" y="438"/>
                  </a:lnTo>
                  <a:lnTo>
                    <a:pt x="1392" y="637"/>
                  </a:lnTo>
                  <a:lnTo>
                    <a:pt x="1392" y="637"/>
                  </a:lnTo>
                  <a:lnTo>
                    <a:pt x="716" y="875"/>
                  </a:lnTo>
                  <a:lnTo>
                    <a:pt x="40" y="1034"/>
                  </a:lnTo>
                  <a:lnTo>
                    <a:pt x="0" y="1074"/>
                  </a:lnTo>
                  <a:lnTo>
                    <a:pt x="40" y="1074"/>
                  </a:lnTo>
                  <a:lnTo>
                    <a:pt x="40" y="1074"/>
                  </a:lnTo>
                  <a:lnTo>
                    <a:pt x="398" y="1074"/>
                  </a:lnTo>
                  <a:lnTo>
                    <a:pt x="756" y="1034"/>
                  </a:lnTo>
                  <a:lnTo>
                    <a:pt x="756" y="1034"/>
                  </a:lnTo>
                  <a:lnTo>
                    <a:pt x="1113" y="955"/>
                  </a:lnTo>
                  <a:lnTo>
                    <a:pt x="1471" y="875"/>
                  </a:lnTo>
                  <a:lnTo>
                    <a:pt x="1471" y="875"/>
                  </a:lnTo>
                  <a:lnTo>
                    <a:pt x="1829" y="756"/>
                  </a:lnTo>
                  <a:lnTo>
                    <a:pt x="1988" y="676"/>
                  </a:lnTo>
                  <a:lnTo>
                    <a:pt x="2147" y="597"/>
                  </a:lnTo>
                  <a:lnTo>
                    <a:pt x="2147" y="597"/>
                  </a:lnTo>
                  <a:lnTo>
                    <a:pt x="2465" y="318"/>
                  </a:lnTo>
                  <a:lnTo>
                    <a:pt x="2584" y="199"/>
                  </a:lnTo>
                  <a:lnTo>
                    <a:pt x="2664" y="40"/>
                  </a:lnTo>
                  <a:lnTo>
                    <a:pt x="2664" y="0"/>
                  </a:lnTo>
                  <a:lnTo>
                    <a:pt x="26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402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9169751-B0F3-FCF1-8F5B-32B40E06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5981"/>
            <a:ext cx="9144000" cy="34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8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8C6984-DE51-F20B-CDE9-E7A2FB92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635" y="601460"/>
            <a:ext cx="3590913" cy="4352120"/>
          </a:xfrm>
          <a:prstGeom prst="rect">
            <a:avLst/>
          </a:prstGeom>
        </p:spPr>
      </p:pic>
      <p:sp>
        <p:nvSpPr>
          <p:cNvPr id="2" name="Google Shape;12131;p45">
            <a:extLst>
              <a:ext uri="{FF2B5EF4-FFF2-40B4-BE49-F238E27FC236}">
                <a16:creationId xmlns:a16="http://schemas.microsoft.com/office/drawing/2014/main" id="{62E9BD5E-5CBF-A93A-D895-DDE89988DC6E}"/>
              </a:ext>
            </a:extLst>
          </p:cNvPr>
          <p:cNvSpPr txBox="1"/>
          <p:nvPr/>
        </p:nvSpPr>
        <p:spPr>
          <a:xfrm>
            <a:off x="256292" y="1134976"/>
            <a:ext cx="4826795" cy="32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4.5 minutos para cargar 200 concesiones.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BDNS tiene: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800" b="1" dirty="0">
                <a:solidFill>
                  <a:srgbClr val="FF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18.584.307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concesiones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800" b="1" dirty="0">
                <a:solidFill>
                  <a:srgbClr val="FF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414.504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convocatorias.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persona tardaría </a:t>
            </a:r>
            <a:r>
              <a:rPr lang="es-ES" sz="2400" b="1" dirty="0">
                <a:solidFill>
                  <a:srgbClr val="FF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6.969 horas</a:t>
            </a:r>
            <a:r>
              <a:rPr lang="es-ES" sz="2000" b="1" dirty="0">
                <a:solidFill>
                  <a:srgbClr val="FF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en cargar todas las concesiones públicas en su navegador.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9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9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9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(Si no se cae el servidor en el intento)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4CBB549-30FF-FBE5-E8BF-7D02B2D07BDB}"/>
              </a:ext>
            </a:extLst>
          </p:cNvPr>
          <p:cNvSpPr/>
          <p:nvPr/>
        </p:nvSpPr>
        <p:spPr>
          <a:xfrm>
            <a:off x="8079865" y="3390900"/>
            <a:ext cx="59436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605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5C127B-9814-F3F7-1048-1E20661B4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3525"/>
            <a:ext cx="9144000" cy="46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8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7" name="Google Shape;7647;p31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8" name="Google Shape;7648;p31"/>
          <p:cNvSpPr/>
          <p:nvPr/>
        </p:nvSpPr>
        <p:spPr>
          <a:xfrm>
            <a:off x="5017700" y="153010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9" name="Google Shape;7649;p31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Web Scraping</a:t>
            </a:r>
            <a:endParaRPr dirty="0"/>
          </a:p>
        </p:txBody>
      </p:sp>
      <p:sp>
        <p:nvSpPr>
          <p:cNvPr id="7650" name="Google Shape;7650;p31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Qué es el Web Scraping y cómo funciona.</a:t>
            </a:r>
            <a:endParaRPr dirty="0"/>
          </a:p>
        </p:txBody>
      </p:sp>
      <p:sp>
        <p:nvSpPr>
          <p:cNvPr id="7651" name="Google Shape;7651;p31"/>
          <p:cNvSpPr txBox="1">
            <a:spLocks noGrp="1"/>
          </p:cNvSpPr>
          <p:nvPr>
            <p:ph type="title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652" name="Google Shape;7652;p31"/>
          <p:cNvSpPr txBox="1">
            <a:spLocks noGrp="1"/>
          </p:cNvSpPr>
          <p:nvPr>
            <p:ph type="title" idx="2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7653" name="Google Shape;7653;p31"/>
          <p:cNvSpPr txBox="1">
            <a:spLocks noGrp="1"/>
          </p:cNvSpPr>
          <p:nvPr>
            <p:ph type="title" idx="3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7654" name="Google Shape;7654;p31"/>
          <p:cNvSpPr txBox="1">
            <a:spLocks noGrp="1"/>
          </p:cNvSpPr>
          <p:nvPr>
            <p:ph type="title" idx="4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7655" name="Google Shape;7655;p31"/>
          <p:cNvSpPr txBox="1">
            <a:spLocks noGrp="1"/>
          </p:cNvSpPr>
          <p:nvPr>
            <p:ph type="title" idx="5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656" name="Google Shape;7656;p31"/>
          <p:cNvSpPr txBox="1">
            <a:spLocks noGrp="1"/>
          </p:cNvSpPr>
          <p:nvPr>
            <p:ph type="title" idx="6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657" name="Google Shape;7657;p31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Legalidad</a:t>
            </a:r>
            <a:endParaRPr dirty="0"/>
          </a:p>
        </p:txBody>
      </p:sp>
      <p:sp>
        <p:nvSpPr>
          <p:cNvPr id="7658" name="Google Shape;7658;p31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¿Es legal hacer scraping? Pista: Sí</a:t>
            </a:r>
            <a:endParaRPr dirty="0"/>
          </a:p>
        </p:txBody>
      </p:sp>
      <p:sp>
        <p:nvSpPr>
          <p:cNvPr id="7659" name="Google Shape;7659;p31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Threat Intelligence</a:t>
            </a:r>
            <a:endParaRPr dirty="0"/>
          </a:p>
        </p:txBody>
      </p:sp>
      <p:sp>
        <p:nvSpPr>
          <p:cNvPr id="7660" name="Google Shape;7660;p31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Casos de uso de scraping en inteligencia.</a:t>
            </a:r>
            <a:endParaRPr dirty="0"/>
          </a:p>
        </p:txBody>
      </p:sp>
      <p:sp>
        <p:nvSpPr>
          <p:cNvPr id="7661" name="Google Shape;7661;p31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BDNS</a:t>
            </a:r>
            <a:endParaRPr dirty="0"/>
          </a:p>
        </p:txBody>
      </p:sp>
      <p:sp>
        <p:nvSpPr>
          <p:cNvPr id="7662" name="Google Shape;7662;p31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Scrapeando datos públicos.</a:t>
            </a:r>
            <a:endParaRPr dirty="0"/>
          </a:p>
        </p:txBody>
      </p:sp>
      <p:sp>
        <p:nvSpPr>
          <p:cNvPr id="7663" name="Google Shape;7663;p31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Uniovi</a:t>
            </a:r>
            <a:endParaRPr dirty="0"/>
          </a:p>
        </p:txBody>
      </p:sp>
      <p:sp>
        <p:nvSpPr>
          <p:cNvPr id="7664" name="Google Shape;7664;p31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Scrapeando datos no tan públicos.</a:t>
            </a:r>
            <a:endParaRPr dirty="0"/>
          </a:p>
        </p:txBody>
      </p:sp>
      <p:sp>
        <p:nvSpPr>
          <p:cNvPr id="7665" name="Google Shape;7665;p31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Conclusiones</a:t>
            </a:r>
            <a:endParaRPr dirty="0"/>
          </a:p>
        </p:txBody>
      </p:sp>
      <p:sp>
        <p:nvSpPr>
          <p:cNvPr id="7666" name="Google Shape;7666;p31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Conclusiones y recursos recomendados.</a:t>
            </a:r>
            <a:endParaRPr dirty="0"/>
          </a:p>
        </p:txBody>
      </p:sp>
      <p:grpSp>
        <p:nvGrpSpPr>
          <p:cNvPr id="7667" name="Google Shape;7667;p31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7668" name="Google Shape;7668;p31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1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1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1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1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1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1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1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1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1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1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1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1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1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1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1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1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1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1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1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1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1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1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1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1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1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1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1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1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1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1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1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1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1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1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1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799972-21F1-09DC-B2C9-E1AEE3694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9" y="1004163"/>
            <a:ext cx="6376340" cy="22659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2138DB-1DAB-8F7B-1315-F439D5EAB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895" y="2677257"/>
            <a:ext cx="6393167" cy="2359540"/>
          </a:xfrm>
          <a:prstGeom prst="rect">
            <a:avLst/>
          </a:prstGeom>
        </p:spPr>
      </p:pic>
      <p:grpSp>
        <p:nvGrpSpPr>
          <p:cNvPr id="2" name="Google Shape;3283;p105">
            <a:extLst>
              <a:ext uri="{FF2B5EF4-FFF2-40B4-BE49-F238E27FC236}">
                <a16:creationId xmlns:a16="http://schemas.microsoft.com/office/drawing/2014/main" id="{68E9D01E-4376-0D6E-20DA-8FBD67843436}"/>
              </a:ext>
            </a:extLst>
          </p:cNvPr>
          <p:cNvGrpSpPr/>
          <p:nvPr/>
        </p:nvGrpSpPr>
        <p:grpSpPr>
          <a:xfrm>
            <a:off x="817865" y="3544209"/>
            <a:ext cx="1004007" cy="1504980"/>
            <a:chOff x="4891200" y="2796925"/>
            <a:chExt cx="925650" cy="1387525"/>
          </a:xfrm>
        </p:grpSpPr>
        <p:sp>
          <p:nvSpPr>
            <p:cNvPr id="4" name="Google Shape;3284;p105">
              <a:extLst>
                <a:ext uri="{FF2B5EF4-FFF2-40B4-BE49-F238E27FC236}">
                  <a16:creationId xmlns:a16="http://schemas.microsoft.com/office/drawing/2014/main" id="{392DCD99-D095-C061-1D1E-B3914E44B227}"/>
                </a:ext>
              </a:extLst>
            </p:cNvPr>
            <p:cNvSpPr/>
            <p:nvPr/>
          </p:nvSpPr>
          <p:spPr>
            <a:xfrm>
              <a:off x="5271375" y="3435925"/>
              <a:ext cx="255750" cy="748525"/>
            </a:xfrm>
            <a:custGeom>
              <a:avLst/>
              <a:gdLst/>
              <a:ahLst/>
              <a:cxnLst/>
              <a:rect l="l" t="t" r="r" b="b"/>
              <a:pathLst>
                <a:path w="10230" h="29941" extrusionOk="0">
                  <a:moveTo>
                    <a:pt x="182" y="751"/>
                  </a:moveTo>
                  <a:cubicBezTo>
                    <a:pt x="1051" y="3145"/>
                    <a:pt x="249" y="5645"/>
                    <a:pt x="304" y="8119"/>
                  </a:cubicBezTo>
                  <a:cubicBezTo>
                    <a:pt x="359" y="10614"/>
                    <a:pt x="844" y="13088"/>
                    <a:pt x="1630" y="15454"/>
                  </a:cubicBezTo>
                  <a:cubicBezTo>
                    <a:pt x="2457" y="17943"/>
                    <a:pt x="3588" y="20314"/>
                    <a:pt x="4891" y="22588"/>
                  </a:cubicBezTo>
                  <a:cubicBezTo>
                    <a:pt x="6291" y="25040"/>
                    <a:pt x="7814" y="27591"/>
                    <a:pt x="9683" y="29718"/>
                  </a:cubicBezTo>
                  <a:cubicBezTo>
                    <a:pt x="9879" y="29941"/>
                    <a:pt x="10230" y="29678"/>
                    <a:pt x="10101" y="29419"/>
                  </a:cubicBezTo>
                  <a:cubicBezTo>
                    <a:pt x="8854" y="26894"/>
                    <a:pt x="7129" y="24593"/>
                    <a:pt x="5747" y="22138"/>
                  </a:cubicBezTo>
                  <a:cubicBezTo>
                    <a:pt x="4406" y="19762"/>
                    <a:pt x="3216" y="17280"/>
                    <a:pt x="2412" y="14668"/>
                  </a:cubicBezTo>
                  <a:cubicBezTo>
                    <a:pt x="1660" y="12223"/>
                    <a:pt x="1212" y="9679"/>
                    <a:pt x="1285" y="7115"/>
                  </a:cubicBezTo>
                  <a:cubicBezTo>
                    <a:pt x="1346" y="4964"/>
                    <a:pt x="2141" y="2448"/>
                    <a:pt x="1046" y="436"/>
                  </a:cubicBezTo>
                  <a:cubicBezTo>
                    <a:pt x="804" y="0"/>
                    <a:pt x="0" y="245"/>
                    <a:pt x="182" y="7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85;p105">
              <a:extLst>
                <a:ext uri="{FF2B5EF4-FFF2-40B4-BE49-F238E27FC236}">
                  <a16:creationId xmlns:a16="http://schemas.microsoft.com/office/drawing/2014/main" id="{0E6FBBC8-B5AB-A4CA-85C6-C55FC81E012B}"/>
                </a:ext>
              </a:extLst>
            </p:cNvPr>
            <p:cNvSpPr/>
            <p:nvPr/>
          </p:nvSpPr>
          <p:spPr>
            <a:xfrm>
              <a:off x="5373750" y="3501750"/>
              <a:ext cx="148650" cy="622325"/>
            </a:xfrm>
            <a:custGeom>
              <a:avLst/>
              <a:gdLst/>
              <a:ahLst/>
              <a:cxnLst/>
              <a:rect l="l" t="t" r="r" b="b"/>
              <a:pathLst>
                <a:path w="5946" h="24893" extrusionOk="0">
                  <a:moveTo>
                    <a:pt x="4746" y="215"/>
                  </a:moveTo>
                  <a:cubicBezTo>
                    <a:pt x="4564" y="1"/>
                    <a:pt x="4182" y="201"/>
                    <a:pt x="4255" y="473"/>
                  </a:cubicBezTo>
                  <a:cubicBezTo>
                    <a:pt x="4543" y="1520"/>
                    <a:pt x="4789" y="2459"/>
                    <a:pt x="4635" y="3558"/>
                  </a:cubicBezTo>
                  <a:cubicBezTo>
                    <a:pt x="4476" y="4688"/>
                    <a:pt x="4049" y="5797"/>
                    <a:pt x="3533" y="6808"/>
                  </a:cubicBezTo>
                  <a:cubicBezTo>
                    <a:pt x="2602" y="8634"/>
                    <a:pt x="1360" y="10302"/>
                    <a:pt x="701" y="12260"/>
                  </a:cubicBezTo>
                  <a:cubicBezTo>
                    <a:pt x="1" y="14343"/>
                    <a:pt x="311" y="16398"/>
                    <a:pt x="976" y="18447"/>
                  </a:cubicBezTo>
                  <a:cubicBezTo>
                    <a:pt x="1366" y="19644"/>
                    <a:pt x="1837" y="20820"/>
                    <a:pt x="2406" y="21942"/>
                  </a:cubicBezTo>
                  <a:cubicBezTo>
                    <a:pt x="2900" y="22918"/>
                    <a:pt x="3445" y="24111"/>
                    <a:pt x="4333" y="24789"/>
                  </a:cubicBezTo>
                  <a:cubicBezTo>
                    <a:pt x="4469" y="24892"/>
                    <a:pt x="4659" y="24735"/>
                    <a:pt x="4623" y="24583"/>
                  </a:cubicBezTo>
                  <a:cubicBezTo>
                    <a:pt x="4362" y="23409"/>
                    <a:pt x="3558" y="22314"/>
                    <a:pt x="3065" y="21220"/>
                  </a:cubicBezTo>
                  <a:cubicBezTo>
                    <a:pt x="2522" y="20016"/>
                    <a:pt x="2048" y="18781"/>
                    <a:pt x="1684" y="17511"/>
                  </a:cubicBezTo>
                  <a:cubicBezTo>
                    <a:pt x="998" y="15117"/>
                    <a:pt x="1223" y="13033"/>
                    <a:pt x="2366" y="10829"/>
                  </a:cubicBezTo>
                  <a:cubicBezTo>
                    <a:pt x="3286" y="9051"/>
                    <a:pt x="4471" y="7409"/>
                    <a:pt x="5116" y="5497"/>
                  </a:cubicBezTo>
                  <a:cubicBezTo>
                    <a:pt x="5668" y="3867"/>
                    <a:pt x="5945" y="1623"/>
                    <a:pt x="4746" y="215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86;p105">
              <a:extLst>
                <a:ext uri="{FF2B5EF4-FFF2-40B4-BE49-F238E27FC236}">
                  <a16:creationId xmlns:a16="http://schemas.microsoft.com/office/drawing/2014/main" id="{B2EE876C-BD1B-5A58-2432-964EFFC03BD6}"/>
                </a:ext>
              </a:extLst>
            </p:cNvPr>
            <p:cNvSpPr/>
            <p:nvPr/>
          </p:nvSpPr>
          <p:spPr>
            <a:xfrm>
              <a:off x="5412625" y="3612675"/>
              <a:ext cx="283975" cy="484725"/>
            </a:xfrm>
            <a:custGeom>
              <a:avLst/>
              <a:gdLst/>
              <a:ahLst/>
              <a:cxnLst/>
              <a:rect l="l" t="t" r="r" b="b"/>
              <a:pathLst>
                <a:path w="11359" h="19389" extrusionOk="0">
                  <a:moveTo>
                    <a:pt x="9808" y="663"/>
                  </a:moveTo>
                  <a:cubicBezTo>
                    <a:pt x="10898" y="5355"/>
                    <a:pt x="4821" y="6594"/>
                    <a:pt x="2518" y="9486"/>
                  </a:cubicBezTo>
                  <a:cubicBezTo>
                    <a:pt x="386" y="12159"/>
                    <a:pt x="0" y="16171"/>
                    <a:pt x="1903" y="19065"/>
                  </a:cubicBezTo>
                  <a:cubicBezTo>
                    <a:pt x="2116" y="19389"/>
                    <a:pt x="2621" y="19140"/>
                    <a:pt x="2444" y="18779"/>
                  </a:cubicBezTo>
                  <a:cubicBezTo>
                    <a:pt x="608" y="15027"/>
                    <a:pt x="1760" y="10676"/>
                    <a:pt x="5217" y="8364"/>
                  </a:cubicBezTo>
                  <a:cubicBezTo>
                    <a:pt x="6867" y="7260"/>
                    <a:pt x="8739" y="6392"/>
                    <a:pt x="9922" y="4732"/>
                  </a:cubicBezTo>
                  <a:cubicBezTo>
                    <a:pt x="10785" y="3522"/>
                    <a:pt x="11359" y="1767"/>
                    <a:pt x="10563" y="388"/>
                  </a:cubicBezTo>
                  <a:cubicBezTo>
                    <a:pt x="10340" y="0"/>
                    <a:pt x="9700" y="204"/>
                    <a:pt x="9808" y="663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7;p105">
              <a:extLst>
                <a:ext uri="{FF2B5EF4-FFF2-40B4-BE49-F238E27FC236}">
                  <a16:creationId xmlns:a16="http://schemas.microsoft.com/office/drawing/2014/main" id="{24F532EA-E9B0-DB10-BE23-90BEB60FC473}"/>
                </a:ext>
              </a:extLst>
            </p:cNvPr>
            <p:cNvSpPr/>
            <p:nvPr/>
          </p:nvSpPr>
          <p:spPr>
            <a:xfrm>
              <a:off x="5453300" y="3676225"/>
              <a:ext cx="363550" cy="423500"/>
            </a:xfrm>
            <a:custGeom>
              <a:avLst/>
              <a:gdLst/>
              <a:ahLst/>
              <a:cxnLst/>
              <a:rect l="l" t="t" r="r" b="b"/>
              <a:pathLst>
                <a:path w="14542" h="16940" extrusionOk="0">
                  <a:moveTo>
                    <a:pt x="13080" y="449"/>
                  </a:moveTo>
                  <a:cubicBezTo>
                    <a:pt x="13041" y="1343"/>
                    <a:pt x="13082" y="2192"/>
                    <a:pt x="12780" y="3051"/>
                  </a:cubicBezTo>
                  <a:cubicBezTo>
                    <a:pt x="12464" y="3948"/>
                    <a:pt x="11908" y="4764"/>
                    <a:pt x="11256" y="5449"/>
                  </a:cubicBezTo>
                  <a:cubicBezTo>
                    <a:pt x="9721" y="7062"/>
                    <a:pt x="7607" y="7934"/>
                    <a:pt x="5699" y="9010"/>
                  </a:cubicBezTo>
                  <a:cubicBezTo>
                    <a:pt x="4094" y="9912"/>
                    <a:pt x="2552" y="10982"/>
                    <a:pt x="1502" y="12526"/>
                  </a:cubicBezTo>
                  <a:cubicBezTo>
                    <a:pt x="712" y="13688"/>
                    <a:pt x="1" y="15498"/>
                    <a:pt x="753" y="16838"/>
                  </a:cubicBezTo>
                  <a:cubicBezTo>
                    <a:pt x="808" y="16936"/>
                    <a:pt x="985" y="16939"/>
                    <a:pt x="1012" y="16813"/>
                  </a:cubicBezTo>
                  <a:cubicBezTo>
                    <a:pt x="1187" y="15991"/>
                    <a:pt x="1250" y="15176"/>
                    <a:pt x="1577" y="14390"/>
                  </a:cubicBezTo>
                  <a:cubicBezTo>
                    <a:pt x="1943" y="13511"/>
                    <a:pt x="2542" y="12712"/>
                    <a:pt x="3213" y="12042"/>
                  </a:cubicBezTo>
                  <a:cubicBezTo>
                    <a:pt x="4811" y="10446"/>
                    <a:pt x="6953" y="9587"/>
                    <a:pt x="8890" y="8493"/>
                  </a:cubicBezTo>
                  <a:cubicBezTo>
                    <a:pt x="10550" y="7555"/>
                    <a:pt x="12110" y="6424"/>
                    <a:pt x="13132" y="4782"/>
                  </a:cubicBezTo>
                  <a:cubicBezTo>
                    <a:pt x="13913" y="3524"/>
                    <a:pt x="14542" y="1691"/>
                    <a:pt x="13746" y="299"/>
                  </a:cubicBezTo>
                  <a:cubicBezTo>
                    <a:pt x="13575" y="1"/>
                    <a:pt x="13096" y="90"/>
                    <a:pt x="13080" y="44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88;p105">
              <a:extLst>
                <a:ext uri="{FF2B5EF4-FFF2-40B4-BE49-F238E27FC236}">
                  <a16:creationId xmlns:a16="http://schemas.microsoft.com/office/drawing/2014/main" id="{FDBC1166-5347-5811-1756-3CE413C253DB}"/>
                </a:ext>
              </a:extLst>
            </p:cNvPr>
            <p:cNvSpPr/>
            <p:nvPr/>
          </p:nvSpPr>
          <p:spPr>
            <a:xfrm>
              <a:off x="5054625" y="3569750"/>
              <a:ext cx="430375" cy="556100"/>
            </a:xfrm>
            <a:custGeom>
              <a:avLst/>
              <a:gdLst/>
              <a:ahLst/>
              <a:cxnLst/>
              <a:rect l="l" t="t" r="r" b="b"/>
              <a:pathLst>
                <a:path w="17215" h="22244" extrusionOk="0">
                  <a:moveTo>
                    <a:pt x="13568" y="15920"/>
                  </a:moveTo>
                  <a:cubicBezTo>
                    <a:pt x="11970" y="14259"/>
                    <a:pt x="9812" y="13285"/>
                    <a:pt x="8225" y="11623"/>
                  </a:cubicBezTo>
                  <a:cubicBezTo>
                    <a:pt x="6632" y="9953"/>
                    <a:pt x="6101" y="7642"/>
                    <a:pt x="5527" y="5479"/>
                  </a:cubicBezTo>
                  <a:cubicBezTo>
                    <a:pt x="5065" y="3731"/>
                    <a:pt x="4514" y="1101"/>
                    <a:pt x="2861" y="68"/>
                  </a:cubicBezTo>
                  <a:cubicBezTo>
                    <a:pt x="2752" y="0"/>
                    <a:pt x="2563" y="104"/>
                    <a:pt x="2613" y="243"/>
                  </a:cubicBezTo>
                  <a:cubicBezTo>
                    <a:pt x="2983" y="1265"/>
                    <a:pt x="3587" y="2175"/>
                    <a:pt x="3935" y="3216"/>
                  </a:cubicBezTo>
                  <a:cubicBezTo>
                    <a:pt x="4266" y="4205"/>
                    <a:pt x="4507" y="5223"/>
                    <a:pt x="4759" y="6234"/>
                  </a:cubicBezTo>
                  <a:cubicBezTo>
                    <a:pt x="5268" y="8268"/>
                    <a:pt x="5835" y="10346"/>
                    <a:pt x="7216" y="11979"/>
                  </a:cubicBezTo>
                  <a:cubicBezTo>
                    <a:pt x="8584" y="13598"/>
                    <a:pt x="10536" y="14523"/>
                    <a:pt x="12122" y="15890"/>
                  </a:cubicBezTo>
                  <a:cubicBezTo>
                    <a:pt x="11129" y="15302"/>
                    <a:pt x="10051" y="14873"/>
                    <a:pt x="8913" y="14536"/>
                  </a:cubicBezTo>
                  <a:cubicBezTo>
                    <a:pt x="7068" y="13989"/>
                    <a:pt x="4984" y="13589"/>
                    <a:pt x="3626" y="12109"/>
                  </a:cubicBezTo>
                  <a:cubicBezTo>
                    <a:pt x="1981" y="10317"/>
                    <a:pt x="1559" y="7807"/>
                    <a:pt x="683" y="5627"/>
                  </a:cubicBezTo>
                  <a:cubicBezTo>
                    <a:pt x="523" y="5230"/>
                    <a:pt x="1" y="5511"/>
                    <a:pt x="33" y="5864"/>
                  </a:cubicBezTo>
                  <a:cubicBezTo>
                    <a:pt x="230" y="7959"/>
                    <a:pt x="1282" y="10440"/>
                    <a:pt x="2513" y="12134"/>
                  </a:cubicBezTo>
                  <a:cubicBezTo>
                    <a:pt x="3585" y="13612"/>
                    <a:pt x="5197" y="14403"/>
                    <a:pt x="6894" y="14954"/>
                  </a:cubicBezTo>
                  <a:cubicBezTo>
                    <a:pt x="8824" y="15579"/>
                    <a:pt x="10721" y="16035"/>
                    <a:pt x="12428" y="17191"/>
                  </a:cubicBezTo>
                  <a:cubicBezTo>
                    <a:pt x="13289" y="17771"/>
                    <a:pt x="14065" y="18472"/>
                    <a:pt x="14729" y="19271"/>
                  </a:cubicBezTo>
                  <a:cubicBezTo>
                    <a:pt x="15469" y="20164"/>
                    <a:pt x="15969" y="21156"/>
                    <a:pt x="16600" y="22115"/>
                  </a:cubicBezTo>
                  <a:cubicBezTo>
                    <a:pt x="16686" y="22244"/>
                    <a:pt x="16870" y="22201"/>
                    <a:pt x="16891" y="22063"/>
                  </a:cubicBezTo>
                  <a:cubicBezTo>
                    <a:pt x="17041" y="22078"/>
                    <a:pt x="17215" y="21938"/>
                    <a:pt x="17163" y="21772"/>
                  </a:cubicBezTo>
                  <a:cubicBezTo>
                    <a:pt x="16500" y="19617"/>
                    <a:pt x="15126" y="17539"/>
                    <a:pt x="13568" y="1592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89;p105">
              <a:extLst>
                <a:ext uri="{FF2B5EF4-FFF2-40B4-BE49-F238E27FC236}">
                  <a16:creationId xmlns:a16="http://schemas.microsoft.com/office/drawing/2014/main" id="{B4BB1EEB-F477-7731-AD6B-2A521D915303}"/>
                </a:ext>
              </a:extLst>
            </p:cNvPr>
            <p:cNvSpPr/>
            <p:nvPr/>
          </p:nvSpPr>
          <p:spPr>
            <a:xfrm>
              <a:off x="5005775" y="3925625"/>
              <a:ext cx="488700" cy="211400"/>
            </a:xfrm>
            <a:custGeom>
              <a:avLst/>
              <a:gdLst/>
              <a:ahLst/>
              <a:cxnLst/>
              <a:rect l="l" t="t" r="r" b="b"/>
              <a:pathLst>
                <a:path w="19548" h="8456" extrusionOk="0">
                  <a:moveTo>
                    <a:pt x="15609" y="4017"/>
                  </a:moveTo>
                  <a:cubicBezTo>
                    <a:pt x="14062" y="3510"/>
                    <a:pt x="12393" y="3824"/>
                    <a:pt x="10823" y="4024"/>
                  </a:cubicBezTo>
                  <a:cubicBezTo>
                    <a:pt x="6902" y="4524"/>
                    <a:pt x="2364" y="3840"/>
                    <a:pt x="218" y="92"/>
                  </a:cubicBezTo>
                  <a:cubicBezTo>
                    <a:pt x="164" y="0"/>
                    <a:pt x="0" y="47"/>
                    <a:pt x="34" y="159"/>
                  </a:cubicBezTo>
                  <a:cubicBezTo>
                    <a:pt x="1110" y="3754"/>
                    <a:pt x="4903" y="5212"/>
                    <a:pt x="8376" y="5227"/>
                  </a:cubicBezTo>
                  <a:cubicBezTo>
                    <a:pt x="10197" y="5234"/>
                    <a:pt x="11980" y="4762"/>
                    <a:pt x="13794" y="4780"/>
                  </a:cubicBezTo>
                  <a:cubicBezTo>
                    <a:pt x="14818" y="4791"/>
                    <a:pt x="15758" y="5043"/>
                    <a:pt x="16560" y="5693"/>
                  </a:cubicBezTo>
                  <a:cubicBezTo>
                    <a:pt x="17364" y="6345"/>
                    <a:pt x="17902" y="7235"/>
                    <a:pt x="18536" y="8039"/>
                  </a:cubicBezTo>
                  <a:cubicBezTo>
                    <a:pt x="18863" y="8455"/>
                    <a:pt x="19547" y="7957"/>
                    <a:pt x="19290" y="7503"/>
                  </a:cubicBezTo>
                  <a:cubicBezTo>
                    <a:pt x="18459" y="6038"/>
                    <a:pt x="17264" y="4562"/>
                    <a:pt x="15609" y="40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90;p105">
              <a:extLst>
                <a:ext uri="{FF2B5EF4-FFF2-40B4-BE49-F238E27FC236}">
                  <a16:creationId xmlns:a16="http://schemas.microsoft.com/office/drawing/2014/main" id="{C81B04AC-3B72-FC10-AE1C-6EC7CF006976}"/>
                </a:ext>
              </a:extLst>
            </p:cNvPr>
            <p:cNvSpPr/>
            <p:nvPr/>
          </p:nvSpPr>
          <p:spPr>
            <a:xfrm>
              <a:off x="5083750" y="4060575"/>
              <a:ext cx="410325" cy="92750"/>
            </a:xfrm>
            <a:custGeom>
              <a:avLst/>
              <a:gdLst/>
              <a:ahLst/>
              <a:cxnLst/>
              <a:rect l="l" t="t" r="r" b="b"/>
              <a:pathLst>
                <a:path w="16413" h="3710" extrusionOk="0">
                  <a:moveTo>
                    <a:pt x="9137" y="1503"/>
                  </a:moveTo>
                  <a:cubicBezTo>
                    <a:pt x="6088" y="2100"/>
                    <a:pt x="3038" y="3338"/>
                    <a:pt x="564" y="745"/>
                  </a:cubicBezTo>
                  <a:cubicBezTo>
                    <a:pt x="392" y="567"/>
                    <a:pt x="1" y="724"/>
                    <a:pt x="97" y="992"/>
                  </a:cubicBezTo>
                  <a:cubicBezTo>
                    <a:pt x="951" y="3391"/>
                    <a:pt x="4078" y="3581"/>
                    <a:pt x="6201" y="3234"/>
                  </a:cubicBezTo>
                  <a:cubicBezTo>
                    <a:pt x="7743" y="2982"/>
                    <a:pt x="9240" y="2539"/>
                    <a:pt x="10795" y="2343"/>
                  </a:cubicBezTo>
                  <a:cubicBezTo>
                    <a:pt x="11597" y="2239"/>
                    <a:pt x="12405" y="2180"/>
                    <a:pt x="13212" y="2164"/>
                  </a:cubicBezTo>
                  <a:cubicBezTo>
                    <a:pt x="14195" y="2146"/>
                    <a:pt x="14967" y="2234"/>
                    <a:pt x="15455" y="3179"/>
                  </a:cubicBezTo>
                  <a:cubicBezTo>
                    <a:pt x="15730" y="3710"/>
                    <a:pt x="16412" y="3363"/>
                    <a:pt x="16368" y="2847"/>
                  </a:cubicBezTo>
                  <a:cubicBezTo>
                    <a:pt x="16123" y="0"/>
                    <a:pt x="10773" y="1183"/>
                    <a:pt x="9137" y="1503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91;p105">
              <a:extLst>
                <a:ext uri="{FF2B5EF4-FFF2-40B4-BE49-F238E27FC236}">
                  <a16:creationId xmlns:a16="http://schemas.microsoft.com/office/drawing/2014/main" id="{B02FE787-8940-4229-8667-E3D88D813912}"/>
                </a:ext>
              </a:extLst>
            </p:cNvPr>
            <p:cNvSpPr/>
            <p:nvPr/>
          </p:nvSpPr>
          <p:spPr>
            <a:xfrm>
              <a:off x="5190350" y="3302900"/>
              <a:ext cx="255750" cy="748575"/>
            </a:xfrm>
            <a:custGeom>
              <a:avLst/>
              <a:gdLst/>
              <a:ahLst/>
              <a:cxnLst/>
              <a:rect l="l" t="t" r="r" b="b"/>
              <a:pathLst>
                <a:path w="10230" h="29943" extrusionOk="0">
                  <a:moveTo>
                    <a:pt x="184" y="752"/>
                  </a:moveTo>
                  <a:cubicBezTo>
                    <a:pt x="1052" y="3147"/>
                    <a:pt x="248" y="5645"/>
                    <a:pt x="304" y="8121"/>
                  </a:cubicBezTo>
                  <a:cubicBezTo>
                    <a:pt x="361" y="10615"/>
                    <a:pt x="843" y="13090"/>
                    <a:pt x="1630" y="15456"/>
                  </a:cubicBezTo>
                  <a:cubicBezTo>
                    <a:pt x="2457" y="17945"/>
                    <a:pt x="3588" y="20316"/>
                    <a:pt x="4890" y="22590"/>
                  </a:cubicBezTo>
                  <a:cubicBezTo>
                    <a:pt x="6293" y="25040"/>
                    <a:pt x="7814" y="27593"/>
                    <a:pt x="9684" y="29719"/>
                  </a:cubicBezTo>
                  <a:cubicBezTo>
                    <a:pt x="9881" y="29943"/>
                    <a:pt x="10229" y="29678"/>
                    <a:pt x="10102" y="29421"/>
                  </a:cubicBezTo>
                  <a:cubicBezTo>
                    <a:pt x="8855" y="26896"/>
                    <a:pt x="7129" y="24597"/>
                    <a:pt x="5746" y="22140"/>
                  </a:cubicBezTo>
                  <a:cubicBezTo>
                    <a:pt x="4406" y="19762"/>
                    <a:pt x="3218" y="17282"/>
                    <a:pt x="2414" y="14669"/>
                  </a:cubicBezTo>
                  <a:cubicBezTo>
                    <a:pt x="1662" y="12225"/>
                    <a:pt x="1211" y="9679"/>
                    <a:pt x="1285" y="7117"/>
                  </a:cubicBezTo>
                  <a:cubicBezTo>
                    <a:pt x="1347" y="4964"/>
                    <a:pt x="2142" y="2450"/>
                    <a:pt x="1045" y="438"/>
                  </a:cubicBezTo>
                  <a:cubicBezTo>
                    <a:pt x="806" y="0"/>
                    <a:pt x="0" y="247"/>
                    <a:pt x="184" y="75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92;p105">
              <a:extLst>
                <a:ext uri="{FF2B5EF4-FFF2-40B4-BE49-F238E27FC236}">
                  <a16:creationId xmlns:a16="http://schemas.microsoft.com/office/drawing/2014/main" id="{13866D65-53DA-6AF0-7A41-ACB7ABD95143}"/>
                </a:ext>
              </a:extLst>
            </p:cNvPr>
            <p:cNvSpPr/>
            <p:nvPr/>
          </p:nvSpPr>
          <p:spPr>
            <a:xfrm>
              <a:off x="5292725" y="3368775"/>
              <a:ext cx="148675" cy="622275"/>
            </a:xfrm>
            <a:custGeom>
              <a:avLst/>
              <a:gdLst/>
              <a:ahLst/>
              <a:cxnLst/>
              <a:rect l="l" t="t" r="r" b="b"/>
              <a:pathLst>
                <a:path w="5947" h="24891" extrusionOk="0">
                  <a:moveTo>
                    <a:pt x="4748" y="215"/>
                  </a:moveTo>
                  <a:cubicBezTo>
                    <a:pt x="4566" y="1"/>
                    <a:pt x="4181" y="201"/>
                    <a:pt x="4256" y="472"/>
                  </a:cubicBezTo>
                  <a:cubicBezTo>
                    <a:pt x="4542" y="1519"/>
                    <a:pt x="4789" y="2457"/>
                    <a:pt x="4635" y="3558"/>
                  </a:cubicBezTo>
                  <a:cubicBezTo>
                    <a:pt x="4476" y="4687"/>
                    <a:pt x="4049" y="5797"/>
                    <a:pt x="3535" y="6808"/>
                  </a:cubicBezTo>
                  <a:cubicBezTo>
                    <a:pt x="2602" y="8634"/>
                    <a:pt x="1360" y="10301"/>
                    <a:pt x="703" y="12258"/>
                  </a:cubicBezTo>
                  <a:cubicBezTo>
                    <a:pt x="0" y="14341"/>
                    <a:pt x="311" y="16398"/>
                    <a:pt x="978" y="18447"/>
                  </a:cubicBezTo>
                  <a:cubicBezTo>
                    <a:pt x="1365" y="19643"/>
                    <a:pt x="1837" y="20820"/>
                    <a:pt x="2407" y="21942"/>
                  </a:cubicBezTo>
                  <a:cubicBezTo>
                    <a:pt x="2900" y="22916"/>
                    <a:pt x="3447" y="24109"/>
                    <a:pt x="4333" y="24787"/>
                  </a:cubicBezTo>
                  <a:cubicBezTo>
                    <a:pt x="4469" y="24890"/>
                    <a:pt x="4658" y="24733"/>
                    <a:pt x="4624" y="24581"/>
                  </a:cubicBezTo>
                  <a:cubicBezTo>
                    <a:pt x="4362" y="23409"/>
                    <a:pt x="3560" y="22312"/>
                    <a:pt x="3066" y="21218"/>
                  </a:cubicBezTo>
                  <a:cubicBezTo>
                    <a:pt x="2523" y="20014"/>
                    <a:pt x="2048" y="18780"/>
                    <a:pt x="1683" y="17509"/>
                  </a:cubicBezTo>
                  <a:cubicBezTo>
                    <a:pt x="999" y="15117"/>
                    <a:pt x="1224" y="13032"/>
                    <a:pt x="2366" y="10827"/>
                  </a:cubicBezTo>
                  <a:cubicBezTo>
                    <a:pt x="3288" y="9049"/>
                    <a:pt x="4471" y="7407"/>
                    <a:pt x="5118" y="5495"/>
                  </a:cubicBezTo>
                  <a:cubicBezTo>
                    <a:pt x="5668" y="3867"/>
                    <a:pt x="5947" y="1621"/>
                    <a:pt x="4748" y="215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3;p105">
              <a:extLst>
                <a:ext uri="{FF2B5EF4-FFF2-40B4-BE49-F238E27FC236}">
                  <a16:creationId xmlns:a16="http://schemas.microsoft.com/office/drawing/2014/main" id="{5650FB6E-EA13-6A69-F4CA-90F0D655B9DA}"/>
                </a:ext>
              </a:extLst>
            </p:cNvPr>
            <p:cNvSpPr/>
            <p:nvPr/>
          </p:nvSpPr>
          <p:spPr>
            <a:xfrm>
              <a:off x="5331575" y="3479700"/>
              <a:ext cx="284050" cy="484725"/>
            </a:xfrm>
            <a:custGeom>
              <a:avLst/>
              <a:gdLst/>
              <a:ahLst/>
              <a:cxnLst/>
              <a:rect l="l" t="t" r="r" b="b"/>
              <a:pathLst>
                <a:path w="11362" h="19389" extrusionOk="0">
                  <a:moveTo>
                    <a:pt x="9810" y="663"/>
                  </a:moveTo>
                  <a:cubicBezTo>
                    <a:pt x="10900" y="5355"/>
                    <a:pt x="4822" y="6593"/>
                    <a:pt x="2518" y="9484"/>
                  </a:cubicBezTo>
                  <a:cubicBezTo>
                    <a:pt x="389" y="12159"/>
                    <a:pt x="1" y="16169"/>
                    <a:pt x="1904" y="19063"/>
                  </a:cubicBezTo>
                  <a:cubicBezTo>
                    <a:pt x="2118" y="19388"/>
                    <a:pt x="2624" y="19138"/>
                    <a:pt x="2447" y="18777"/>
                  </a:cubicBezTo>
                  <a:cubicBezTo>
                    <a:pt x="608" y="15025"/>
                    <a:pt x="1763" y="10674"/>
                    <a:pt x="5218" y="8362"/>
                  </a:cubicBezTo>
                  <a:cubicBezTo>
                    <a:pt x="6869" y="7258"/>
                    <a:pt x="8740" y="6391"/>
                    <a:pt x="9923" y="4730"/>
                  </a:cubicBezTo>
                  <a:cubicBezTo>
                    <a:pt x="10786" y="3520"/>
                    <a:pt x="11361" y="1766"/>
                    <a:pt x="10564" y="388"/>
                  </a:cubicBezTo>
                  <a:cubicBezTo>
                    <a:pt x="10341" y="0"/>
                    <a:pt x="9703" y="206"/>
                    <a:pt x="9810" y="663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94;p105">
              <a:extLst>
                <a:ext uri="{FF2B5EF4-FFF2-40B4-BE49-F238E27FC236}">
                  <a16:creationId xmlns:a16="http://schemas.microsoft.com/office/drawing/2014/main" id="{5C2FFB6F-B610-A0FB-AD05-A0923BE185C2}"/>
                </a:ext>
              </a:extLst>
            </p:cNvPr>
            <p:cNvSpPr/>
            <p:nvPr/>
          </p:nvSpPr>
          <p:spPr>
            <a:xfrm>
              <a:off x="5372325" y="3543250"/>
              <a:ext cx="363550" cy="423500"/>
            </a:xfrm>
            <a:custGeom>
              <a:avLst/>
              <a:gdLst/>
              <a:ahLst/>
              <a:cxnLst/>
              <a:rect l="l" t="t" r="r" b="b"/>
              <a:pathLst>
                <a:path w="14542" h="16940" extrusionOk="0">
                  <a:moveTo>
                    <a:pt x="13080" y="449"/>
                  </a:moveTo>
                  <a:cubicBezTo>
                    <a:pt x="13040" y="1343"/>
                    <a:pt x="13081" y="2191"/>
                    <a:pt x="12778" y="3051"/>
                  </a:cubicBezTo>
                  <a:cubicBezTo>
                    <a:pt x="12461" y="3946"/>
                    <a:pt x="11907" y="4762"/>
                    <a:pt x="11253" y="5449"/>
                  </a:cubicBezTo>
                  <a:cubicBezTo>
                    <a:pt x="9719" y="7062"/>
                    <a:pt x="7605" y="7934"/>
                    <a:pt x="5697" y="9008"/>
                  </a:cubicBezTo>
                  <a:cubicBezTo>
                    <a:pt x="4092" y="9912"/>
                    <a:pt x="2550" y="10982"/>
                    <a:pt x="1501" y="12526"/>
                  </a:cubicBezTo>
                  <a:cubicBezTo>
                    <a:pt x="711" y="13687"/>
                    <a:pt x="0" y="15496"/>
                    <a:pt x="751" y="16836"/>
                  </a:cubicBezTo>
                  <a:cubicBezTo>
                    <a:pt x="806" y="16934"/>
                    <a:pt x="985" y="16939"/>
                    <a:pt x="1012" y="16812"/>
                  </a:cubicBezTo>
                  <a:cubicBezTo>
                    <a:pt x="1185" y="15990"/>
                    <a:pt x="1248" y="15176"/>
                    <a:pt x="1576" y="14390"/>
                  </a:cubicBezTo>
                  <a:cubicBezTo>
                    <a:pt x="1943" y="13509"/>
                    <a:pt x="2541" y="12712"/>
                    <a:pt x="3213" y="12042"/>
                  </a:cubicBezTo>
                  <a:cubicBezTo>
                    <a:pt x="4810" y="10446"/>
                    <a:pt x="6953" y="9587"/>
                    <a:pt x="8890" y="8493"/>
                  </a:cubicBezTo>
                  <a:cubicBezTo>
                    <a:pt x="10548" y="7555"/>
                    <a:pt x="12109" y="6424"/>
                    <a:pt x="13130" y="4782"/>
                  </a:cubicBezTo>
                  <a:cubicBezTo>
                    <a:pt x="13912" y="3524"/>
                    <a:pt x="14541" y="1691"/>
                    <a:pt x="13746" y="299"/>
                  </a:cubicBezTo>
                  <a:cubicBezTo>
                    <a:pt x="13574" y="1"/>
                    <a:pt x="13096" y="90"/>
                    <a:pt x="13080" y="44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95;p105">
              <a:extLst>
                <a:ext uri="{FF2B5EF4-FFF2-40B4-BE49-F238E27FC236}">
                  <a16:creationId xmlns:a16="http://schemas.microsoft.com/office/drawing/2014/main" id="{AEAB89C1-422D-FE02-9C79-90AACC6AF627}"/>
                </a:ext>
              </a:extLst>
            </p:cNvPr>
            <p:cNvSpPr/>
            <p:nvPr/>
          </p:nvSpPr>
          <p:spPr>
            <a:xfrm>
              <a:off x="4973600" y="3436775"/>
              <a:ext cx="430375" cy="556100"/>
            </a:xfrm>
            <a:custGeom>
              <a:avLst/>
              <a:gdLst/>
              <a:ahLst/>
              <a:cxnLst/>
              <a:rect l="l" t="t" r="r" b="b"/>
              <a:pathLst>
                <a:path w="17215" h="22244" extrusionOk="0">
                  <a:moveTo>
                    <a:pt x="13569" y="15920"/>
                  </a:moveTo>
                  <a:cubicBezTo>
                    <a:pt x="11970" y="14258"/>
                    <a:pt x="9812" y="13285"/>
                    <a:pt x="8227" y="11623"/>
                  </a:cubicBezTo>
                  <a:cubicBezTo>
                    <a:pt x="6633" y="9952"/>
                    <a:pt x="6102" y="7642"/>
                    <a:pt x="5527" y="5478"/>
                  </a:cubicBezTo>
                  <a:cubicBezTo>
                    <a:pt x="5064" y="3731"/>
                    <a:pt x="4516" y="1101"/>
                    <a:pt x="2861" y="68"/>
                  </a:cubicBezTo>
                  <a:cubicBezTo>
                    <a:pt x="2752" y="0"/>
                    <a:pt x="2563" y="104"/>
                    <a:pt x="2613" y="243"/>
                  </a:cubicBezTo>
                  <a:cubicBezTo>
                    <a:pt x="2983" y="1263"/>
                    <a:pt x="3588" y="2173"/>
                    <a:pt x="3937" y="3216"/>
                  </a:cubicBezTo>
                  <a:cubicBezTo>
                    <a:pt x="4266" y="4204"/>
                    <a:pt x="4507" y="5223"/>
                    <a:pt x="4761" y="6232"/>
                  </a:cubicBezTo>
                  <a:cubicBezTo>
                    <a:pt x="5268" y="8267"/>
                    <a:pt x="5834" y="10344"/>
                    <a:pt x="7217" y="11979"/>
                  </a:cubicBezTo>
                  <a:cubicBezTo>
                    <a:pt x="8584" y="13597"/>
                    <a:pt x="10537" y="14523"/>
                    <a:pt x="12122" y="15890"/>
                  </a:cubicBezTo>
                  <a:cubicBezTo>
                    <a:pt x="11129" y="15302"/>
                    <a:pt x="10053" y="14871"/>
                    <a:pt x="8913" y="14535"/>
                  </a:cubicBezTo>
                  <a:cubicBezTo>
                    <a:pt x="7069" y="13989"/>
                    <a:pt x="4984" y="13588"/>
                    <a:pt x="3626" y="12109"/>
                  </a:cubicBezTo>
                  <a:cubicBezTo>
                    <a:pt x="1980" y="10317"/>
                    <a:pt x="1560" y="7806"/>
                    <a:pt x="683" y="5627"/>
                  </a:cubicBezTo>
                  <a:cubicBezTo>
                    <a:pt x="524" y="5230"/>
                    <a:pt x="1" y="5510"/>
                    <a:pt x="35" y="5864"/>
                  </a:cubicBezTo>
                  <a:cubicBezTo>
                    <a:pt x="229" y="7958"/>
                    <a:pt x="1282" y="10440"/>
                    <a:pt x="2513" y="12134"/>
                  </a:cubicBezTo>
                  <a:cubicBezTo>
                    <a:pt x="3585" y="13612"/>
                    <a:pt x="5198" y="14403"/>
                    <a:pt x="6894" y="14954"/>
                  </a:cubicBezTo>
                  <a:cubicBezTo>
                    <a:pt x="8824" y="15581"/>
                    <a:pt x="10721" y="16034"/>
                    <a:pt x="12428" y="17191"/>
                  </a:cubicBezTo>
                  <a:cubicBezTo>
                    <a:pt x="13291" y="17771"/>
                    <a:pt x="14064" y="18472"/>
                    <a:pt x="14729" y="19270"/>
                  </a:cubicBezTo>
                  <a:cubicBezTo>
                    <a:pt x="15471" y="20164"/>
                    <a:pt x="15969" y="21155"/>
                    <a:pt x="16602" y="22115"/>
                  </a:cubicBezTo>
                  <a:cubicBezTo>
                    <a:pt x="16686" y="22243"/>
                    <a:pt x="16871" y="22201"/>
                    <a:pt x="16891" y="22063"/>
                  </a:cubicBezTo>
                  <a:cubicBezTo>
                    <a:pt x="17043" y="22077"/>
                    <a:pt x="17214" y="21938"/>
                    <a:pt x="17164" y="21772"/>
                  </a:cubicBezTo>
                  <a:cubicBezTo>
                    <a:pt x="16500" y="19617"/>
                    <a:pt x="15127" y="17539"/>
                    <a:pt x="13569" y="1592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96;p105">
              <a:extLst>
                <a:ext uri="{FF2B5EF4-FFF2-40B4-BE49-F238E27FC236}">
                  <a16:creationId xmlns:a16="http://schemas.microsoft.com/office/drawing/2014/main" id="{6A51A90A-64E6-5147-3AFF-59FEEE7DECEE}"/>
                </a:ext>
              </a:extLst>
            </p:cNvPr>
            <p:cNvSpPr/>
            <p:nvPr/>
          </p:nvSpPr>
          <p:spPr>
            <a:xfrm>
              <a:off x="4924725" y="3792600"/>
              <a:ext cx="488750" cy="211450"/>
            </a:xfrm>
            <a:custGeom>
              <a:avLst/>
              <a:gdLst/>
              <a:ahLst/>
              <a:cxnLst/>
              <a:rect l="l" t="t" r="r" b="b"/>
              <a:pathLst>
                <a:path w="19550" h="8458" extrusionOk="0">
                  <a:moveTo>
                    <a:pt x="15610" y="4019"/>
                  </a:moveTo>
                  <a:cubicBezTo>
                    <a:pt x="14065" y="3511"/>
                    <a:pt x="12394" y="3826"/>
                    <a:pt x="10825" y="4026"/>
                  </a:cubicBezTo>
                  <a:cubicBezTo>
                    <a:pt x="6905" y="4526"/>
                    <a:pt x="2367" y="3842"/>
                    <a:pt x="219" y="93"/>
                  </a:cubicBezTo>
                  <a:cubicBezTo>
                    <a:pt x="167" y="0"/>
                    <a:pt x="1" y="49"/>
                    <a:pt x="35" y="161"/>
                  </a:cubicBezTo>
                  <a:cubicBezTo>
                    <a:pt x="1112" y="3756"/>
                    <a:pt x="4904" y="5214"/>
                    <a:pt x="8377" y="5229"/>
                  </a:cubicBezTo>
                  <a:cubicBezTo>
                    <a:pt x="10198" y="5236"/>
                    <a:pt x="11983" y="4762"/>
                    <a:pt x="13797" y="4782"/>
                  </a:cubicBezTo>
                  <a:cubicBezTo>
                    <a:pt x="14819" y="4793"/>
                    <a:pt x="15758" y="5044"/>
                    <a:pt x="16562" y="5695"/>
                  </a:cubicBezTo>
                  <a:cubicBezTo>
                    <a:pt x="17367" y="6347"/>
                    <a:pt x="17904" y="7237"/>
                    <a:pt x="18539" y="8043"/>
                  </a:cubicBezTo>
                  <a:cubicBezTo>
                    <a:pt x="18866" y="8457"/>
                    <a:pt x="19550" y="7959"/>
                    <a:pt x="19293" y="7507"/>
                  </a:cubicBezTo>
                  <a:cubicBezTo>
                    <a:pt x="18458" y="6040"/>
                    <a:pt x="17265" y="4562"/>
                    <a:pt x="15610" y="40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97;p105">
              <a:extLst>
                <a:ext uri="{FF2B5EF4-FFF2-40B4-BE49-F238E27FC236}">
                  <a16:creationId xmlns:a16="http://schemas.microsoft.com/office/drawing/2014/main" id="{E5CBB6D3-254D-A243-21C5-2FCB7C2F0A4C}"/>
                </a:ext>
              </a:extLst>
            </p:cNvPr>
            <p:cNvSpPr/>
            <p:nvPr/>
          </p:nvSpPr>
          <p:spPr>
            <a:xfrm>
              <a:off x="5002775" y="3927600"/>
              <a:ext cx="410300" cy="92750"/>
            </a:xfrm>
            <a:custGeom>
              <a:avLst/>
              <a:gdLst/>
              <a:ahLst/>
              <a:cxnLst/>
              <a:rect l="l" t="t" r="r" b="b"/>
              <a:pathLst>
                <a:path w="16412" h="3710" extrusionOk="0">
                  <a:moveTo>
                    <a:pt x="9134" y="1503"/>
                  </a:moveTo>
                  <a:cubicBezTo>
                    <a:pt x="6086" y="2099"/>
                    <a:pt x="3038" y="3336"/>
                    <a:pt x="561" y="745"/>
                  </a:cubicBezTo>
                  <a:cubicBezTo>
                    <a:pt x="390" y="566"/>
                    <a:pt x="0" y="724"/>
                    <a:pt x="95" y="992"/>
                  </a:cubicBezTo>
                  <a:cubicBezTo>
                    <a:pt x="951" y="3391"/>
                    <a:pt x="4078" y="3582"/>
                    <a:pt x="6199" y="3234"/>
                  </a:cubicBezTo>
                  <a:cubicBezTo>
                    <a:pt x="7742" y="2982"/>
                    <a:pt x="9240" y="2539"/>
                    <a:pt x="10794" y="2342"/>
                  </a:cubicBezTo>
                  <a:cubicBezTo>
                    <a:pt x="11597" y="2239"/>
                    <a:pt x="12402" y="2180"/>
                    <a:pt x="13212" y="2164"/>
                  </a:cubicBezTo>
                  <a:cubicBezTo>
                    <a:pt x="14195" y="2146"/>
                    <a:pt x="14965" y="2233"/>
                    <a:pt x="15454" y="3179"/>
                  </a:cubicBezTo>
                  <a:cubicBezTo>
                    <a:pt x="15728" y="3709"/>
                    <a:pt x="16412" y="3363"/>
                    <a:pt x="16367" y="2846"/>
                  </a:cubicBezTo>
                  <a:cubicBezTo>
                    <a:pt x="16122" y="0"/>
                    <a:pt x="10771" y="1183"/>
                    <a:pt x="9134" y="1503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98;p105">
              <a:extLst>
                <a:ext uri="{FF2B5EF4-FFF2-40B4-BE49-F238E27FC236}">
                  <a16:creationId xmlns:a16="http://schemas.microsoft.com/office/drawing/2014/main" id="{CEE33983-ACEC-898B-85B3-EC9054E0F7C8}"/>
                </a:ext>
              </a:extLst>
            </p:cNvPr>
            <p:cNvSpPr/>
            <p:nvPr/>
          </p:nvSpPr>
          <p:spPr>
            <a:xfrm>
              <a:off x="5216600" y="3063650"/>
              <a:ext cx="112950" cy="782450"/>
            </a:xfrm>
            <a:custGeom>
              <a:avLst/>
              <a:gdLst/>
              <a:ahLst/>
              <a:cxnLst/>
              <a:rect l="l" t="t" r="r" b="b"/>
              <a:pathLst>
                <a:path w="4518" h="31298" extrusionOk="0">
                  <a:moveTo>
                    <a:pt x="3179" y="538"/>
                  </a:moveTo>
                  <a:cubicBezTo>
                    <a:pt x="3267" y="3082"/>
                    <a:pt x="1732" y="5212"/>
                    <a:pt x="1021" y="7583"/>
                  </a:cubicBezTo>
                  <a:cubicBezTo>
                    <a:pt x="304" y="9974"/>
                    <a:pt x="1" y="12477"/>
                    <a:pt x="19" y="14970"/>
                  </a:cubicBezTo>
                  <a:cubicBezTo>
                    <a:pt x="38" y="17593"/>
                    <a:pt x="383" y="20198"/>
                    <a:pt x="919" y="22764"/>
                  </a:cubicBezTo>
                  <a:cubicBezTo>
                    <a:pt x="1496" y="25526"/>
                    <a:pt x="2157" y="28422"/>
                    <a:pt x="3279" y="31022"/>
                  </a:cubicBezTo>
                  <a:cubicBezTo>
                    <a:pt x="3397" y="31297"/>
                    <a:pt x="3810" y="31152"/>
                    <a:pt x="3769" y="30868"/>
                  </a:cubicBezTo>
                  <a:cubicBezTo>
                    <a:pt x="3362" y="28081"/>
                    <a:pt x="2429" y="25362"/>
                    <a:pt x="1871" y="22599"/>
                  </a:cubicBezTo>
                  <a:cubicBezTo>
                    <a:pt x="1330" y="19924"/>
                    <a:pt x="964" y="17198"/>
                    <a:pt x="1005" y="14464"/>
                  </a:cubicBezTo>
                  <a:cubicBezTo>
                    <a:pt x="1042" y="11907"/>
                    <a:pt x="1400" y="9347"/>
                    <a:pt x="2261" y="6931"/>
                  </a:cubicBezTo>
                  <a:cubicBezTo>
                    <a:pt x="2983" y="4903"/>
                    <a:pt x="4518" y="2757"/>
                    <a:pt x="4094" y="506"/>
                  </a:cubicBezTo>
                  <a:cubicBezTo>
                    <a:pt x="4003" y="15"/>
                    <a:pt x="3161" y="0"/>
                    <a:pt x="3179" y="538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99;p105">
              <a:extLst>
                <a:ext uri="{FF2B5EF4-FFF2-40B4-BE49-F238E27FC236}">
                  <a16:creationId xmlns:a16="http://schemas.microsoft.com/office/drawing/2014/main" id="{AF469D25-CF9E-43E0-F183-153637B726B4}"/>
                </a:ext>
              </a:extLst>
            </p:cNvPr>
            <p:cNvSpPr/>
            <p:nvPr/>
          </p:nvSpPr>
          <p:spPr>
            <a:xfrm>
              <a:off x="5255500" y="3187250"/>
              <a:ext cx="248000" cy="591225"/>
            </a:xfrm>
            <a:custGeom>
              <a:avLst/>
              <a:gdLst/>
              <a:ahLst/>
              <a:cxnLst/>
              <a:rect l="l" t="t" r="r" b="b"/>
              <a:pathLst>
                <a:path w="9920" h="23649" extrusionOk="0">
                  <a:moveTo>
                    <a:pt x="9212" y="259"/>
                  </a:moveTo>
                  <a:cubicBezTo>
                    <a:pt x="9106" y="0"/>
                    <a:pt x="8679" y="74"/>
                    <a:pt x="8667" y="354"/>
                  </a:cubicBezTo>
                  <a:cubicBezTo>
                    <a:pt x="8617" y="1439"/>
                    <a:pt x="8561" y="2407"/>
                    <a:pt x="8075" y="3406"/>
                  </a:cubicBezTo>
                  <a:cubicBezTo>
                    <a:pt x="7577" y="4431"/>
                    <a:pt x="6828" y="5355"/>
                    <a:pt x="6026" y="6159"/>
                  </a:cubicBezTo>
                  <a:cubicBezTo>
                    <a:pt x="4577" y="7608"/>
                    <a:pt x="2881" y="8809"/>
                    <a:pt x="1650" y="10469"/>
                  </a:cubicBezTo>
                  <a:cubicBezTo>
                    <a:pt x="340" y="12234"/>
                    <a:pt x="1" y="14285"/>
                    <a:pt x="3" y="16440"/>
                  </a:cubicBezTo>
                  <a:cubicBezTo>
                    <a:pt x="3" y="17698"/>
                    <a:pt x="88" y="18963"/>
                    <a:pt x="283" y="20207"/>
                  </a:cubicBezTo>
                  <a:cubicBezTo>
                    <a:pt x="453" y="21284"/>
                    <a:pt x="605" y="22588"/>
                    <a:pt x="1239" y="23507"/>
                  </a:cubicBezTo>
                  <a:cubicBezTo>
                    <a:pt x="1337" y="23648"/>
                    <a:pt x="1564" y="23557"/>
                    <a:pt x="1580" y="23401"/>
                  </a:cubicBezTo>
                  <a:cubicBezTo>
                    <a:pt x="1693" y="22204"/>
                    <a:pt x="1268" y="20914"/>
                    <a:pt x="1136" y="19723"/>
                  </a:cubicBezTo>
                  <a:cubicBezTo>
                    <a:pt x="989" y="18409"/>
                    <a:pt x="919" y="17089"/>
                    <a:pt x="964" y="15767"/>
                  </a:cubicBezTo>
                  <a:cubicBezTo>
                    <a:pt x="1052" y="13279"/>
                    <a:pt x="1907" y="11366"/>
                    <a:pt x="3675" y="9622"/>
                  </a:cubicBezTo>
                  <a:cubicBezTo>
                    <a:pt x="5100" y="8214"/>
                    <a:pt x="6732" y="7017"/>
                    <a:pt x="7936" y="5398"/>
                  </a:cubicBezTo>
                  <a:cubicBezTo>
                    <a:pt x="8962" y="4019"/>
                    <a:pt x="9919" y="1969"/>
                    <a:pt x="9212" y="25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00;p105">
              <a:extLst>
                <a:ext uri="{FF2B5EF4-FFF2-40B4-BE49-F238E27FC236}">
                  <a16:creationId xmlns:a16="http://schemas.microsoft.com/office/drawing/2014/main" id="{61C7DB2A-5F2A-60A5-7B6A-D292905320A7}"/>
                </a:ext>
              </a:extLst>
            </p:cNvPr>
            <p:cNvSpPr/>
            <p:nvPr/>
          </p:nvSpPr>
          <p:spPr>
            <a:xfrm>
              <a:off x="5252650" y="3349225"/>
              <a:ext cx="381200" cy="397700"/>
            </a:xfrm>
            <a:custGeom>
              <a:avLst/>
              <a:gdLst/>
              <a:ahLst/>
              <a:cxnLst/>
              <a:rect l="l" t="t" r="r" b="b"/>
              <a:pathLst>
                <a:path w="15248" h="15908" extrusionOk="0">
                  <a:moveTo>
                    <a:pt x="14113" y="470"/>
                  </a:moveTo>
                  <a:cubicBezTo>
                    <a:pt x="13703" y="5269"/>
                    <a:pt x="7539" y="4571"/>
                    <a:pt x="4457" y="6611"/>
                  </a:cubicBezTo>
                  <a:cubicBezTo>
                    <a:pt x="1603" y="8498"/>
                    <a:pt x="1" y="12195"/>
                    <a:pt x="917" y="15534"/>
                  </a:cubicBezTo>
                  <a:cubicBezTo>
                    <a:pt x="1021" y="15908"/>
                    <a:pt x="1578" y="15827"/>
                    <a:pt x="1521" y="15431"/>
                  </a:cubicBezTo>
                  <a:cubicBezTo>
                    <a:pt x="930" y="11294"/>
                    <a:pt x="3369" y="7510"/>
                    <a:pt x="7369" y="6377"/>
                  </a:cubicBezTo>
                  <a:cubicBezTo>
                    <a:pt x="9281" y="5836"/>
                    <a:pt x="11327" y="5587"/>
                    <a:pt x="12965" y="4374"/>
                  </a:cubicBezTo>
                  <a:cubicBezTo>
                    <a:pt x="14159" y="3490"/>
                    <a:pt x="15247" y="1998"/>
                    <a:pt x="14915" y="440"/>
                  </a:cubicBezTo>
                  <a:cubicBezTo>
                    <a:pt x="14824" y="4"/>
                    <a:pt x="14154" y="0"/>
                    <a:pt x="14113" y="47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01;p105">
              <a:extLst>
                <a:ext uri="{FF2B5EF4-FFF2-40B4-BE49-F238E27FC236}">
                  <a16:creationId xmlns:a16="http://schemas.microsoft.com/office/drawing/2014/main" id="{04C0CDAD-6B0A-6E78-4650-66AE70D3590C}"/>
                </a:ext>
              </a:extLst>
            </p:cNvPr>
            <p:cNvSpPr/>
            <p:nvPr/>
          </p:nvSpPr>
          <p:spPr>
            <a:xfrm>
              <a:off x="5276950" y="3445650"/>
              <a:ext cx="452300" cy="307350"/>
            </a:xfrm>
            <a:custGeom>
              <a:avLst/>
              <a:gdLst/>
              <a:ahLst/>
              <a:cxnLst/>
              <a:rect l="l" t="t" r="r" b="b"/>
              <a:pathLst>
                <a:path w="18092" h="12294" extrusionOk="0">
                  <a:moveTo>
                    <a:pt x="17084" y="338"/>
                  </a:moveTo>
                  <a:cubicBezTo>
                    <a:pt x="16771" y="1176"/>
                    <a:pt x="16548" y="1995"/>
                    <a:pt x="15994" y="2720"/>
                  </a:cubicBezTo>
                  <a:cubicBezTo>
                    <a:pt x="15417" y="3476"/>
                    <a:pt x="14638" y="4080"/>
                    <a:pt x="13805" y="4532"/>
                  </a:cubicBezTo>
                  <a:cubicBezTo>
                    <a:pt x="11847" y="5593"/>
                    <a:pt x="9569" y="5770"/>
                    <a:pt x="7421" y="6204"/>
                  </a:cubicBezTo>
                  <a:cubicBezTo>
                    <a:pt x="5616" y="6567"/>
                    <a:pt x="3819" y="7110"/>
                    <a:pt x="2345" y="8256"/>
                  </a:cubicBezTo>
                  <a:cubicBezTo>
                    <a:pt x="1235" y="9117"/>
                    <a:pt x="1" y="10618"/>
                    <a:pt x="301" y="12124"/>
                  </a:cubicBezTo>
                  <a:cubicBezTo>
                    <a:pt x="324" y="12235"/>
                    <a:pt x="492" y="12294"/>
                    <a:pt x="556" y="12181"/>
                  </a:cubicBezTo>
                  <a:cubicBezTo>
                    <a:pt x="976" y="11454"/>
                    <a:pt x="1287" y="10698"/>
                    <a:pt x="1841" y="10051"/>
                  </a:cubicBezTo>
                  <a:cubicBezTo>
                    <a:pt x="2461" y="9328"/>
                    <a:pt x="3278" y="8752"/>
                    <a:pt x="4123" y="8322"/>
                  </a:cubicBezTo>
                  <a:cubicBezTo>
                    <a:pt x="6135" y="7298"/>
                    <a:pt x="8436" y="7142"/>
                    <a:pt x="10616" y="6697"/>
                  </a:cubicBezTo>
                  <a:cubicBezTo>
                    <a:pt x="12485" y="6319"/>
                    <a:pt x="14318" y="5724"/>
                    <a:pt x="15796" y="4477"/>
                  </a:cubicBezTo>
                  <a:cubicBezTo>
                    <a:pt x="16927" y="3521"/>
                    <a:pt x="18092" y="1971"/>
                    <a:pt x="17763" y="403"/>
                  </a:cubicBezTo>
                  <a:cubicBezTo>
                    <a:pt x="17693" y="65"/>
                    <a:pt x="17209" y="1"/>
                    <a:pt x="17084" y="338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02;p105">
              <a:extLst>
                <a:ext uri="{FF2B5EF4-FFF2-40B4-BE49-F238E27FC236}">
                  <a16:creationId xmlns:a16="http://schemas.microsoft.com/office/drawing/2014/main" id="{546CD59D-9AF4-F2EF-9914-24E9A72ADD49}"/>
                </a:ext>
              </a:extLst>
            </p:cNvPr>
            <p:cNvSpPr/>
            <p:nvPr/>
          </p:nvSpPr>
          <p:spPr>
            <a:xfrm>
              <a:off x="4994100" y="3139500"/>
              <a:ext cx="297025" cy="636875"/>
            </a:xfrm>
            <a:custGeom>
              <a:avLst/>
              <a:gdLst/>
              <a:ahLst/>
              <a:cxnLst/>
              <a:rect l="l" t="t" r="r" b="b"/>
              <a:pathLst>
                <a:path w="11881" h="25475" extrusionOk="0">
                  <a:moveTo>
                    <a:pt x="10234" y="18481"/>
                  </a:moveTo>
                  <a:cubicBezTo>
                    <a:pt x="9226" y="16408"/>
                    <a:pt x="7473" y="14816"/>
                    <a:pt x="6478" y="12745"/>
                  </a:cubicBezTo>
                  <a:cubicBezTo>
                    <a:pt x="5477" y="10665"/>
                    <a:pt x="5684" y="8303"/>
                    <a:pt x="5806" y="6068"/>
                  </a:cubicBezTo>
                  <a:cubicBezTo>
                    <a:pt x="5904" y="4263"/>
                    <a:pt x="6194" y="1592"/>
                    <a:pt x="4939" y="98"/>
                  </a:cubicBezTo>
                  <a:cubicBezTo>
                    <a:pt x="4857" y="0"/>
                    <a:pt x="4645" y="41"/>
                    <a:pt x="4648" y="188"/>
                  </a:cubicBezTo>
                  <a:cubicBezTo>
                    <a:pt x="4686" y="1274"/>
                    <a:pt x="4980" y="2325"/>
                    <a:pt x="4989" y="3424"/>
                  </a:cubicBezTo>
                  <a:cubicBezTo>
                    <a:pt x="4998" y="4467"/>
                    <a:pt x="4914" y="5509"/>
                    <a:pt x="4843" y="6549"/>
                  </a:cubicBezTo>
                  <a:cubicBezTo>
                    <a:pt x="4700" y="8639"/>
                    <a:pt x="4596" y="10790"/>
                    <a:pt x="5408" y="12772"/>
                  </a:cubicBezTo>
                  <a:cubicBezTo>
                    <a:pt x="6210" y="14734"/>
                    <a:pt x="7780" y="16215"/>
                    <a:pt x="8867" y="18005"/>
                  </a:cubicBezTo>
                  <a:cubicBezTo>
                    <a:pt x="8104" y="17141"/>
                    <a:pt x="7212" y="16399"/>
                    <a:pt x="6233" y="15727"/>
                  </a:cubicBezTo>
                  <a:cubicBezTo>
                    <a:pt x="4646" y="14637"/>
                    <a:pt x="2786" y="13614"/>
                    <a:pt x="1952" y="11787"/>
                  </a:cubicBezTo>
                  <a:cubicBezTo>
                    <a:pt x="939" y="9577"/>
                    <a:pt x="1312" y="7058"/>
                    <a:pt x="1151" y="4715"/>
                  </a:cubicBezTo>
                  <a:cubicBezTo>
                    <a:pt x="1123" y="4287"/>
                    <a:pt x="539" y="4394"/>
                    <a:pt x="462" y="4740"/>
                  </a:cubicBezTo>
                  <a:cubicBezTo>
                    <a:pt x="1" y="6793"/>
                    <a:pt x="237" y="9477"/>
                    <a:pt x="885" y="11469"/>
                  </a:cubicBezTo>
                  <a:cubicBezTo>
                    <a:pt x="1450" y="13206"/>
                    <a:pt x="2740" y="14455"/>
                    <a:pt x="4184" y="15502"/>
                  </a:cubicBezTo>
                  <a:cubicBezTo>
                    <a:pt x="5824" y="16694"/>
                    <a:pt x="7491" y="17712"/>
                    <a:pt x="8756" y="19337"/>
                  </a:cubicBezTo>
                  <a:cubicBezTo>
                    <a:pt x="9397" y="20155"/>
                    <a:pt x="9919" y="21061"/>
                    <a:pt x="10305" y="22026"/>
                  </a:cubicBezTo>
                  <a:cubicBezTo>
                    <a:pt x="10734" y="23105"/>
                    <a:pt x="10902" y="24200"/>
                    <a:pt x="11207" y="25308"/>
                  </a:cubicBezTo>
                  <a:cubicBezTo>
                    <a:pt x="11248" y="25458"/>
                    <a:pt x="11438" y="25474"/>
                    <a:pt x="11497" y="25349"/>
                  </a:cubicBezTo>
                  <a:cubicBezTo>
                    <a:pt x="11636" y="25410"/>
                    <a:pt x="11843" y="25329"/>
                    <a:pt x="11845" y="25156"/>
                  </a:cubicBezTo>
                  <a:cubicBezTo>
                    <a:pt x="11881" y="22901"/>
                    <a:pt x="11216" y="20502"/>
                    <a:pt x="10234" y="1848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03;p105">
              <a:extLst>
                <a:ext uri="{FF2B5EF4-FFF2-40B4-BE49-F238E27FC236}">
                  <a16:creationId xmlns:a16="http://schemas.microsoft.com/office/drawing/2014/main" id="{B3C4636E-F512-ED31-0B63-1669336E1CDF}"/>
                </a:ext>
              </a:extLst>
            </p:cNvPr>
            <p:cNvSpPr/>
            <p:nvPr/>
          </p:nvSpPr>
          <p:spPr>
            <a:xfrm>
              <a:off x="4891200" y="3442850"/>
              <a:ext cx="406100" cy="345450"/>
            </a:xfrm>
            <a:custGeom>
              <a:avLst/>
              <a:gdLst/>
              <a:ahLst/>
              <a:cxnLst/>
              <a:rect l="l" t="t" r="r" b="b"/>
              <a:pathLst>
                <a:path w="16244" h="13818" extrusionOk="0">
                  <a:moveTo>
                    <a:pt x="13712" y="8593"/>
                  </a:moveTo>
                  <a:cubicBezTo>
                    <a:pt x="12398" y="7631"/>
                    <a:pt x="10714" y="7415"/>
                    <a:pt x="9157" y="7122"/>
                  </a:cubicBezTo>
                  <a:cubicBezTo>
                    <a:pt x="5275" y="6388"/>
                    <a:pt x="1169" y="4337"/>
                    <a:pt x="282" y="109"/>
                  </a:cubicBezTo>
                  <a:cubicBezTo>
                    <a:pt x="261" y="5"/>
                    <a:pt x="89" y="0"/>
                    <a:pt x="86" y="116"/>
                  </a:cubicBezTo>
                  <a:cubicBezTo>
                    <a:pt x="0" y="3868"/>
                    <a:pt x="3159" y="6425"/>
                    <a:pt x="6459" y="7510"/>
                  </a:cubicBezTo>
                  <a:cubicBezTo>
                    <a:pt x="8189" y="8078"/>
                    <a:pt x="10031" y="8180"/>
                    <a:pt x="11750" y="8757"/>
                  </a:cubicBezTo>
                  <a:cubicBezTo>
                    <a:pt x="12720" y="9082"/>
                    <a:pt x="13537" y="9613"/>
                    <a:pt x="14099" y="10479"/>
                  </a:cubicBezTo>
                  <a:cubicBezTo>
                    <a:pt x="14662" y="11348"/>
                    <a:pt x="14902" y="12359"/>
                    <a:pt x="15255" y="13322"/>
                  </a:cubicBezTo>
                  <a:cubicBezTo>
                    <a:pt x="15438" y="13817"/>
                    <a:pt x="16244" y="13554"/>
                    <a:pt x="16138" y="13043"/>
                  </a:cubicBezTo>
                  <a:cubicBezTo>
                    <a:pt x="15799" y="11392"/>
                    <a:pt x="15120" y="9620"/>
                    <a:pt x="13712" y="8593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04;p105">
              <a:extLst>
                <a:ext uri="{FF2B5EF4-FFF2-40B4-BE49-F238E27FC236}">
                  <a16:creationId xmlns:a16="http://schemas.microsoft.com/office/drawing/2014/main" id="{C2189F75-B9DA-3FF5-B031-8FC8696FDA94}"/>
                </a:ext>
              </a:extLst>
            </p:cNvPr>
            <p:cNvSpPr/>
            <p:nvPr/>
          </p:nvSpPr>
          <p:spPr>
            <a:xfrm>
              <a:off x="4920750" y="3610625"/>
              <a:ext cx="389050" cy="193075"/>
            </a:xfrm>
            <a:custGeom>
              <a:avLst/>
              <a:gdLst/>
              <a:ahLst/>
              <a:cxnLst/>
              <a:rect l="l" t="t" r="r" b="b"/>
              <a:pathLst>
                <a:path w="15562" h="7723" extrusionOk="0">
                  <a:moveTo>
                    <a:pt x="8451" y="3590"/>
                  </a:moveTo>
                  <a:cubicBezTo>
                    <a:pt x="5368" y="3216"/>
                    <a:pt x="2084" y="3452"/>
                    <a:pt x="530" y="224"/>
                  </a:cubicBezTo>
                  <a:cubicBezTo>
                    <a:pt x="423" y="0"/>
                    <a:pt x="1" y="31"/>
                    <a:pt x="10" y="313"/>
                  </a:cubicBezTo>
                  <a:cubicBezTo>
                    <a:pt x="83" y="2859"/>
                    <a:pt x="2999" y="4006"/>
                    <a:pt x="5124" y="4330"/>
                  </a:cubicBezTo>
                  <a:cubicBezTo>
                    <a:pt x="6669" y="4567"/>
                    <a:pt x="8231" y="4606"/>
                    <a:pt x="9769" y="4899"/>
                  </a:cubicBezTo>
                  <a:cubicBezTo>
                    <a:pt x="10564" y="5050"/>
                    <a:pt x="11350" y="5241"/>
                    <a:pt x="12124" y="5475"/>
                  </a:cubicBezTo>
                  <a:cubicBezTo>
                    <a:pt x="13064" y="5761"/>
                    <a:pt x="13770" y="6084"/>
                    <a:pt x="13943" y="7135"/>
                  </a:cubicBezTo>
                  <a:cubicBezTo>
                    <a:pt x="14041" y="7723"/>
                    <a:pt x="14797" y="7603"/>
                    <a:pt x="14915" y="7099"/>
                  </a:cubicBezTo>
                  <a:cubicBezTo>
                    <a:pt x="15562" y="4313"/>
                    <a:pt x="10107" y="3790"/>
                    <a:pt x="8451" y="359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05;p105">
              <a:extLst>
                <a:ext uri="{FF2B5EF4-FFF2-40B4-BE49-F238E27FC236}">
                  <a16:creationId xmlns:a16="http://schemas.microsoft.com/office/drawing/2014/main" id="{3AA63ABA-A825-2F84-27BF-6A9DF188738D}"/>
                </a:ext>
              </a:extLst>
            </p:cNvPr>
            <p:cNvSpPr/>
            <p:nvPr/>
          </p:nvSpPr>
          <p:spPr>
            <a:xfrm>
              <a:off x="5196000" y="2796925"/>
              <a:ext cx="262875" cy="746125"/>
            </a:xfrm>
            <a:custGeom>
              <a:avLst/>
              <a:gdLst/>
              <a:ahLst/>
              <a:cxnLst/>
              <a:rect l="l" t="t" r="r" b="b"/>
              <a:pathLst>
                <a:path w="10515" h="29845" extrusionOk="0">
                  <a:moveTo>
                    <a:pt x="9569" y="519"/>
                  </a:moveTo>
                  <a:cubicBezTo>
                    <a:pt x="8869" y="2967"/>
                    <a:pt x="6753" y="4519"/>
                    <a:pt x="5345" y="6556"/>
                  </a:cubicBezTo>
                  <a:cubicBezTo>
                    <a:pt x="3927" y="8609"/>
                    <a:pt x="2865" y="10896"/>
                    <a:pt x="2115" y="13273"/>
                  </a:cubicBezTo>
                  <a:cubicBezTo>
                    <a:pt x="1325" y="15774"/>
                    <a:pt x="850" y="18358"/>
                    <a:pt x="567" y="20965"/>
                  </a:cubicBezTo>
                  <a:cubicBezTo>
                    <a:pt x="265" y="23770"/>
                    <a:pt x="1" y="26729"/>
                    <a:pt x="267" y="29548"/>
                  </a:cubicBezTo>
                  <a:cubicBezTo>
                    <a:pt x="296" y="29845"/>
                    <a:pt x="734" y="29836"/>
                    <a:pt x="780" y="29554"/>
                  </a:cubicBezTo>
                  <a:cubicBezTo>
                    <a:pt x="1252" y="26775"/>
                    <a:pt x="1205" y="23902"/>
                    <a:pt x="1525" y="21100"/>
                  </a:cubicBezTo>
                  <a:cubicBezTo>
                    <a:pt x="1834" y="18390"/>
                    <a:pt x="2327" y="15683"/>
                    <a:pt x="3208" y="13096"/>
                  </a:cubicBezTo>
                  <a:cubicBezTo>
                    <a:pt x="4034" y="10675"/>
                    <a:pt x="5163" y="8350"/>
                    <a:pt x="6726" y="6317"/>
                  </a:cubicBezTo>
                  <a:cubicBezTo>
                    <a:pt x="8038" y="4610"/>
                    <a:pt x="10157" y="3042"/>
                    <a:pt x="10450" y="769"/>
                  </a:cubicBezTo>
                  <a:cubicBezTo>
                    <a:pt x="10514" y="274"/>
                    <a:pt x="9717" y="1"/>
                    <a:pt x="9569" y="5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06;p105">
              <a:extLst>
                <a:ext uri="{FF2B5EF4-FFF2-40B4-BE49-F238E27FC236}">
                  <a16:creationId xmlns:a16="http://schemas.microsoft.com/office/drawing/2014/main" id="{9D4624B8-E9D6-EE80-9707-DD950079F5DF}"/>
                </a:ext>
              </a:extLst>
            </p:cNvPr>
            <p:cNvSpPr/>
            <p:nvPr/>
          </p:nvSpPr>
          <p:spPr>
            <a:xfrm>
              <a:off x="5202925" y="2970725"/>
              <a:ext cx="380475" cy="504175"/>
            </a:xfrm>
            <a:custGeom>
              <a:avLst/>
              <a:gdLst/>
              <a:ahLst/>
              <a:cxnLst/>
              <a:rect l="l" t="t" r="r" b="b"/>
              <a:pathLst>
                <a:path w="15219" h="20167" extrusionOk="0">
                  <a:moveTo>
                    <a:pt x="15074" y="344"/>
                  </a:moveTo>
                  <a:cubicBezTo>
                    <a:pt x="15053" y="65"/>
                    <a:pt x="14624" y="1"/>
                    <a:pt x="14526" y="265"/>
                  </a:cubicBezTo>
                  <a:cubicBezTo>
                    <a:pt x="14143" y="1282"/>
                    <a:pt x="13793" y="2186"/>
                    <a:pt x="13023" y="2987"/>
                  </a:cubicBezTo>
                  <a:cubicBezTo>
                    <a:pt x="12231" y="3808"/>
                    <a:pt x="11236" y="4457"/>
                    <a:pt x="10223" y="4973"/>
                  </a:cubicBezTo>
                  <a:cubicBezTo>
                    <a:pt x="8399" y="5904"/>
                    <a:pt x="6415" y="6526"/>
                    <a:pt x="4732" y="7725"/>
                  </a:cubicBezTo>
                  <a:cubicBezTo>
                    <a:pt x="2942" y="9001"/>
                    <a:pt x="1988" y="10848"/>
                    <a:pt x="1325" y="12898"/>
                  </a:cubicBezTo>
                  <a:cubicBezTo>
                    <a:pt x="937" y="14095"/>
                    <a:pt x="628" y="15324"/>
                    <a:pt x="432" y="16566"/>
                  </a:cubicBezTo>
                  <a:cubicBezTo>
                    <a:pt x="260" y="17645"/>
                    <a:pt x="1" y="18933"/>
                    <a:pt x="323" y="20002"/>
                  </a:cubicBezTo>
                  <a:cubicBezTo>
                    <a:pt x="371" y="20166"/>
                    <a:pt x="617" y="20148"/>
                    <a:pt x="680" y="20005"/>
                  </a:cubicBezTo>
                  <a:cubicBezTo>
                    <a:pt x="1155" y="18903"/>
                    <a:pt x="1148" y="17543"/>
                    <a:pt x="1391" y="16369"/>
                  </a:cubicBezTo>
                  <a:cubicBezTo>
                    <a:pt x="1657" y="15074"/>
                    <a:pt x="1997" y="13796"/>
                    <a:pt x="2449" y="12555"/>
                  </a:cubicBezTo>
                  <a:cubicBezTo>
                    <a:pt x="3298" y="10214"/>
                    <a:pt x="4702" y="8658"/>
                    <a:pt x="6921" y="7543"/>
                  </a:cubicBezTo>
                  <a:cubicBezTo>
                    <a:pt x="8710" y="6644"/>
                    <a:pt x="10632" y="6008"/>
                    <a:pt x="12278" y="4839"/>
                  </a:cubicBezTo>
                  <a:cubicBezTo>
                    <a:pt x="13677" y="3842"/>
                    <a:pt x="15219" y="2188"/>
                    <a:pt x="15074" y="34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07;p105">
              <a:extLst>
                <a:ext uri="{FF2B5EF4-FFF2-40B4-BE49-F238E27FC236}">
                  <a16:creationId xmlns:a16="http://schemas.microsoft.com/office/drawing/2014/main" id="{A5A9BB79-8B6F-E00E-C6F5-0978ECD4A51B}"/>
                </a:ext>
              </a:extLst>
            </p:cNvPr>
            <p:cNvSpPr/>
            <p:nvPr/>
          </p:nvSpPr>
          <p:spPr>
            <a:xfrm>
              <a:off x="5211700" y="3164425"/>
              <a:ext cx="450875" cy="279500"/>
            </a:xfrm>
            <a:custGeom>
              <a:avLst/>
              <a:gdLst/>
              <a:ahLst/>
              <a:cxnLst/>
              <a:rect l="l" t="t" r="r" b="b"/>
              <a:pathLst>
                <a:path w="18035" h="11180" extrusionOk="0">
                  <a:moveTo>
                    <a:pt x="17216" y="434"/>
                  </a:moveTo>
                  <a:cubicBezTo>
                    <a:pt x="15345" y="4875"/>
                    <a:pt x="9697" y="2311"/>
                    <a:pt x="6136" y="3300"/>
                  </a:cubicBezTo>
                  <a:cubicBezTo>
                    <a:pt x="2841" y="4215"/>
                    <a:pt x="175" y="7237"/>
                    <a:pt x="18" y="10698"/>
                  </a:cubicBezTo>
                  <a:cubicBezTo>
                    <a:pt x="0" y="11085"/>
                    <a:pt x="556" y="11180"/>
                    <a:pt x="624" y="10783"/>
                  </a:cubicBezTo>
                  <a:cubicBezTo>
                    <a:pt x="1337" y="6667"/>
                    <a:pt x="4824" y="3820"/>
                    <a:pt x="8979" y="3976"/>
                  </a:cubicBezTo>
                  <a:cubicBezTo>
                    <a:pt x="10964" y="4049"/>
                    <a:pt x="12988" y="4444"/>
                    <a:pt x="14920" y="3795"/>
                  </a:cubicBezTo>
                  <a:cubicBezTo>
                    <a:pt x="16329" y="3322"/>
                    <a:pt x="17823" y="2237"/>
                    <a:pt x="17988" y="654"/>
                  </a:cubicBezTo>
                  <a:cubicBezTo>
                    <a:pt x="18034" y="209"/>
                    <a:pt x="17398" y="0"/>
                    <a:pt x="17216" y="43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08;p105">
              <a:extLst>
                <a:ext uri="{FF2B5EF4-FFF2-40B4-BE49-F238E27FC236}">
                  <a16:creationId xmlns:a16="http://schemas.microsoft.com/office/drawing/2014/main" id="{33905CEB-1BAE-4EAB-432F-7219C637AAFD}"/>
                </a:ext>
              </a:extLst>
            </p:cNvPr>
            <p:cNvSpPr/>
            <p:nvPr/>
          </p:nvSpPr>
          <p:spPr>
            <a:xfrm>
              <a:off x="5216825" y="3287225"/>
              <a:ext cx="506900" cy="163550"/>
            </a:xfrm>
            <a:custGeom>
              <a:avLst/>
              <a:gdLst/>
              <a:ahLst/>
              <a:cxnLst/>
              <a:rect l="l" t="t" r="r" b="b"/>
              <a:pathLst>
                <a:path w="20276" h="6542" extrusionOk="0">
                  <a:moveTo>
                    <a:pt x="19612" y="282"/>
                  </a:moveTo>
                  <a:cubicBezTo>
                    <a:pt x="19057" y="983"/>
                    <a:pt x="18592" y="1692"/>
                    <a:pt x="17842" y="2212"/>
                  </a:cubicBezTo>
                  <a:cubicBezTo>
                    <a:pt x="17061" y="2752"/>
                    <a:pt x="16132" y="3088"/>
                    <a:pt x="15201" y="3261"/>
                  </a:cubicBezTo>
                  <a:cubicBezTo>
                    <a:pt x="13010" y="3666"/>
                    <a:pt x="10787" y="3134"/>
                    <a:pt x="8611" y="2884"/>
                  </a:cubicBezTo>
                  <a:cubicBezTo>
                    <a:pt x="6783" y="2673"/>
                    <a:pt x="4907" y="2636"/>
                    <a:pt x="3151" y="3270"/>
                  </a:cubicBezTo>
                  <a:cubicBezTo>
                    <a:pt x="1828" y="3747"/>
                    <a:pt x="192" y="4796"/>
                    <a:pt x="13" y="6322"/>
                  </a:cubicBezTo>
                  <a:cubicBezTo>
                    <a:pt x="1" y="6432"/>
                    <a:pt x="144" y="6541"/>
                    <a:pt x="238" y="6456"/>
                  </a:cubicBezTo>
                  <a:cubicBezTo>
                    <a:pt x="862" y="5891"/>
                    <a:pt x="1391" y="5269"/>
                    <a:pt x="2118" y="4824"/>
                  </a:cubicBezTo>
                  <a:cubicBezTo>
                    <a:pt x="2929" y="4328"/>
                    <a:pt x="3883" y="4031"/>
                    <a:pt x="4820" y="3883"/>
                  </a:cubicBezTo>
                  <a:cubicBezTo>
                    <a:pt x="7049" y="3529"/>
                    <a:pt x="9288" y="4090"/>
                    <a:pt x="11498" y="4340"/>
                  </a:cubicBezTo>
                  <a:cubicBezTo>
                    <a:pt x="13391" y="4554"/>
                    <a:pt x="15319" y="4554"/>
                    <a:pt x="17111" y="3824"/>
                  </a:cubicBezTo>
                  <a:cubicBezTo>
                    <a:pt x="18481" y="3264"/>
                    <a:pt x="20066" y="2148"/>
                    <a:pt x="20238" y="554"/>
                  </a:cubicBezTo>
                  <a:cubicBezTo>
                    <a:pt x="20275" y="209"/>
                    <a:pt x="19836" y="0"/>
                    <a:pt x="19612" y="28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09;p105">
              <a:extLst>
                <a:ext uri="{FF2B5EF4-FFF2-40B4-BE49-F238E27FC236}">
                  <a16:creationId xmlns:a16="http://schemas.microsoft.com/office/drawing/2014/main" id="{5007C321-1641-CB9B-969C-99366FA405B0}"/>
                </a:ext>
              </a:extLst>
            </p:cNvPr>
            <p:cNvSpPr/>
            <p:nvPr/>
          </p:nvSpPr>
          <p:spPr>
            <a:xfrm>
              <a:off x="5061300" y="2812875"/>
              <a:ext cx="202450" cy="657250"/>
            </a:xfrm>
            <a:custGeom>
              <a:avLst/>
              <a:gdLst/>
              <a:ahLst/>
              <a:cxnLst/>
              <a:rect l="l" t="t" r="r" b="b"/>
              <a:pathLst>
                <a:path w="8098" h="26290" extrusionOk="0">
                  <a:moveTo>
                    <a:pt x="6736" y="19265"/>
                  </a:moveTo>
                  <a:cubicBezTo>
                    <a:pt x="6416" y="16984"/>
                    <a:pt x="5239" y="14927"/>
                    <a:pt x="4930" y="12651"/>
                  </a:cubicBezTo>
                  <a:cubicBezTo>
                    <a:pt x="4621" y="10364"/>
                    <a:pt x="5546" y="8182"/>
                    <a:pt x="6350" y="6093"/>
                  </a:cubicBezTo>
                  <a:cubicBezTo>
                    <a:pt x="7001" y="4405"/>
                    <a:pt x="8098" y="1953"/>
                    <a:pt x="7367" y="147"/>
                  </a:cubicBezTo>
                  <a:cubicBezTo>
                    <a:pt x="7319" y="27"/>
                    <a:pt x="7102" y="0"/>
                    <a:pt x="7061" y="143"/>
                  </a:cubicBezTo>
                  <a:cubicBezTo>
                    <a:pt x="6761" y="1187"/>
                    <a:pt x="6718" y="2279"/>
                    <a:pt x="6388" y="3327"/>
                  </a:cubicBezTo>
                  <a:cubicBezTo>
                    <a:pt x="6075" y="4321"/>
                    <a:pt x="5673" y="5287"/>
                    <a:pt x="5285" y="6252"/>
                  </a:cubicBezTo>
                  <a:cubicBezTo>
                    <a:pt x="4505" y="8198"/>
                    <a:pt x="3745" y="10212"/>
                    <a:pt x="3904" y="12347"/>
                  </a:cubicBezTo>
                  <a:cubicBezTo>
                    <a:pt x="4061" y="14461"/>
                    <a:pt x="5099" y="16355"/>
                    <a:pt x="5582" y="18392"/>
                  </a:cubicBezTo>
                  <a:cubicBezTo>
                    <a:pt x="5123" y="17334"/>
                    <a:pt x="4503" y="16355"/>
                    <a:pt x="3779" y="15413"/>
                  </a:cubicBezTo>
                  <a:cubicBezTo>
                    <a:pt x="2605" y="13887"/>
                    <a:pt x="1153" y="12340"/>
                    <a:pt x="920" y="10346"/>
                  </a:cubicBezTo>
                  <a:cubicBezTo>
                    <a:pt x="638" y="7928"/>
                    <a:pt x="1771" y="5648"/>
                    <a:pt x="2339" y="3370"/>
                  </a:cubicBezTo>
                  <a:cubicBezTo>
                    <a:pt x="2444" y="2954"/>
                    <a:pt x="1855" y="2875"/>
                    <a:pt x="1674" y="3181"/>
                  </a:cubicBezTo>
                  <a:cubicBezTo>
                    <a:pt x="604" y="4993"/>
                    <a:pt x="0" y="7619"/>
                    <a:pt x="2" y="9713"/>
                  </a:cubicBezTo>
                  <a:cubicBezTo>
                    <a:pt x="5" y="11539"/>
                    <a:pt x="845" y="13124"/>
                    <a:pt x="1896" y="14566"/>
                  </a:cubicBezTo>
                  <a:cubicBezTo>
                    <a:pt x="3091" y="16206"/>
                    <a:pt x="4362" y="17688"/>
                    <a:pt x="5066" y="19624"/>
                  </a:cubicBezTo>
                  <a:cubicBezTo>
                    <a:pt x="5423" y="20600"/>
                    <a:pt x="5639" y="21622"/>
                    <a:pt x="5709" y="22658"/>
                  </a:cubicBezTo>
                  <a:cubicBezTo>
                    <a:pt x="5784" y="23818"/>
                    <a:pt x="5607" y="24911"/>
                    <a:pt x="5555" y="26060"/>
                  </a:cubicBezTo>
                  <a:cubicBezTo>
                    <a:pt x="5548" y="26214"/>
                    <a:pt x="5723" y="26289"/>
                    <a:pt x="5820" y="26187"/>
                  </a:cubicBezTo>
                  <a:cubicBezTo>
                    <a:pt x="5934" y="26289"/>
                    <a:pt x="6155" y="26277"/>
                    <a:pt x="6211" y="26112"/>
                  </a:cubicBezTo>
                  <a:cubicBezTo>
                    <a:pt x="6940" y="23979"/>
                    <a:pt x="7047" y="21492"/>
                    <a:pt x="6736" y="19265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10;p105">
              <a:extLst>
                <a:ext uri="{FF2B5EF4-FFF2-40B4-BE49-F238E27FC236}">
                  <a16:creationId xmlns:a16="http://schemas.microsoft.com/office/drawing/2014/main" id="{1318C184-81D8-0CDA-8CAC-8F71208C0C3C}"/>
                </a:ext>
              </a:extLst>
            </p:cNvPr>
            <p:cNvSpPr/>
            <p:nvPr/>
          </p:nvSpPr>
          <p:spPr>
            <a:xfrm>
              <a:off x="4907525" y="3033675"/>
              <a:ext cx="317775" cy="446925"/>
            </a:xfrm>
            <a:custGeom>
              <a:avLst/>
              <a:gdLst/>
              <a:ahLst/>
              <a:cxnLst/>
              <a:rect l="l" t="t" r="r" b="b"/>
              <a:pathLst>
                <a:path w="12711" h="17877" extrusionOk="0">
                  <a:moveTo>
                    <a:pt x="11588" y="12374"/>
                  </a:moveTo>
                  <a:cubicBezTo>
                    <a:pt x="10634" y="11053"/>
                    <a:pt x="9099" y="10330"/>
                    <a:pt x="7709" y="9570"/>
                  </a:cubicBezTo>
                  <a:cubicBezTo>
                    <a:pt x="4241" y="7676"/>
                    <a:pt x="968" y="4458"/>
                    <a:pt x="1429" y="165"/>
                  </a:cubicBezTo>
                  <a:cubicBezTo>
                    <a:pt x="1439" y="58"/>
                    <a:pt x="1277" y="0"/>
                    <a:pt x="1239" y="111"/>
                  </a:cubicBezTo>
                  <a:cubicBezTo>
                    <a:pt x="1" y="3654"/>
                    <a:pt x="2218" y="7058"/>
                    <a:pt x="5022" y="9107"/>
                  </a:cubicBezTo>
                  <a:cubicBezTo>
                    <a:pt x="6492" y="10183"/>
                    <a:pt x="8213" y="10848"/>
                    <a:pt x="9671" y="11925"/>
                  </a:cubicBezTo>
                  <a:cubicBezTo>
                    <a:pt x="10493" y="12535"/>
                    <a:pt x="11108" y="13290"/>
                    <a:pt x="11376" y="14289"/>
                  </a:cubicBezTo>
                  <a:cubicBezTo>
                    <a:pt x="11644" y="15291"/>
                    <a:pt x="11558" y="16324"/>
                    <a:pt x="11599" y="17350"/>
                  </a:cubicBezTo>
                  <a:cubicBezTo>
                    <a:pt x="11620" y="17877"/>
                    <a:pt x="12466" y="17875"/>
                    <a:pt x="12524" y="17357"/>
                  </a:cubicBezTo>
                  <a:cubicBezTo>
                    <a:pt x="12710" y="15681"/>
                    <a:pt x="12610" y="13783"/>
                    <a:pt x="11588" y="123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3311;p105">
              <a:extLst>
                <a:ext uri="{FF2B5EF4-FFF2-40B4-BE49-F238E27FC236}">
                  <a16:creationId xmlns:a16="http://schemas.microsoft.com/office/drawing/2014/main" id="{87F2B493-0BCC-39AB-6481-C3334F4A9900}"/>
                </a:ext>
              </a:extLst>
            </p:cNvPr>
            <p:cNvSpPr/>
            <p:nvPr/>
          </p:nvSpPr>
          <p:spPr>
            <a:xfrm>
              <a:off x="4893650" y="3202425"/>
              <a:ext cx="356975" cy="294175"/>
            </a:xfrm>
            <a:custGeom>
              <a:avLst/>
              <a:gdLst/>
              <a:ahLst/>
              <a:cxnLst/>
              <a:rect l="l" t="t" r="r" b="b"/>
              <a:pathLst>
                <a:path w="14279" h="11767" extrusionOk="0">
                  <a:moveTo>
                    <a:pt x="7735" y="5990"/>
                  </a:moveTo>
                  <a:cubicBezTo>
                    <a:pt x="4917" y="4686"/>
                    <a:pt x="1721" y="3898"/>
                    <a:pt x="1239" y="347"/>
                  </a:cubicBezTo>
                  <a:cubicBezTo>
                    <a:pt x="1205" y="103"/>
                    <a:pt x="795" y="1"/>
                    <a:pt x="715" y="272"/>
                  </a:cubicBezTo>
                  <a:cubicBezTo>
                    <a:pt x="0" y="2718"/>
                    <a:pt x="2421" y="4707"/>
                    <a:pt x="4342" y="5670"/>
                  </a:cubicBezTo>
                  <a:cubicBezTo>
                    <a:pt x="5739" y="6371"/>
                    <a:pt x="7213" y="6891"/>
                    <a:pt x="8586" y="7645"/>
                  </a:cubicBezTo>
                  <a:cubicBezTo>
                    <a:pt x="9295" y="8030"/>
                    <a:pt x="9983" y="8456"/>
                    <a:pt x="10648" y="8918"/>
                  </a:cubicBezTo>
                  <a:cubicBezTo>
                    <a:pt x="11454" y="9480"/>
                    <a:pt x="12027" y="10005"/>
                    <a:pt x="11868" y="11057"/>
                  </a:cubicBezTo>
                  <a:cubicBezTo>
                    <a:pt x="11779" y="11647"/>
                    <a:pt x="12536" y="11767"/>
                    <a:pt x="12803" y="11322"/>
                  </a:cubicBezTo>
                  <a:cubicBezTo>
                    <a:pt x="14278" y="8872"/>
                    <a:pt x="9249" y="6690"/>
                    <a:pt x="7735" y="599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2351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5741716-85E4-B2BB-109B-C3477746E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99" y="2531307"/>
            <a:ext cx="8269722" cy="19872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CCA624-22D0-4D45-130D-314491B98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3" y="1061620"/>
            <a:ext cx="9116697" cy="981212"/>
          </a:xfrm>
          <a:prstGeom prst="rect">
            <a:avLst/>
          </a:prstGeom>
        </p:spPr>
      </p:pic>
      <p:sp>
        <p:nvSpPr>
          <p:cNvPr id="2" name="Google Shape;12131;p45">
            <a:extLst>
              <a:ext uri="{FF2B5EF4-FFF2-40B4-BE49-F238E27FC236}">
                <a16:creationId xmlns:a16="http://schemas.microsoft.com/office/drawing/2014/main" id="{05525586-B129-C3DD-E599-275AC85A0487}"/>
              </a:ext>
            </a:extLst>
          </p:cNvPr>
          <p:cNvSpPr txBox="1"/>
          <p:nvPr/>
        </p:nvSpPr>
        <p:spPr>
          <a:xfrm>
            <a:off x="256292" y="4609551"/>
            <a:ext cx="4826795" cy="35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5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Créditos: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s-ES" sz="700" dirty="0">
                <a:solidFill>
                  <a:srgbClr val="0070C0"/>
                </a:solidFill>
                <a:latin typeface="Poppins Light"/>
                <a:ea typeface="Poppins Light"/>
                <a:cs typeface="Poppins Light"/>
                <a:sym typeface="Poppins Light"/>
              </a:rPr>
              <a:t>https://twitter.com/JaimeObregon/status/1508880926587056128?s=20</a:t>
            </a:r>
            <a:endParaRPr lang="es-ES" dirty="0">
              <a:solidFill>
                <a:srgbClr val="0070C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2757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166216B2-F214-3EDA-46E7-F7D5EC4ED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301"/>
            <a:ext cx="9144000" cy="40228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0377B89-D2EA-3BAE-F47E-EA32BB441BEE}"/>
              </a:ext>
            </a:extLst>
          </p:cNvPr>
          <p:cNvSpPr/>
          <p:nvPr/>
        </p:nvSpPr>
        <p:spPr>
          <a:xfrm>
            <a:off x="4627418" y="1908820"/>
            <a:ext cx="4516582" cy="3633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0C60AE-9CC7-EC7E-CBFC-21F9EF52120A}"/>
              </a:ext>
            </a:extLst>
          </p:cNvPr>
          <p:cNvSpPr/>
          <p:nvPr/>
        </p:nvSpPr>
        <p:spPr>
          <a:xfrm>
            <a:off x="4707792" y="3414399"/>
            <a:ext cx="4516582" cy="1094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02510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6F302089-1C5A-7E78-CBCB-0CE1C57E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8358"/>
            <a:ext cx="9144000" cy="379747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539302A-C3C9-77D4-B3FA-15822D3750E7}"/>
              </a:ext>
            </a:extLst>
          </p:cNvPr>
          <p:cNvSpPr/>
          <p:nvPr/>
        </p:nvSpPr>
        <p:spPr>
          <a:xfrm>
            <a:off x="0" y="3733800"/>
            <a:ext cx="4475960" cy="534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5964EB-5EB2-F9F3-EBCC-D4F7953BE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35" y="4336909"/>
            <a:ext cx="7516274" cy="781159"/>
          </a:xfrm>
          <a:prstGeom prst="rect">
            <a:avLst/>
          </a:prstGeom>
        </p:spPr>
      </p:pic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9F26456-79E8-1FDB-9CA5-DC9B3EA88175}"/>
              </a:ext>
            </a:extLst>
          </p:cNvPr>
          <p:cNvCxnSpPr>
            <a:cxnSpLocks/>
          </p:cNvCxnSpPr>
          <p:nvPr/>
        </p:nvCxnSpPr>
        <p:spPr>
          <a:xfrm>
            <a:off x="257482" y="4262880"/>
            <a:ext cx="573101" cy="571495"/>
          </a:xfrm>
          <a:prstGeom prst="bentConnector3">
            <a:avLst>
              <a:gd name="adj1" fmla="val -31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08BF4E81-7E8A-1CD7-A1C6-93ACCD5EFFAF}"/>
                  </a:ext>
                </a:extLst>
              </p14:cNvPr>
              <p14:cNvContentPartPr/>
              <p14:nvPr/>
            </p14:nvContentPartPr>
            <p14:xfrm>
              <a:off x="1165620" y="4975800"/>
              <a:ext cx="360" cy="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08BF4E81-7E8A-1CD7-A1C6-93ACCD5EFF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1980" y="48678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A9701926-A081-C010-9787-CC647888C891}"/>
                  </a:ext>
                </a:extLst>
              </p14:cNvPr>
              <p14:cNvContentPartPr/>
              <p14:nvPr/>
            </p14:nvContentPartPr>
            <p14:xfrm>
              <a:off x="1173540" y="4975800"/>
              <a:ext cx="14040" cy="36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A9701926-A081-C010-9787-CC647888C8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9540" y="4867800"/>
                <a:ext cx="121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5B973F87-0B67-8DD8-D80F-C43D7477D2E6}"/>
                  </a:ext>
                </a:extLst>
              </p14:cNvPr>
              <p14:cNvContentPartPr/>
              <p14:nvPr/>
            </p14:nvContentPartPr>
            <p14:xfrm>
              <a:off x="1218900" y="4975440"/>
              <a:ext cx="2635920" cy="3168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5B973F87-0B67-8DD8-D80F-C43D7477D2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5260" y="4867440"/>
                <a:ext cx="27435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F7E2EE95-BD7E-6190-D112-A20CEBF941E8}"/>
                  </a:ext>
                </a:extLst>
              </p14:cNvPr>
              <p14:cNvContentPartPr/>
              <p14:nvPr/>
            </p14:nvContentPartPr>
            <p14:xfrm>
              <a:off x="3870660" y="4975800"/>
              <a:ext cx="3240" cy="36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F7E2EE95-BD7E-6190-D112-A20CEBF941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7020" y="4867800"/>
                <a:ext cx="110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2E476E4D-B6CF-FB6B-A2AD-1A2CBE3E0408}"/>
                  </a:ext>
                </a:extLst>
              </p14:cNvPr>
              <p14:cNvContentPartPr/>
              <p14:nvPr/>
            </p14:nvContentPartPr>
            <p14:xfrm>
              <a:off x="6743460" y="4823520"/>
              <a:ext cx="360" cy="36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2E476E4D-B6CF-FB6B-A2AD-1A2CBE3E04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9820" y="47155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4D0C5DD4-62B8-FD68-9F10-2255416B164C}"/>
                  </a:ext>
                </a:extLst>
              </p14:cNvPr>
              <p14:cNvContentPartPr/>
              <p14:nvPr/>
            </p14:nvContentPartPr>
            <p14:xfrm>
              <a:off x="6743460" y="4815240"/>
              <a:ext cx="258480" cy="864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4D0C5DD4-62B8-FD68-9F10-2255416B164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89820" y="4707600"/>
                <a:ext cx="3661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1076ED0B-F4F2-0899-8700-B3D285CE4656}"/>
                  </a:ext>
                </a:extLst>
              </p14:cNvPr>
              <p14:cNvContentPartPr/>
              <p14:nvPr/>
            </p14:nvContentPartPr>
            <p14:xfrm>
              <a:off x="7010220" y="4815600"/>
              <a:ext cx="7920" cy="36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1076ED0B-F4F2-0899-8700-B3D285CE465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56580" y="4707960"/>
                <a:ext cx="115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360302E9-B7B3-C6C6-C7F4-2493EBDA3E20}"/>
                  </a:ext>
                </a:extLst>
              </p14:cNvPr>
              <p14:cNvContentPartPr/>
              <p14:nvPr/>
            </p14:nvContentPartPr>
            <p14:xfrm>
              <a:off x="7040820" y="4815600"/>
              <a:ext cx="360" cy="36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360302E9-B7B3-C6C6-C7F4-2493EBDA3E2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87180" y="470796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426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EA0BB2-3F80-19FB-9329-7B02ED724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257" y="2979803"/>
            <a:ext cx="6687483" cy="1476581"/>
          </a:xfrm>
          <a:prstGeom prst="rect">
            <a:avLst/>
          </a:prstGeom>
        </p:spPr>
      </p:pic>
      <p:sp>
        <p:nvSpPr>
          <p:cNvPr id="8" name="Google Shape;12131;p45">
            <a:extLst>
              <a:ext uri="{FF2B5EF4-FFF2-40B4-BE49-F238E27FC236}">
                <a16:creationId xmlns:a16="http://schemas.microsoft.com/office/drawing/2014/main" id="{E62EAB72-3D24-B42E-BA46-4AB955ED0452}"/>
              </a:ext>
            </a:extLst>
          </p:cNvPr>
          <p:cNvSpPr txBox="1"/>
          <p:nvPr/>
        </p:nvSpPr>
        <p:spPr>
          <a:xfrm>
            <a:off x="1228257" y="660743"/>
            <a:ext cx="6687483" cy="13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token CSRF 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se utiliza para evitar ataques en los que un atacante intenta hacer que un usuario realice una acción en un sitio web sin su conocimiento o consentimiento. </a:t>
            </a:r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token se almacena en un campo oculto en el formulario de la página y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se compara con el token almacenado en el servidor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para validar la solicitud.</a:t>
            </a:r>
          </a:p>
        </p:txBody>
      </p:sp>
    </p:spTree>
    <p:extLst>
      <p:ext uri="{BB962C8B-B14F-4D97-AF65-F5344CB8AC3E}">
        <p14:creationId xmlns:p14="http://schemas.microsoft.com/office/powerpoint/2010/main" val="1561151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FB7DD97C-7207-F325-4835-FC4DCEF9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17" y="549194"/>
            <a:ext cx="9144000" cy="4531591"/>
          </a:xfrm>
          <a:prstGeom prst="rect">
            <a:avLst/>
          </a:prstGeom>
        </p:spPr>
      </p:pic>
      <p:grpSp>
        <p:nvGrpSpPr>
          <p:cNvPr id="6" name="Google Shape;2852;p104">
            <a:extLst>
              <a:ext uri="{FF2B5EF4-FFF2-40B4-BE49-F238E27FC236}">
                <a16:creationId xmlns:a16="http://schemas.microsoft.com/office/drawing/2014/main" id="{647BCE77-5BF4-02C1-CCF8-2D2B5D24DB19}"/>
              </a:ext>
            </a:extLst>
          </p:cNvPr>
          <p:cNvGrpSpPr/>
          <p:nvPr/>
        </p:nvGrpSpPr>
        <p:grpSpPr>
          <a:xfrm>
            <a:off x="6813906" y="737624"/>
            <a:ext cx="919236" cy="473782"/>
            <a:chOff x="6477350" y="1152325"/>
            <a:chExt cx="904525" cy="466200"/>
          </a:xfrm>
        </p:grpSpPr>
        <p:sp>
          <p:nvSpPr>
            <p:cNvPr id="8" name="Google Shape;2853;p104">
              <a:extLst>
                <a:ext uri="{FF2B5EF4-FFF2-40B4-BE49-F238E27FC236}">
                  <a16:creationId xmlns:a16="http://schemas.microsoft.com/office/drawing/2014/main" id="{7B91D975-EF79-2019-FC4D-EE1AE78076F2}"/>
                </a:ext>
              </a:extLst>
            </p:cNvPr>
            <p:cNvSpPr/>
            <p:nvPr/>
          </p:nvSpPr>
          <p:spPr>
            <a:xfrm>
              <a:off x="6488275" y="1369000"/>
              <a:ext cx="136200" cy="56675"/>
            </a:xfrm>
            <a:custGeom>
              <a:avLst/>
              <a:gdLst/>
              <a:ahLst/>
              <a:cxnLst/>
              <a:rect l="l" t="t" r="r" b="b"/>
              <a:pathLst>
                <a:path w="5448" h="2267" extrusionOk="0">
                  <a:moveTo>
                    <a:pt x="4334" y="1"/>
                  </a:moveTo>
                  <a:lnTo>
                    <a:pt x="4056" y="160"/>
                  </a:lnTo>
                  <a:lnTo>
                    <a:pt x="3698" y="319"/>
                  </a:lnTo>
                  <a:lnTo>
                    <a:pt x="3221" y="478"/>
                  </a:lnTo>
                  <a:lnTo>
                    <a:pt x="2704" y="597"/>
                  </a:lnTo>
                  <a:lnTo>
                    <a:pt x="1710" y="597"/>
                  </a:lnTo>
                  <a:lnTo>
                    <a:pt x="1352" y="518"/>
                  </a:lnTo>
                  <a:lnTo>
                    <a:pt x="955" y="438"/>
                  </a:lnTo>
                  <a:lnTo>
                    <a:pt x="597" y="319"/>
                  </a:lnTo>
                  <a:lnTo>
                    <a:pt x="358" y="239"/>
                  </a:lnTo>
                  <a:lnTo>
                    <a:pt x="199" y="239"/>
                  </a:lnTo>
                  <a:lnTo>
                    <a:pt x="80" y="27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40" y="597"/>
                  </a:lnTo>
                  <a:lnTo>
                    <a:pt x="80" y="756"/>
                  </a:lnTo>
                  <a:lnTo>
                    <a:pt x="199" y="955"/>
                  </a:lnTo>
                  <a:lnTo>
                    <a:pt x="398" y="1193"/>
                  </a:lnTo>
                  <a:lnTo>
                    <a:pt x="676" y="1432"/>
                  </a:lnTo>
                  <a:lnTo>
                    <a:pt x="955" y="1631"/>
                  </a:lnTo>
                  <a:lnTo>
                    <a:pt x="1273" y="1790"/>
                  </a:lnTo>
                  <a:lnTo>
                    <a:pt x="1591" y="1909"/>
                  </a:lnTo>
                  <a:lnTo>
                    <a:pt x="1949" y="1989"/>
                  </a:lnTo>
                  <a:lnTo>
                    <a:pt x="2585" y="2148"/>
                  </a:lnTo>
                  <a:lnTo>
                    <a:pt x="3340" y="2267"/>
                  </a:lnTo>
                  <a:lnTo>
                    <a:pt x="3698" y="2267"/>
                  </a:lnTo>
                  <a:lnTo>
                    <a:pt x="4056" y="2227"/>
                  </a:lnTo>
                  <a:lnTo>
                    <a:pt x="4374" y="2187"/>
                  </a:lnTo>
                  <a:lnTo>
                    <a:pt x="4811" y="2108"/>
                  </a:lnTo>
                  <a:lnTo>
                    <a:pt x="5010" y="2028"/>
                  </a:lnTo>
                  <a:lnTo>
                    <a:pt x="5209" y="1949"/>
                  </a:lnTo>
                  <a:lnTo>
                    <a:pt x="5328" y="1869"/>
                  </a:lnTo>
                  <a:lnTo>
                    <a:pt x="5408" y="1750"/>
                  </a:lnTo>
                  <a:lnTo>
                    <a:pt x="5447" y="1671"/>
                  </a:lnTo>
                  <a:lnTo>
                    <a:pt x="5408" y="1551"/>
                  </a:lnTo>
                  <a:lnTo>
                    <a:pt x="5328" y="1273"/>
                  </a:lnTo>
                  <a:lnTo>
                    <a:pt x="5129" y="995"/>
                  </a:lnTo>
                  <a:lnTo>
                    <a:pt x="4931" y="716"/>
                  </a:lnTo>
                  <a:lnTo>
                    <a:pt x="4533" y="200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rgbClr val="63B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54;p104">
              <a:extLst>
                <a:ext uri="{FF2B5EF4-FFF2-40B4-BE49-F238E27FC236}">
                  <a16:creationId xmlns:a16="http://schemas.microsoft.com/office/drawing/2014/main" id="{01ED0EFF-8C06-6593-99E0-C5EA6ABFCF5B}"/>
                </a:ext>
              </a:extLst>
            </p:cNvPr>
            <p:cNvSpPr/>
            <p:nvPr/>
          </p:nvSpPr>
          <p:spPr>
            <a:xfrm>
              <a:off x="6488275" y="1369000"/>
              <a:ext cx="136200" cy="56675"/>
            </a:xfrm>
            <a:custGeom>
              <a:avLst/>
              <a:gdLst/>
              <a:ahLst/>
              <a:cxnLst/>
              <a:rect l="l" t="t" r="r" b="b"/>
              <a:pathLst>
                <a:path w="5448" h="2267" fill="none" extrusionOk="0">
                  <a:moveTo>
                    <a:pt x="4334" y="1"/>
                  </a:moveTo>
                  <a:lnTo>
                    <a:pt x="4334" y="1"/>
                  </a:lnTo>
                  <a:lnTo>
                    <a:pt x="4056" y="160"/>
                  </a:lnTo>
                  <a:lnTo>
                    <a:pt x="3698" y="319"/>
                  </a:lnTo>
                  <a:lnTo>
                    <a:pt x="3221" y="478"/>
                  </a:lnTo>
                  <a:lnTo>
                    <a:pt x="2704" y="597"/>
                  </a:lnTo>
                  <a:lnTo>
                    <a:pt x="2386" y="597"/>
                  </a:lnTo>
                  <a:lnTo>
                    <a:pt x="2068" y="597"/>
                  </a:lnTo>
                  <a:lnTo>
                    <a:pt x="1710" y="597"/>
                  </a:lnTo>
                  <a:lnTo>
                    <a:pt x="1352" y="518"/>
                  </a:lnTo>
                  <a:lnTo>
                    <a:pt x="955" y="438"/>
                  </a:lnTo>
                  <a:lnTo>
                    <a:pt x="597" y="319"/>
                  </a:lnTo>
                  <a:lnTo>
                    <a:pt x="597" y="319"/>
                  </a:lnTo>
                  <a:lnTo>
                    <a:pt x="358" y="239"/>
                  </a:lnTo>
                  <a:lnTo>
                    <a:pt x="199" y="239"/>
                  </a:lnTo>
                  <a:lnTo>
                    <a:pt x="80" y="27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40" y="597"/>
                  </a:lnTo>
                  <a:lnTo>
                    <a:pt x="80" y="756"/>
                  </a:lnTo>
                  <a:lnTo>
                    <a:pt x="199" y="955"/>
                  </a:lnTo>
                  <a:lnTo>
                    <a:pt x="199" y="955"/>
                  </a:lnTo>
                  <a:lnTo>
                    <a:pt x="398" y="1193"/>
                  </a:lnTo>
                  <a:lnTo>
                    <a:pt x="676" y="1432"/>
                  </a:lnTo>
                  <a:lnTo>
                    <a:pt x="955" y="1631"/>
                  </a:lnTo>
                  <a:lnTo>
                    <a:pt x="1273" y="1790"/>
                  </a:lnTo>
                  <a:lnTo>
                    <a:pt x="1591" y="1909"/>
                  </a:lnTo>
                  <a:lnTo>
                    <a:pt x="1949" y="1989"/>
                  </a:lnTo>
                  <a:lnTo>
                    <a:pt x="2585" y="2148"/>
                  </a:lnTo>
                  <a:lnTo>
                    <a:pt x="2585" y="2148"/>
                  </a:lnTo>
                  <a:lnTo>
                    <a:pt x="3340" y="2267"/>
                  </a:lnTo>
                  <a:lnTo>
                    <a:pt x="3698" y="2267"/>
                  </a:lnTo>
                  <a:lnTo>
                    <a:pt x="4056" y="2227"/>
                  </a:lnTo>
                  <a:lnTo>
                    <a:pt x="4056" y="2227"/>
                  </a:lnTo>
                  <a:lnTo>
                    <a:pt x="4374" y="2187"/>
                  </a:lnTo>
                  <a:lnTo>
                    <a:pt x="4811" y="2108"/>
                  </a:lnTo>
                  <a:lnTo>
                    <a:pt x="5010" y="2028"/>
                  </a:lnTo>
                  <a:lnTo>
                    <a:pt x="5209" y="1949"/>
                  </a:lnTo>
                  <a:lnTo>
                    <a:pt x="5328" y="1869"/>
                  </a:lnTo>
                  <a:lnTo>
                    <a:pt x="5408" y="1750"/>
                  </a:lnTo>
                  <a:lnTo>
                    <a:pt x="5408" y="1750"/>
                  </a:lnTo>
                  <a:lnTo>
                    <a:pt x="5447" y="1671"/>
                  </a:lnTo>
                  <a:lnTo>
                    <a:pt x="5408" y="1551"/>
                  </a:lnTo>
                  <a:lnTo>
                    <a:pt x="5328" y="1273"/>
                  </a:lnTo>
                  <a:lnTo>
                    <a:pt x="5129" y="995"/>
                  </a:lnTo>
                  <a:lnTo>
                    <a:pt x="4931" y="716"/>
                  </a:lnTo>
                  <a:lnTo>
                    <a:pt x="4533" y="200"/>
                  </a:lnTo>
                  <a:lnTo>
                    <a:pt x="43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55;p104">
              <a:extLst>
                <a:ext uri="{FF2B5EF4-FFF2-40B4-BE49-F238E27FC236}">
                  <a16:creationId xmlns:a16="http://schemas.microsoft.com/office/drawing/2014/main" id="{3B4BCB92-4227-C363-F18E-D2E4B0FC1303}"/>
                </a:ext>
              </a:extLst>
            </p:cNvPr>
            <p:cNvSpPr/>
            <p:nvPr/>
          </p:nvSpPr>
          <p:spPr>
            <a:xfrm>
              <a:off x="6552875" y="1376950"/>
              <a:ext cx="26875" cy="45750"/>
            </a:xfrm>
            <a:custGeom>
              <a:avLst/>
              <a:gdLst/>
              <a:ahLst/>
              <a:cxnLst/>
              <a:rect l="l" t="t" r="r" b="b"/>
              <a:pathLst>
                <a:path w="1075" h="1830" extrusionOk="0">
                  <a:moveTo>
                    <a:pt x="1" y="1830"/>
                  </a:moveTo>
                  <a:lnTo>
                    <a:pt x="1" y="1830"/>
                  </a:lnTo>
                  <a:lnTo>
                    <a:pt x="1" y="1830"/>
                  </a:lnTo>
                  <a:lnTo>
                    <a:pt x="1" y="1830"/>
                  </a:lnTo>
                  <a:lnTo>
                    <a:pt x="1" y="1830"/>
                  </a:lnTo>
                  <a:close/>
                  <a:moveTo>
                    <a:pt x="1" y="1830"/>
                  </a:moveTo>
                  <a:lnTo>
                    <a:pt x="1" y="1830"/>
                  </a:lnTo>
                  <a:lnTo>
                    <a:pt x="1" y="1830"/>
                  </a:lnTo>
                  <a:lnTo>
                    <a:pt x="1" y="1830"/>
                  </a:lnTo>
                  <a:lnTo>
                    <a:pt x="1" y="1830"/>
                  </a:lnTo>
                  <a:close/>
                  <a:moveTo>
                    <a:pt x="1" y="1830"/>
                  </a:moveTo>
                  <a:lnTo>
                    <a:pt x="1" y="1830"/>
                  </a:lnTo>
                  <a:lnTo>
                    <a:pt x="1" y="1830"/>
                  </a:lnTo>
                  <a:lnTo>
                    <a:pt x="1" y="1830"/>
                  </a:lnTo>
                  <a:lnTo>
                    <a:pt x="1" y="1830"/>
                  </a:lnTo>
                  <a:close/>
                  <a:moveTo>
                    <a:pt x="1074" y="1"/>
                  </a:moveTo>
                  <a:lnTo>
                    <a:pt x="1074" y="1"/>
                  </a:lnTo>
                  <a:lnTo>
                    <a:pt x="796" y="120"/>
                  </a:lnTo>
                  <a:lnTo>
                    <a:pt x="478" y="200"/>
                  </a:lnTo>
                  <a:lnTo>
                    <a:pt x="478" y="200"/>
                  </a:lnTo>
                  <a:lnTo>
                    <a:pt x="478" y="200"/>
                  </a:lnTo>
                  <a:lnTo>
                    <a:pt x="478" y="200"/>
                  </a:lnTo>
                  <a:lnTo>
                    <a:pt x="796" y="120"/>
                  </a:lnTo>
                  <a:lnTo>
                    <a:pt x="1074" y="1"/>
                  </a:lnTo>
                  <a:lnTo>
                    <a:pt x="1074" y="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B1D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56;p104">
              <a:extLst>
                <a:ext uri="{FF2B5EF4-FFF2-40B4-BE49-F238E27FC236}">
                  <a16:creationId xmlns:a16="http://schemas.microsoft.com/office/drawing/2014/main" id="{C77A7956-FA9A-764D-35C7-7E28FC90DDEF}"/>
                </a:ext>
              </a:extLst>
            </p:cNvPr>
            <p:cNvSpPr/>
            <p:nvPr/>
          </p:nvSpPr>
          <p:spPr>
            <a:xfrm>
              <a:off x="6552875" y="1422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7;p104">
              <a:extLst>
                <a:ext uri="{FF2B5EF4-FFF2-40B4-BE49-F238E27FC236}">
                  <a16:creationId xmlns:a16="http://schemas.microsoft.com/office/drawing/2014/main" id="{6C2D51E4-3C64-3C27-3BC1-24E849D322BF}"/>
                </a:ext>
              </a:extLst>
            </p:cNvPr>
            <p:cNvSpPr/>
            <p:nvPr/>
          </p:nvSpPr>
          <p:spPr>
            <a:xfrm>
              <a:off x="6552875" y="1422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58;p104">
              <a:extLst>
                <a:ext uri="{FF2B5EF4-FFF2-40B4-BE49-F238E27FC236}">
                  <a16:creationId xmlns:a16="http://schemas.microsoft.com/office/drawing/2014/main" id="{8CAC5398-CAC9-99BD-F51C-7028AC2DDF9C}"/>
                </a:ext>
              </a:extLst>
            </p:cNvPr>
            <p:cNvSpPr/>
            <p:nvPr/>
          </p:nvSpPr>
          <p:spPr>
            <a:xfrm>
              <a:off x="6552875" y="1422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59;p104">
              <a:extLst>
                <a:ext uri="{FF2B5EF4-FFF2-40B4-BE49-F238E27FC236}">
                  <a16:creationId xmlns:a16="http://schemas.microsoft.com/office/drawing/2014/main" id="{B3BFBB63-06FB-9D24-20B8-BB3F53D23481}"/>
                </a:ext>
              </a:extLst>
            </p:cNvPr>
            <p:cNvSpPr/>
            <p:nvPr/>
          </p:nvSpPr>
          <p:spPr>
            <a:xfrm>
              <a:off x="6564800" y="1376950"/>
              <a:ext cx="14950" cy="5000"/>
            </a:xfrm>
            <a:custGeom>
              <a:avLst/>
              <a:gdLst/>
              <a:ahLst/>
              <a:cxnLst/>
              <a:rect l="l" t="t" r="r" b="b"/>
              <a:pathLst>
                <a:path w="598" h="200" fill="none" extrusionOk="0">
                  <a:moveTo>
                    <a:pt x="597" y="1"/>
                  </a:moveTo>
                  <a:lnTo>
                    <a:pt x="597" y="1"/>
                  </a:lnTo>
                  <a:lnTo>
                    <a:pt x="319" y="120"/>
                  </a:lnTo>
                  <a:lnTo>
                    <a:pt x="1" y="200"/>
                  </a:lnTo>
                  <a:lnTo>
                    <a:pt x="1" y="200"/>
                  </a:lnTo>
                  <a:lnTo>
                    <a:pt x="1" y="200"/>
                  </a:lnTo>
                  <a:lnTo>
                    <a:pt x="1" y="200"/>
                  </a:lnTo>
                  <a:lnTo>
                    <a:pt x="319" y="120"/>
                  </a:lnTo>
                  <a:lnTo>
                    <a:pt x="597" y="1"/>
                  </a:lnTo>
                  <a:lnTo>
                    <a:pt x="597" y="1"/>
                  </a:lnTo>
                  <a:lnTo>
                    <a:pt x="5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60;p104">
              <a:extLst>
                <a:ext uri="{FF2B5EF4-FFF2-40B4-BE49-F238E27FC236}">
                  <a16:creationId xmlns:a16="http://schemas.microsoft.com/office/drawing/2014/main" id="{C19AC911-EBEC-ABD6-E4CA-F4B50C095841}"/>
                </a:ext>
              </a:extLst>
            </p:cNvPr>
            <p:cNvSpPr/>
            <p:nvPr/>
          </p:nvSpPr>
          <p:spPr>
            <a:xfrm>
              <a:off x="6503175" y="1376950"/>
              <a:ext cx="105400" cy="48725"/>
            </a:xfrm>
            <a:custGeom>
              <a:avLst/>
              <a:gdLst/>
              <a:ahLst/>
              <a:cxnLst/>
              <a:rect l="l" t="t" r="r" b="b"/>
              <a:pathLst>
                <a:path w="4216" h="1949" extrusionOk="0">
                  <a:moveTo>
                    <a:pt x="3062" y="1"/>
                  </a:moveTo>
                  <a:lnTo>
                    <a:pt x="2784" y="120"/>
                  </a:lnTo>
                  <a:lnTo>
                    <a:pt x="2466" y="200"/>
                  </a:lnTo>
                  <a:lnTo>
                    <a:pt x="2625" y="677"/>
                  </a:lnTo>
                  <a:lnTo>
                    <a:pt x="2744" y="875"/>
                  </a:lnTo>
                  <a:lnTo>
                    <a:pt x="2863" y="1074"/>
                  </a:lnTo>
                  <a:lnTo>
                    <a:pt x="2903" y="1154"/>
                  </a:lnTo>
                  <a:lnTo>
                    <a:pt x="2863" y="1233"/>
                  </a:lnTo>
                  <a:lnTo>
                    <a:pt x="2784" y="1273"/>
                  </a:lnTo>
                  <a:lnTo>
                    <a:pt x="2665" y="1353"/>
                  </a:lnTo>
                  <a:lnTo>
                    <a:pt x="2347" y="1432"/>
                  </a:lnTo>
                  <a:lnTo>
                    <a:pt x="1432" y="1432"/>
                  </a:lnTo>
                  <a:lnTo>
                    <a:pt x="955" y="1353"/>
                  </a:lnTo>
                  <a:lnTo>
                    <a:pt x="478" y="1233"/>
                  </a:lnTo>
                  <a:lnTo>
                    <a:pt x="1" y="1035"/>
                  </a:lnTo>
                  <a:lnTo>
                    <a:pt x="200" y="1194"/>
                  </a:lnTo>
                  <a:lnTo>
                    <a:pt x="438" y="1353"/>
                  </a:lnTo>
                  <a:lnTo>
                    <a:pt x="955" y="1551"/>
                  </a:lnTo>
                  <a:lnTo>
                    <a:pt x="1472" y="1710"/>
                  </a:lnTo>
                  <a:lnTo>
                    <a:pt x="1989" y="1830"/>
                  </a:lnTo>
                  <a:lnTo>
                    <a:pt x="2506" y="1909"/>
                  </a:lnTo>
                  <a:lnTo>
                    <a:pt x="3062" y="1949"/>
                  </a:lnTo>
                  <a:lnTo>
                    <a:pt x="3460" y="1909"/>
                  </a:lnTo>
                  <a:lnTo>
                    <a:pt x="3778" y="1869"/>
                  </a:lnTo>
                  <a:lnTo>
                    <a:pt x="4215" y="1790"/>
                  </a:lnTo>
                  <a:lnTo>
                    <a:pt x="3937" y="1551"/>
                  </a:lnTo>
                  <a:lnTo>
                    <a:pt x="3698" y="1313"/>
                  </a:lnTo>
                  <a:lnTo>
                    <a:pt x="3460" y="1074"/>
                  </a:lnTo>
                  <a:lnTo>
                    <a:pt x="3301" y="836"/>
                  </a:lnTo>
                  <a:lnTo>
                    <a:pt x="3182" y="597"/>
                  </a:lnTo>
                  <a:lnTo>
                    <a:pt x="3142" y="398"/>
                  </a:lnTo>
                  <a:lnTo>
                    <a:pt x="3102" y="20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44A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61;p104">
              <a:extLst>
                <a:ext uri="{FF2B5EF4-FFF2-40B4-BE49-F238E27FC236}">
                  <a16:creationId xmlns:a16="http://schemas.microsoft.com/office/drawing/2014/main" id="{3D1C85FC-36E3-8DDD-EC41-8603DD83CA44}"/>
                </a:ext>
              </a:extLst>
            </p:cNvPr>
            <p:cNvSpPr/>
            <p:nvPr/>
          </p:nvSpPr>
          <p:spPr>
            <a:xfrm>
              <a:off x="6503175" y="1376950"/>
              <a:ext cx="105400" cy="48725"/>
            </a:xfrm>
            <a:custGeom>
              <a:avLst/>
              <a:gdLst/>
              <a:ahLst/>
              <a:cxnLst/>
              <a:rect l="l" t="t" r="r" b="b"/>
              <a:pathLst>
                <a:path w="4216" h="1949" fill="none" extrusionOk="0">
                  <a:moveTo>
                    <a:pt x="3062" y="1"/>
                  </a:moveTo>
                  <a:lnTo>
                    <a:pt x="3062" y="1"/>
                  </a:lnTo>
                  <a:lnTo>
                    <a:pt x="2784" y="120"/>
                  </a:lnTo>
                  <a:lnTo>
                    <a:pt x="2466" y="200"/>
                  </a:lnTo>
                  <a:lnTo>
                    <a:pt x="2466" y="200"/>
                  </a:lnTo>
                  <a:lnTo>
                    <a:pt x="2625" y="677"/>
                  </a:lnTo>
                  <a:lnTo>
                    <a:pt x="2744" y="875"/>
                  </a:lnTo>
                  <a:lnTo>
                    <a:pt x="2863" y="1074"/>
                  </a:lnTo>
                  <a:lnTo>
                    <a:pt x="2863" y="1074"/>
                  </a:lnTo>
                  <a:lnTo>
                    <a:pt x="2903" y="1154"/>
                  </a:lnTo>
                  <a:lnTo>
                    <a:pt x="2863" y="1233"/>
                  </a:lnTo>
                  <a:lnTo>
                    <a:pt x="2784" y="1273"/>
                  </a:lnTo>
                  <a:lnTo>
                    <a:pt x="2665" y="1353"/>
                  </a:lnTo>
                  <a:lnTo>
                    <a:pt x="2347" y="1432"/>
                  </a:lnTo>
                  <a:lnTo>
                    <a:pt x="1869" y="1432"/>
                  </a:lnTo>
                  <a:lnTo>
                    <a:pt x="1869" y="1432"/>
                  </a:lnTo>
                  <a:lnTo>
                    <a:pt x="1432" y="1432"/>
                  </a:lnTo>
                  <a:lnTo>
                    <a:pt x="955" y="1353"/>
                  </a:lnTo>
                  <a:lnTo>
                    <a:pt x="478" y="1233"/>
                  </a:lnTo>
                  <a:lnTo>
                    <a:pt x="1" y="1035"/>
                  </a:lnTo>
                  <a:lnTo>
                    <a:pt x="1" y="1035"/>
                  </a:lnTo>
                  <a:lnTo>
                    <a:pt x="200" y="1194"/>
                  </a:lnTo>
                  <a:lnTo>
                    <a:pt x="438" y="1353"/>
                  </a:lnTo>
                  <a:lnTo>
                    <a:pt x="955" y="1551"/>
                  </a:lnTo>
                  <a:lnTo>
                    <a:pt x="1472" y="171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1989" y="1830"/>
                  </a:lnTo>
                  <a:lnTo>
                    <a:pt x="2506" y="1909"/>
                  </a:lnTo>
                  <a:lnTo>
                    <a:pt x="3062" y="1949"/>
                  </a:lnTo>
                  <a:lnTo>
                    <a:pt x="3062" y="1949"/>
                  </a:lnTo>
                  <a:lnTo>
                    <a:pt x="3460" y="1909"/>
                  </a:lnTo>
                  <a:lnTo>
                    <a:pt x="3460" y="1909"/>
                  </a:lnTo>
                  <a:lnTo>
                    <a:pt x="3778" y="1869"/>
                  </a:lnTo>
                  <a:lnTo>
                    <a:pt x="4215" y="1790"/>
                  </a:lnTo>
                  <a:lnTo>
                    <a:pt x="4215" y="1790"/>
                  </a:lnTo>
                  <a:lnTo>
                    <a:pt x="3937" y="1551"/>
                  </a:lnTo>
                  <a:lnTo>
                    <a:pt x="3698" y="1313"/>
                  </a:lnTo>
                  <a:lnTo>
                    <a:pt x="3460" y="1074"/>
                  </a:lnTo>
                  <a:lnTo>
                    <a:pt x="3301" y="836"/>
                  </a:lnTo>
                  <a:lnTo>
                    <a:pt x="3182" y="597"/>
                  </a:lnTo>
                  <a:lnTo>
                    <a:pt x="3142" y="398"/>
                  </a:lnTo>
                  <a:lnTo>
                    <a:pt x="3102" y="200"/>
                  </a:lnTo>
                  <a:lnTo>
                    <a:pt x="30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62;p104">
              <a:extLst>
                <a:ext uri="{FF2B5EF4-FFF2-40B4-BE49-F238E27FC236}">
                  <a16:creationId xmlns:a16="http://schemas.microsoft.com/office/drawing/2014/main" id="{1B065754-3855-4184-6E1D-30429A8CDB99}"/>
                </a:ext>
              </a:extLst>
            </p:cNvPr>
            <p:cNvSpPr/>
            <p:nvPr/>
          </p:nvSpPr>
          <p:spPr>
            <a:xfrm>
              <a:off x="6477350" y="1403800"/>
              <a:ext cx="260425" cy="152100"/>
            </a:xfrm>
            <a:custGeom>
              <a:avLst/>
              <a:gdLst/>
              <a:ahLst/>
              <a:cxnLst/>
              <a:rect l="l" t="t" r="r" b="b"/>
              <a:pathLst>
                <a:path w="10417" h="6084" extrusionOk="0">
                  <a:moveTo>
                    <a:pt x="6163" y="0"/>
                  </a:moveTo>
                  <a:lnTo>
                    <a:pt x="5964" y="80"/>
                  </a:lnTo>
                  <a:lnTo>
                    <a:pt x="5924" y="159"/>
                  </a:lnTo>
                  <a:lnTo>
                    <a:pt x="5884" y="199"/>
                  </a:lnTo>
                  <a:lnTo>
                    <a:pt x="5845" y="438"/>
                  </a:lnTo>
                  <a:lnTo>
                    <a:pt x="5805" y="756"/>
                  </a:lnTo>
                  <a:lnTo>
                    <a:pt x="5725" y="1074"/>
                  </a:lnTo>
                  <a:lnTo>
                    <a:pt x="5606" y="1352"/>
                  </a:lnTo>
                  <a:lnTo>
                    <a:pt x="5487" y="1630"/>
                  </a:lnTo>
                  <a:lnTo>
                    <a:pt x="5288" y="1869"/>
                  </a:lnTo>
                  <a:lnTo>
                    <a:pt x="5049" y="2068"/>
                  </a:lnTo>
                  <a:lnTo>
                    <a:pt x="4811" y="2267"/>
                  </a:lnTo>
                  <a:lnTo>
                    <a:pt x="4533" y="2465"/>
                  </a:lnTo>
                  <a:lnTo>
                    <a:pt x="4254" y="2585"/>
                  </a:lnTo>
                  <a:lnTo>
                    <a:pt x="3896" y="2744"/>
                  </a:lnTo>
                  <a:lnTo>
                    <a:pt x="3578" y="2823"/>
                  </a:lnTo>
                  <a:lnTo>
                    <a:pt x="3221" y="2903"/>
                  </a:lnTo>
                  <a:lnTo>
                    <a:pt x="2465" y="3022"/>
                  </a:lnTo>
                  <a:lnTo>
                    <a:pt x="1670" y="3022"/>
                  </a:lnTo>
                  <a:lnTo>
                    <a:pt x="1233" y="3062"/>
                  </a:lnTo>
                  <a:lnTo>
                    <a:pt x="835" y="3141"/>
                  </a:lnTo>
                  <a:lnTo>
                    <a:pt x="517" y="3300"/>
                  </a:lnTo>
                  <a:lnTo>
                    <a:pt x="239" y="3459"/>
                  </a:lnTo>
                  <a:lnTo>
                    <a:pt x="80" y="3658"/>
                  </a:lnTo>
                  <a:lnTo>
                    <a:pt x="0" y="3777"/>
                  </a:lnTo>
                  <a:lnTo>
                    <a:pt x="0" y="3897"/>
                  </a:lnTo>
                  <a:lnTo>
                    <a:pt x="0" y="4016"/>
                  </a:lnTo>
                  <a:lnTo>
                    <a:pt x="40" y="4135"/>
                  </a:lnTo>
                  <a:lnTo>
                    <a:pt x="159" y="4215"/>
                  </a:lnTo>
                  <a:lnTo>
                    <a:pt x="278" y="4334"/>
                  </a:lnTo>
                  <a:lnTo>
                    <a:pt x="994" y="4811"/>
                  </a:lnTo>
                  <a:lnTo>
                    <a:pt x="1710" y="5209"/>
                  </a:lnTo>
                  <a:lnTo>
                    <a:pt x="2465" y="5527"/>
                  </a:lnTo>
                  <a:lnTo>
                    <a:pt x="3181" y="5765"/>
                  </a:lnTo>
                  <a:lnTo>
                    <a:pt x="3896" y="5924"/>
                  </a:lnTo>
                  <a:lnTo>
                    <a:pt x="4612" y="6044"/>
                  </a:lnTo>
                  <a:lnTo>
                    <a:pt x="5328" y="6083"/>
                  </a:lnTo>
                  <a:lnTo>
                    <a:pt x="6004" y="6044"/>
                  </a:lnTo>
                  <a:lnTo>
                    <a:pt x="6680" y="5964"/>
                  </a:lnTo>
                  <a:lnTo>
                    <a:pt x="7276" y="5845"/>
                  </a:lnTo>
                  <a:lnTo>
                    <a:pt x="7872" y="5686"/>
                  </a:lnTo>
                  <a:lnTo>
                    <a:pt x="8389" y="5487"/>
                  </a:lnTo>
                  <a:lnTo>
                    <a:pt x="8866" y="5209"/>
                  </a:lnTo>
                  <a:lnTo>
                    <a:pt x="9264" y="4930"/>
                  </a:lnTo>
                  <a:lnTo>
                    <a:pt x="9622" y="4612"/>
                  </a:lnTo>
                  <a:lnTo>
                    <a:pt x="9940" y="4255"/>
                  </a:lnTo>
                  <a:lnTo>
                    <a:pt x="10139" y="3897"/>
                  </a:lnTo>
                  <a:lnTo>
                    <a:pt x="10298" y="3579"/>
                  </a:lnTo>
                  <a:lnTo>
                    <a:pt x="10377" y="3261"/>
                  </a:lnTo>
                  <a:lnTo>
                    <a:pt x="10417" y="2942"/>
                  </a:lnTo>
                  <a:lnTo>
                    <a:pt x="10417" y="2704"/>
                  </a:lnTo>
                  <a:lnTo>
                    <a:pt x="10377" y="2465"/>
                  </a:lnTo>
                  <a:lnTo>
                    <a:pt x="10298" y="2227"/>
                  </a:lnTo>
                  <a:lnTo>
                    <a:pt x="10218" y="2028"/>
                  </a:lnTo>
                  <a:lnTo>
                    <a:pt x="9980" y="1670"/>
                  </a:lnTo>
                  <a:lnTo>
                    <a:pt x="9741" y="1432"/>
                  </a:lnTo>
                  <a:lnTo>
                    <a:pt x="9463" y="1153"/>
                  </a:lnTo>
                  <a:lnTo>
                    <a:pt x="8866" y="835"/>
                  </a:lnTo>
                  <a:lnTo>
                    <a:pt x="8310" y="557"/>
                  </a:lnTo>
                  <a:lnTo>
                    <a:pt x="7634" y="279"/>
                  </a:lnTo>
                  <a:lnTo>
                    <a:pt x="6958" y="80"/>
                  </a:lnTo>
                  <a:lnTo>
                    <a:pt x="6680" y="0"/>
                  </a:lnTo>
                  <a:close/>
                </a:path>
              </a:pathLst>
            </a:custGeom>
            <a:solidFill>
              <a:srgbClr val="63B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63;p104">
              <a:extLst>
                <a:ext uri="{FF2B5EF4-FFF2-40B4-BE49-F238E27FC236}">
                  <a16:creationId xmlns:a16="http://schemas.microsoft.com/office/drawing/2014/main" id="{183566F6-615C-104C-3330-11777F68D6FE}"/>
                </a:ext>
              </a:extLst>
            </p:cNvPr>
            <p:cNvSpPr/>
            <p:nvPr/>
          </p:nvSpPr>
          <p:spPr>
            <a:xfrm>
              <a:off x="6477350" y="1403800"/>
              <a:ext cx="260425" cy="152100"/>
            </a:xfrm>
            <a:custGeom>
              <a:avLst/>
              <a:gdLst/>
              <a:ahLst/>
              <a:cxnLst/>
              <a:rect l="l" t="t" r="r" b="b"/>
              <a:pathLst>
                <a:path w="10417" h="6084" fill="none" extrusionOk="0">
                  <a:moveTo>
                    <a:pt x="9463" y="1153"/>
                  </a:moveTo>
                  <a:lnTo>
                    <a:pt x="9463" y="1153"/>
                  </a:lnTo>
                  <a:lnTo>
                    <a:pt x="9741" y="1432"/>
                  </a:lnTo>
                  <a:lnTo>
                    <a:pt x="9980" y="1670"/>
                  </a:lnTo>
                  <a:lnTo>
                    <a:pt x="10218" y="2028"/>
                  </a:lnTo>
                  <a:lnTo>
                    <a:pt x="10298" y="2227"/>
                  </a:lnTo>
                  <a:lnTo>
                    <a:pt x="10377" y="2465"/>
                  </a:lnTo>
                  <a:lnTo>
                    <a:pt x="10417" y="2704"/>
                  </a:lnTo>
                  <a:lnTo>
                    <a:pt x="10417" y="2942"/>
                  </a:lnTo>
                  <a:lnTo>
                    <a:pt x="10377" y="3261"/>
                  </a:lnTo>
                  <a:lnTo>
                    <a:pt x="10298" y="3579"/>
                  </a:lnTo>
                  <a:lnTo>
                    <a:pt x="10139" y="3897"/>
                  </a:lnTo>
                  <a:lnTo>
                    <a:pt x="9940" y="4255"/>
                  </a:lnTo>
                  <a:lnTo>
                    <a:pt x="9940" y="4255"/>
                  </a:lnTo>
                  <a:lnTo>
                    <a:pt x="9622" y="4612"/>
                  </a:lnTo>
                  <a:lnTo>
                    <a:pt x="9264" y="4930"/>
                  </a:lnTo>
                  <a:lnTo>
                    <a:pt x="8866" y="5209"/>
                  </a:lnTo>
                  <a:lnTo>
                    <a:pt x="8389" y="5487"/>
                  </a:lnTo>
                  <a:lnTo>
                    <a:pt x="7872" y="5686"/>
                  </a:lnTo>
                  <a:lnTo>
                    <a:pt x="7276" y="5845"/>
                  </a:lnTo>
                  <a:lnTo>
                    <a:pt x="6680" y="5964"/>
                  </a:lnTo>
                  <a:lnTo>
                    <a:pt x="6004" y="6044"/>
                  </a:lnTo>
                  <a:lnTo>
                    <a:pt x="5328" y="6083"/>
                  </a:lnTo>
                  <a:lnTo>
                    <a:pt x="4612" y="6044"/>
                  </a:lnTo>
                  <a:lnTo>
                    <a:pt x="3896" y="5924"/>
                  </a:lnTo>
                  <a:lnTo>
                    <a:pt x="3181" y="5765"/>
                  </a:lnTo>
                  <a:lnTo>
                    <a:pt x="2465" y="5527"/>
                  </a:lnTo>
                  <a:lnTo>
                    <a:pt x="1710" y="5209"/>
                  </a:lnTo>
                  <a:lnTo>
                    <a:pt x="994" y="4811"/>
                  </a:lnTo>
                  <a:lnTo>
                    <a:pt x="278" y="4334"/>
                  </a:lnTo>
                  <a:lnTo>
                    <a:pt x="278" y="4334"/>
                  </a:lnTo>
                  <a:lnTo>
                    <a:pt x="159" y="4215"/>
                  </a:lnTo>
                  <a:lnTo>
                    <a:pt x="40" y="4135"/>
                  </a:lnTo>
                  <a:lnTo>
                    <a:pt x="0" y="4016"/>
                  </a:lnTo>
                  <a:lnTo>
                    <a:pt x="0" y="3897"/>
                  </a:lnTo>
                  <a:lnTo>
                    <a:pt x="0" y="3777"/>
                  </a:lnTo>
                  <a:lnTo>
                    <a:pt x="80" y="3658"/>
                  </a:lnTo>
                  <a:lnTo>
                    <a:pt x="239" y="3459"/>
                  </a:lnTo>
                  <a:lnTo>
                    <a:pt x="517" y="3300"/>
                  </a:lnTo>
                  <a:lnTo>
                    <a:pt x="835" y="3141"/>
                  </a:lnTo>
                  <a:lnTo>
                    <a:pt x="1233" y="3062"/>
                  </a:lnTo>
                  <a:lnTo>
                    <a:pt x="1670" y="3022"/>
                  </a:lnTo>
                  <a:lnTo>
                    <a:pt x="1670" y="3022"/>
                  </a:lnTo>
                  <a:lnTo>
                    <a:pt x="2465" y="3022"/>
                  </a:lnTo>
                  <a:lnTo>
                    <a:pt x="3221" y="2903"/>
                  </a:lnTo>
                  <a:lnTo>
                    <a:pt x="3578" y="2823"/>
                  </a:lnTo>
                  <a:lnTo>
                    <a:pt x="3896" y="2744"/>
                  </a:lnTo>
                  <a:lnTo>
                    <a:pt x="4254" y="2585"/>
                  </a:lnTo>
                  <a:lnTo>
                    <a:pt x="4533" y="2465"/>
                  </a:lnTo>
                  <a:lnTo>
                    <a:pt x="4811" y="2267"/>
                  </a:lnTo>
                  <a:lnTo>
                    <a:pt x="5049" y="2068"/>
                  </a:lnTo>
                  <a:lnTo>
                    <a:pt x="5288" y="1869"/>
                  </a:lnTo>
                  <a:lnTo>
                    <a:pt x="5487" y="1630"/>
                  </a:lnTo>
                  <a:lnTo>
                    <a:pt x="5606" y="1352"/>
                  </a:lnTo>
                  <a:lnTo>
                    <a:pt x="5725" y="1074"/>
                  </a:lnTo>
                  <a:lnTo>
                    <a:pt x="5805" y="756"/>
                  </a:lnTo>
                  <a:lnTo>
                    <a:pt x="5845" y="438"/>
                  </a:lnTo>
                  <a:lnTo>
                    <a:pt x="5845" y="438"/>
                  </a:lnTo>
                  <a:lnTo>
                    <a:pt x="5884" y="199"/>
                  </a:lnTo>
                  <a:lnTo>
                    <a:pt x="5924" y="159"/>
                  </a:lnTo>
                  <a:lnTo>
                    <a:pt x="5964" y="80"/>
                  </a:lnTo>
                  <a:lnTo>
                    <a:pt x="6163" y="0"/>
                  </a:lnTo>
                  <a:lnTo>
                    <a:pt x="6401" y="0"/>
                  </a:lnTo>
                  <a:lnTo>
                    <a:pt x="6680" y="0"/>
                  </a:lnTo>
                  <a:lnTo>
                    <a:pt x="6958" y="80"/>
                  </a:lnTo>
                  <a:lnTo>
                    <a:pt x="7634" y="279"/>
                  </a:lnTo>
                  <a:lnTo>
                    <a:pt x="8310" y="557"/>
                  </a:lnTo>
                  <a:lnTo>
                    <a:pt x="8866" y="835"/>
                  </a:lnTo>
                  <a:lnTo>
                    <a:pt x="9463" y="11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64;p104">
              <a:extLst>
                <a:ext uri="{FF2B5EF4-FFF2-40B4-BE49-F238E27FC236}">
                  <a16:creationId xmlns:a16="http://schemas.microsoft.com/office/drawing/2014/main" id="{8573545A-7066-9374-9F5D-C2FDEC84A49C}"/>
                </a:ext>
              </a:extLst>
            </p:cNvPr>
            <p:cNvSpPr/>
            <p:nvPr/>
          </p:nvSpPr>
          <p:spPr>
            <a:xfrm>
              <a:off x="6623450" y="1446525"/>
              <a:ext cx="25875" cy="27875"/>
            </a:xfrm>
            <a:custGeom>
              <a:avLst/>
              <a:gdLst/>
              <a:ahLst/>
              <a:cxnLst/>
              <a:rect l="l" t="t" r="r" b="b"/>
              <a:pathLst>
                <a:path w="1035" h="1115" extrusionOk="0">
                  <a:moveTo>
                    <a:pt x="398" y="1"/>
                  </a:moveTo>
                  <a:lnTo>
                    <a:pt x="239" y="41"/>
                  </a:lnTo>
                  <a:lnTo>
                    <a:pt x="120" y="80"/>
                  </a:lnTo>
                  <a:lnTo>
                    <a:pt x="40" y="200"/>
                  </a:lnTo>
                  <a:lnTo>
                    <a:pt x="1" y="359"/>
                  </a:lnTo>
                  <a:lnTo>
                    <a:pt x="1" y="518"/>
                  </a:lnTo>
                  <a:lnTo>
                    <a:pt x="40" y="637"/>
                  </a:lnTo>
                  <a:lnTo>
                    <a:pt x="80" y="756"/>
                  </a:lnTo>
                  <a:lnTo>
                    <a:pt x="160" y="876"/>
                  </a:lnTo>
                  <a:lnTo>
                    <a:pt x="279" y="955"/>
                  </a:lnTo>
                  <a:lnTo>
                    <a:pt x="359" y="1035"/>
                  </a:lnTo>
                  <a:lnTo>
                    <a:pt x="478" y="1074"/>
                  </a:lnTo>
                  <a:lnTo>
                    <a:pt x="637" y="1114"/>
                  </a:lnTo>
                  <a:lnTo>
                    <a:pt x="756" y="1074"/>
                  </a:lnTo>
                  <a:lnTo>
                    <a:pt x="836" y="1035"/>
                  </a:lnTo>
                  <a:lnTo>
                    <a:pt x="915" y="915"/>
                  </a:lnTo>
                  <a:lnTo>
                    <a:pt x="995" y="756"/>
                  </a:lnTo>
                  <a:lnTo>
                    <a:pt x="1034" y="597"/>
                  </a:lnTo>
                  <a:lnTo>
                    <a:pt x="995" y="438"/>
                  </a:lnTo>
                  <a:lnTo>
                    <a:pt x="915" y="319"/>
                  </a:lnTo>
                  <a:lnTo>
                    <a:pt x="836" y="200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65;p104">
              <a:extLst>
                <a:ext uri="{FF2B5EF4-FFF2-40B4-BE49-F238E27FC236}">
                  <a16:creationId xmlns:a16="http://schemas.microsoft.com/office/drawing/2014/main" id="{2243AC6F-EDF9-536E-9433-5D94D9DA2AF5}"/>
                </a:ext>
              </a:extLst>
            </p:cNvPr>
            <p:cNvSpPr/>
            <p:nvPr/>
          </p:nvSpPr>
          <p:spPr>
            <a:xfrm>
              <a:off x="6623450" y="1446525"/>
              <a:ext cx="25875" cy="27875"/>
            </a:xfrm>
            <a:custGeom>
              <a:avLst/>
              <a:gdLst/>
              <a:ahLst/>
              <a:cxnLst/>
              <a:rect l="l" t="t" r="r" b="b"/>
              <a:pathLst>
                <a:path w="1035" h="1115" fill="none" extrusionOk="0">
                  <a:moveTo>
                    <a:pt x="915" y="915"/>
                  </a:moveTo>
                  <a:lnTo>
                    <a:pt x="915" y="915"/>
                  </a:lnTo>
                  <a:lnTo>
                    <a:pt x="836" y="1035"/>
                  </a:lnTo>
                  <a:lnTo>
                    <a:pt x="756" y="1074"/>
                  </a:lnTo>
                  <a:lnTo>
                    <a:pt x="756" y="1074"/>
                  </a:lnTo>
                  <a:lnTo>
                    <a:pt x="637" y="1114"/>
                  </a:lnTo>
                  <a:lnTo>
                    <a:pt x="637" y="1114"/>
                  </a:lnTo>
                  <a:lnTo>
                    <a:pt x="478" y="1074"/>
                  </a:lnTo>
                  <a:lnTo>
                    <a:pt x="359" y="1035"/>
                  </a:lnTo>
                  <a:lnTo>
                    <a:pt x="279" y="955"/>
                  </a:lnTo>
                  <a:lnTo>
                    <a:pt x="160" y="876"/>
                  </a:lnTo>
                  <a:lnTo>
                    <a:pt x="80" y="756"/>
                  </a:lnTo>
                  <a:lnTo>
                    <a:pt x="40" y="637"/>
                  </a:lnTo>
                  <a:lnTo>
                    <a:pt x="1" y="518"/>
                  </a:lnTo>
                  <a:lnTo>
                    <a:pt x="1" y="359"/>
                  </a:lnTo>
                  <a:lnTo>
                    <a:pt x="1" y="359"/>
                  </a:lnTo>
                  <a:lnTo>
                    <a:pt x="40" y="200"/>
                  </a:lnTo>
                  <a:lnTo>
                    <a:pt x="120" y="80"/>
                  </a:lnTo>
                  <a:lnTo>
                    <a:pt x="23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57" y="41"/>
                  </a:lnTo>
                  <a:lnTo>
                    <a:pt x="716" y="120"/>
                  </a:lnTo>
                  <a:lnTo>
                    <a:pt x="836" y="200"/>
                  </a:lnTo>
                  <a:lnTo>
                    <a:pt x="915" y="319"/>
                  </a:lnTo>
                  <a:lnTo>
                    <a:pt x="995" y="438"/>
                  </a:lnTo>
                  <a:lnTo>
                    <a:pt x="1034" y="597"/>
                  </a:lnTo>
                  <a:lnTo>
                    <a:pt x="995" y="756"/>
                  </a:lnTo>
                  <a:lnTo>
                    <a:pt x="915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66;p104">
              <a:extLst>
                <a:ext uri="{FF2B5EF4-FFF2-40B4-BE49-F238E27FC236}">
                  <a16:creationId xmlns:a16="http://schemas.microsoft.com/office/drawing/2014/main" id="{C2E762E6-7586-9370-0B26-4CBF60178883}"/>
                </a:ext>
              </a:extLst>
            </p:cNvPr>
            <p:cNvSpPr/>
            <p:nvPr/>
          </p:nvSpPr>
          <p:spPr>
            <a:xfrm>
              <a:off x="6639350" y="1482325"/>
              <a:ext cx="16925" cy="19900"/>
            </a:xfrm>
            <a:custGeom>
              <a:avLst/>
              <a:gdLst/>
              <a:ahLst/>
              <a:cxnLst/>
              <a:rect l="l" t="t" r="r" b="b"/>
              <a:pathLst>
                <a:path w="677" h="796" extrusionOk="0">
                  <a:moveTo>
                    <a:pt x="200" y="0"/>
                  </a:moveTo>
                  <a:lnTo>
                    <a:pt x="120" y="80"/>
                  </a:lnTo>
                  <a:lnTo>
                    <a:pt x="41" y="239"/>
                  </a:lnTo>
                  <a:lnTo>
                    <a:pt x="1" y="438"/>
                  </a:lnTo>
                  <a:lnTo>
                    <a:pt x="41" y="636"/>
                  </a:lnTo>
                  <a:lnTo>
                    <a:pt x="160" y="756"/>
                  </a:lnTo>
                  <a:lnTo>
                    <a:pt x="239" y="795"/>
                  </a:lnTo>
                  <a:lnTo>
                    <a:pt x="398" y="795"/>
                  </a:lnTo>
                  <a:lnTo>
                    <a:pt x="518" y="716"/>
                  </a:lnTo>
                  <a:lnTo>
                    <a:pt x="597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37" y="358"/>
                  </a:lnTo>
                  <a:lnTo>
                    <a:pt x="597" y="239"/>
                  </a:lnTo>
                  <a:lnTo>
                    <a:pt x="478" y="8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4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67;p104">
              <a:extLst>
                <a:ext uri="{FF2B5EF4-FFF2-40B4-BE49-F238E27FC236}">
                  <a16:creationId xmlns:a16="http://schemas.microsoft.com/office/drawing/2014/main" id="{9319BA1C-A0DD-5571-8E16-EBEE4FCBAA96}"/>
                </a:ext>
              </a:extLst>
            </p:cNvPr>
            <p:cNvSpPr/>
            <p:nvPr/>
          </p:nvSpPr>
          <p:spPr>
            <a:xfrm>
              <a:off x="6659250" y="1460450"/>
              <a:ext cx="29825" cy="37800"/>
            </a:xfrm>
            <a:custGeom>
              <a:avLst/>
              <a:gdLst/>
              <a:ahLst/>
              <a:cxnLst/>
              <a:rect l="l" t="t" r="r" b="b"/>
              <a:pathLst>
                <a:path w="1193" h="1512" extrusionOk="0">
                  <a:moveTo>
                    <a:pt x="517" y="1"/>
                  </a:moveTo>
                  <a:lnTo>
                    <a:pt x="358" y="40"/>
                  </a:lnTo>
                  <a:lnTo>
                    <a:pt x="239" y="120"/>
                  </a:lnTo>
                  <a:lnTo>
                    <a:pt x="119" y="199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80" y="796"/>
                  </a:lnTo>
                  <a:lnTo>
                    <a:pt x="199" y="995"/>
                  </a:lnTo>
                  <a:lnTo>
                    <a:pt x="318" y="1154"/>
                  </a:lnTo>
                  <a:lnTo>
                    <a:pt x="517" y="1313"/>
                  </a:lnTo>
                  <a:lnTo>
                    <a:pt x="676" y="1432"/>
                  </a:lnTo>
                  <a:lnTo>
                    <a:pt x="795" y="1472"/>
                  </a:lnTo>
                  <a:lnTo>
                    <a:pt x="914" y="1511"/>
                  </a:lnTo>
                  <a:lnTo>
                    <a:pt x="1034" y="1472"/>
                  </a:lnTo>
                  <a:lnTo>
                    <a:pt x="1113" y="1432"/>
                  </a:lnTo>
                  <a:lnTo>
                    <a:pt x="1153" y="1273"/>
                  </a:lnTo>
                  <a:lnTo>
                    <a:pt x="1193" y="995"/>
                  </a:lnTo>
                  <a:lnTo>
                    <a:pt x="1193" y="676"/>
                  </a:lnTo>
                  <a:lnTo>
                    <a:pt x="1153" y="478"/>
                  </a:lnTo>
                  <a:lnTo>
                    <a:pt x="1113" y="358"/>
                  </a:lnTo>
                  <a:lnTo>
                    <a:pt x="1034" y="199"/>
                  </a:lnTo>
                  <a:lnTo>
                    <a:pt x="954" y="80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4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2868;p104">
              <a:extLst>
                <a:ext uri="{FF2B5EF4-FFF2-40B4-BE49-F238E27FC236}">
                  <a16:creationId xmlns:a16="http://schemas.microsoft.com/office/drawing/2014/main" id="{D0887734-0A11-89FA-B75A-4BC8398E6D89}"/>
                </a:ext>
              </a:extLst>
            </p:cNvPr>
            <p:cNvSpPr/>
            <p:nvPr/>
          </p:nvSpPr>
          <p:spPr>
            <a:xfrm>
              <a:off x="6659250" y="1460450"/>
              <a:ext cx="29825" cy="37800"/>
            </a:xfrm>
            <a:custGeom>
              <a:avLst/>
              <a:gdLst/>
              <a:ahLst/>
              <a:cxnLst/>
              <a:rect l="l" t="t" r="r" b="b"/>
              <a:pathLst>
                <a:path w="1193" h="1512" fill="none" extrusionOk="0">
                  <a:moveTo>
                    <a:pt x="0" y="478"/>
                  </a:moveTo>
                  <a:lnTo>
                    <a:pt x="0" y="478"/>
                  </a:lnTo>
                  <a:lnTo>
                    <a:pt x="40" y="637"/>
                  </a:lnTo>
                  <a:lnTo>
                    <a:pt x="80" y="796"/>
                  </a:lnTo>
                  <a:lnTo>
                    <a:pt x="80" y="796"/>
                  </a:lnTo>
                  <a:lnTo>
                    <a:pt x="199" y="995"/>
                  </a:lnTo>
                  <a:lnTo>
                    <a:pt x="318" y="1154"/>
                  </a:lnTo>
                  <a:lnTo>
                    <a:pt x="517" y="1313"/>
                  </a:lnTo>
                  <a:lnTo>
                    <a:pt x="676" y="1432"/>
                  </a:lnTo>
                  <a:lnTo>
                    <a:pt x="676" y="1432"/>
                  </a:lnTo>
                  <a:lnTo>
                    <a:pt x="795" y="1472"/>
                  </a:lnTo>
                  <a:lnTo>
                    <a:pt x="914" y="1511"/>
                  </a:lnTo>
                  <a:lnTo>
                    <a:pt x="1034" y="1472"/>
                  </a:lnTo>
                  <a:lnTo>
                    <a:pt x="1113" y="1432"/>
                  </a:lnTo>
                  <a:lnTo>
                    <a:pt x="1113" y="1432"/>
                  </a:lnTo>
                  <a:lnTo>
                    <a:pt x="1153" y="1273"/>
                  </a:lnTo>
                  <a:lnTo>
                    <a:pt x="1153" y="1273"/>
                  </a:lnTo>
                  <a:lnTo>
                    <a:pt x="1193" y="995"/>
                  </a:lnTo>
                  <a:lnTo>
                    <a:pt x="1193" y="676"/>
                  </a:lnTo>
                  <a:lnTo>
                    <a:pt x="1153" y="478"/>
                  </a:lnTo>
                  <a:lnTo>
                    <a:pt x="1113" y="358"/>
                  </a:lnTo>
                  <a:lnTo>
                    <a:pt x="1034" y="199"/>
                  </a:lnTo>
                  <a:lnTo>
                    <a:pt x="954" y="80"/>
                  </a:lnTo>
                  <a:lnTo>
                    <a:pt x="954" y="80"/>
                  </a:lnTo>
                  <a:lnTo>
                    <a:pt x="795" y="1"/>
                  </a:lnTo>
                  <a:lnTo>
                    <a:pt x="676" y="1"/>
                  </a:lnTo>
                  <a:lnTo>
                    <a:pt x="517" y="1"/>
                  </a:lnTo>
                  <a:lnTo>
                    <a:pt x="358" y="40"/>
                  </a:lnTo>
                  <a:lnTo>
                    <a:pt x="239" y="120"/>
                  </a:lnTo>
                  <a:lnTo>
                    <a:pt x="119" y="199"/>
                  </a:lnTo>
                  <a:lnTo>
                    <a:pt x="40" y="319"/>
                  </a:lnTo>
                  <a:lnTo>
                    <a:pt x="0" y="4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2869;p104">
              <a:extLst>
                <a:ext uri="{FF2B5EF4-FFF2-40B4-BE49-F238E27FC236}">
                  <a16:creationId xmlns:a16="http://schemas.microsoft.com/office/drawing/2014/main" id="{B6718471-A421-66D7-CB10-FCD389497B27}"/>
                </a:ext>
              </a:extLst>
            </p:cNvPr>
            <p:cNvSpPr/>
            <p:nvPr/>
          </p:nvSpPr>
          <p:spPr>
            <a:xfrm>
              <a:off x="6545925" y="1429650"/>
              <a:ext cx="75575" cy="48725"/>
            </a:xfrm>
            <a:custGeom>
              <a:avLst/>
              <a:gdLst/>
              <a:ahLst/>
              <a:cxnLst/>
              <a:rect l="l" t="t" r="r" b="b"/>
              <a:pathLst>
                <a:path w="3023" h="1949" extrusionOk="0">
                  <a:moveTo>
                    <a:pt x="3022" y="0"/>
                  </a:moveTo>
                  <a:lnTo>
                    <a:pt x="2823" y="398"/>
                  </a:lnTo>
                  <a:lnTo>
                    <a:pt x="2943" y="199"/>
                  </a:lnTo>
                  <a:lnTo>
                    <a:pt x="3022" y="0"/>
                  </a:lnTo>
                  <a:close/>
                  <a:moveTo>
                    <a:pt x="1034" y="1749"/>
                  </a:moveTo>
                  <a:lnTo>
                    <a:pt x="517" y="1869"/>
                  </a:lnTo>
                  <a:lnTo>
                    <a:pt x="0" y="1948"/>
                  </a:lnTo>
                  <a:lnTo>
                    <a:pt x="557" y="1869"/>
                  </a:lnTo>
                  <a:lnTo>
                    <a:pt x="1034" y="1749"/>
                  </a:lnTo>
                  <a:close/>
                </a:path>
              </a:pathLst>
            </a:custGeom>
            <a:solidFill>
              <a:srgbClr val="B1D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2870;p104">
              <a:extLst>
                <a:ext uri="{FF2B5EF4-FFF2-40B4-BE49-F238E27FC236}">
                  <a16:creationId xmlns:a16="http://schemas.microsoft.com/office/drawing/2014/main" id="{1B440309-01BF-24EA-05B7-EDFF58EB77F9}"/>
                </a:ext>
              </a:extLst>
            </p:cNvPr>
            <p:cNvSpPr/>
            <p:nvPr/>
          </p:nvSpPr>
          <p:spPr>
            <a:xfrm>
              <a:off x="6545925" y="1429650"/>
              <a:ext cx="75575" cy="48725"/>
            </a:xfrm>
            <a:custGeom>
              <a:avLst/>
              <a:gdLst/>
              <a:ahLst/>
              <a:cxnLst/>
              <a:rect l="l" t="t" r="r" b="b"/>
              <a:pathLst>
                <a:path w="3023" h="1949" fill="none" extrusionOk="0">
                  <a:moveTo>
                    <a:pt x="3022" y="0"/>
                  </a:moveTo>
                  <a:lnTo>
                    <a:pt x="3022" y="0"/>
                  </a:lnTo>
                  <a:lnTo>
                    <a:pt x="2943" y="199"/>
                  </a:lnTo>
                  <a:lnTo>
                    <a:pt x="2823" y="398"/>
                  </a:lnTo>
                  <a:lnTo>
                    <a:pt x="2585" y="755"/>
                  </a:lnTo>
                  <a:lnTo>
                    <a:pt x="2306" y="1074"/>
                  </a:lnTo>
                  <a:lnTo>
                    <a:pt x="1909" y="1352"/>
                  </a:lnTo>
                  <a:lnTo>
                    <a:pt x="1511" y="1551"/>
                  </a:lnTo>
                  <a:lnTo>
                    <a:pt x="1034" y="1749"/>
                  </a:lnTo>
                  <a:lnTo>
                    <a:pt x="517" y="1869"/>
                  </a:lnTo>
                  <a:lnTo>
                    <a:pt x="0" y="1948"/>
                  </a:lnTo>
                  <a:lnTo>
                    <a:pt x="0" y="1948"/>
                  </a:lnTo>
                  <a:lnTo>
                    <a:pt x="0" y="1948"/>
                  </a:lnTo>
                  <a:lnTo>
                    <a:pt x="0" y="1948"/>
                  </a:lnTo>
                  <a:lnTo>
                    <a:pt x="557" y="1869"/>
                  </a:lnTo>
                  <a:lnTo>
                    <a:pt x="1034" y="1749"/>
                  </a:lnTo>
                  <a:lnTo>
                    <a:pt x="1511" y="1551"/>
                  </a:lnTo>
                  <a:lnTo>
                    <a:pt x="1909" y="1352"/>
                  </a:lnTo>
                  <a:lnTo>
                    <a:pt x="2306" y="1074"/>
                  </a:lnTo>
                  <a:lnTo>
                    <a:pt x="2585" y="755"/>
                  </a:lnTo>
                  <a:lnTo>
                    <a:pt x="2823" y="398"/>
                  </a:lnTo>
                  <a:lnTo>
                    <a:pt x="3022" y="0"/>
                  </a:lnTo>
                  <a:lnTo>
                    <a:pt x="3022" y="0"/>
                  </a:lnTo>
                  <a:lnTo>
                    <a:pt x="30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2871;p104">
              <a:extLst>
                <a:ext uri="{FF2B5EF4-FFF2-40B4-BE49-F238E27FC236}">
                  <a16:creationId xmlns:a16="http://schemas.microsoft.com/office/drawing/2014/main" id="{64B74404-1D2B-C6A2-969D-4AB035F95205}"/>
                </a:ext>
              </a:extLst>
            </p:cNvPr>
            <p:cNvSpPr/>
            <p:nvPr/>
          </p:nvSpPr>
          <p:spPr>
            <a:xfrm>
              <a:off x="6545925" y="1429650"/>
              <a:ext cx="191850" cy="51700"/>
            </a:xfrm>
            <a:custGeom>
              <a:avLst/>
              <a:gdLst/>
              <a:ahLst/>
              <a:cxnLst/>
              <a:rect l="l" t="t" r="r" b="b"/>
              <a:pathLst>
                <a:path w="7674" h="2068" extrusionOk="0">
                  <a:moveTo>
                    <a:pt x="3022" y="0"/>
                  </a:moveTo>
                  <a:lnTo>
                    <a:pt x="2823" y="398"/>
                  </a:lnTo>
                  <a:lnTo>
                    <a:pt x="2585" y="755"/>
                  </a:lnTo>
                  <a:lnTo>
                    <a:pt x="2306" y="1074"/>
                  </a:lnTo>
                  <a:lnTo>
                    <a:pt x="1909" y="1352"/>
                  </a:lnTo>
                  <a:lnTo>
                    <a:pt x="1511" y="1551"/>
                  </a:lnTo>
                  <a:lnTo>
                    <a:pt x="1034" y="1749"/>
                  </a:lnTo>
                  <a:lnTo>
                    <a:pt x="557" y="1869"/>
                  </a:lnTo>
                  <a:lnTo>
                    <a:pt x="0" y="1948"/>
                  </a:lnTo>
                  <a:lnTo>
                    <a:pt x="597" y="1988"/>
                  </a:lnTo>
                  <a:lnTo>
                    <a:pt x="1273" y="1948"/>
                  </a:lnTo>
                  <a:lnTo>
                    <a:pt x="1988" y="1829"/>
                  </a:lnTo>
                  <a:lnTo>
                    <a:pt x="2664" y="1670"/>
                  </a:lnTo>
                  <a:lnTo>
                    <a:pt x="3221" y="1511"/>
                  </a:lnTo>
                  <a:lnTo>
                    <a:pt x="3141" y="1272"/>
                  </a:lnTo>
                  <a:lnTo>
                    <a:pt x="3102" y="1153"/>
                  </a:lnTo>
                  <a:lnTo>
                    <a:pt x="3102" y="1034"/>
                  </a:lnTo>
                  <a:lnTo>
                    <a:pt x="3141" y="914"/>
                  </a:lnTo>
                  <a:lnTo>
                    <a:pt x="3181" y="795"/>
                  </a:lnTo>
                  <a:lnTo>
                    <a:pt x="3300" y="716"/>
                  </a:lnTo>
                  <a:lnTo>
                    <a:pt x="3460" y="676"/>
                  </a:lnTo>
                  <a:lnTo>
                    <a:pt x="3499" y="676"/>
                  </a:lnTo>
                  <a:lnTo>
                    <a:pt x="3658" y="716"/>
                  </a:lnTo>
                  <a:lnTo>
                    <a:pt x="3778" y="795"/>
                  </a:lnTo>
                  <a:lnTo>
                    <a:pt x="3897" y="875"/>
                  </a:lnTo>
                  <a:lnTo>
                    <a:pt x="4016" y="954"/>
                  </a:lnTo>
                  <a:lnTo>
                    <a:pt x="4096" y="1074"/>
                  </a:lnTo>
                  <a:lnTo>
                    <a:pt x="4135" y="1193"/>
                  </a:lnTo>
                  <a:lnTo>
                    <a:pt x="4135" y="1352"/>
                  </a:lnTo>
                  <a:lnTo>
                    <a:pt x="4096" y="1511"/>
                  </a:lnTo>
                  <a:lnTo>
                    <a:pt x="4573" y="1630"/>
                  </a:lnTo>
                  <a:lnTo>
                    <a:pt x="4652" y="1471"/>
                  </a:lnTo>
                  <a:lnTo>
                    <a:pt x="4772" y="1312"/>
                  </a:lnTo>
                  <a:lnTo>
                    <a:pt x="4970" y="1233"/>
                  </a:lnTo>
                  <a:lnTo>
                    <a:pt x="5328" y="1233"/>
                  </a:lnTo>
                  <a:lnTo>
                    <a:pt x="5487" y="1312"/>
                  </a:lnTo>
                  <a:lnTo>
                    <a:pt x="5567" y="1431"/>
                  </a:lnTo>
                  <a:lnTo>
                    <a:pt x="5646" y="1551"/>
                  </a:lnTo>
                  <a:lnTo>
                    <a:pt x="5726" y="1829"/>
                  </a:lnTo>
                  <a:lnTo>
                    <a:pt x="6839" y="1988"/>
                  </a:lnTo>
                  <a:lnTo>
                    <a:pt x="7674" y="2067"/>
                  </a:lnTo>
                  <a:lnTo>
                    <a:pt x="7674" y="1710"/>
                  </a:lnTo>
                  <a:lnTo>
                    <a:pt x="7634" y="1392"/>
                  </a:lnTo>
                  <a:lnTo>
                    <a:pt x="6680" y="1233"/>
                  </a:lnTo>
                  <a:lnTo>
                    <a:pt x="5845" y="1074"/>
                  </a:lnTo>
                  <a:lnTo>
                    <a:pt x="5090" y="875"/>
                  </a:lnTo>
                  <a:lnTo>
                    <a:pt x="4414" y="676"/>
                  </a:lnTo>
                  <a:lnTo>
                    <a:pt x="3658" y="358"/>
                  </a:lnTo>
                  <a:lnTo>
                    <a:pt x="3022" y="0"/>
                  </a:lnTo>
                  <a:close/>
                </a:path>
              </a:pathLst>
            </a:custGeom>
            <a:solidFill>
              <a:srgbClr val="44A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2872;p104">
              <a:extLst>
                <a:ext uri="{FF2B5EF4-FFF2-40B4-BE49-F238E27FC236}">
                  <a16:creationId xmlns:a16="http://schemas.microsoft.com/office/drawing/2014/main" id="{990DDBF4-BFA2-CA80-8C43-C78A4A092FF2}"/>
                </a:ext>
              </a:extLst>
            </p:cNvPr>
            <p:cNvSpPr/>
            <p:nvPr/>
          </p:nvSpPr>
          <p:spPr>
            <a:xfrm>
              <a:off x="6545925" y="1429650"/>
              <a:ext cx="191850" cy="51700"/>
            </a:xfrm>
            <a:custGeom>
              <a:avLst/>
              <a:gdLst/>
              <a:ahLst/>
              <a:cxnLst/>
              <a:rect l="l" t="t" r="r" b="b"/>
              <a:pathLst>
                <a:path w="7674" h="2068" fill="none" extrusionOk="0">
                  <a:moveTo>
                    <a:pt x="3022" y="0"/>
                  </a:moveTo>
                  <a:lnTo>
                    <a:pt x="3022" y="0"/>
                  </a:lnTo>
                  <a:lnTo>
                    <a:pt x="2823" y="398"/>
                  </a:lnTo>
                  <a:lnTo>
                    <a:pt x="2585" y="755"/>
                  </a:lnTo>
                  <a:lnTo>
                    <a:pt x="2306" y="1074"/>
                  </a:lnTo>
                  <a:lnTo>
                    <a:pt x="1909" y="1352"/>
                  </a:lnTo>
                  <a:lnTo>
                    <a:pt x="1511" y="1551"/>
                  </a:lnTo>
                  <a:lnTo>
                    <a:pt x="1034" y="1749"/>
                  </a:lnTo>
                  <a:lnTo>
                    <a:pt x="557" y="1869"/>
                  </a:lnTo>
                  <a:lnTo>
                    <a:pt x="0" y="1948"/>
                  </a:lnTo>
                  <a:lnTo>
                    <a:pt x="0" y="1948"/>
                  </a:lnTo>
                  <a:lnTo>
                    <a:pt x="597" y="1988"/>
                  </a:lnTo>
                  <a:lnTo>
                    <a:pt x="597" y="1988"/>
                  </a:lnTo>
                  <a:lnTo>
                    <a:pt x="1273" y="1948"/>
                  </a:lnTo>
                  <a:lnTo>
                    <a:pt x="1988" y="1829"/>
                  </a:lnTo>
                  <a:lnTo>
                    <a:pt x="2664" y="1670"/>
                  </a:lnTo>
                  <a:lnTo>
                    <a:pt x="3221" y="1511"/>
                  </a:lnTo>
                  <a:lnTo>
                    <a:pt x="3221" y="1511"/>
                  </a:lnTo>
                  <a:lnTo>
                    <a:pt x="3141" y="1272"/>
                  </a:lnTo>
                  <a:lnTo>
                    <a:pt x="3102" y="1153"/>
                  </a:lnTo>
                  <a:lnTo>
                    <a:pt x="3102" y="1034"/>
                  </a:lnTo>
                  <a:lnTo>
                    <a:pt x="3102" y="1034"/>
                  </a:lnTo>
                  <a:lnTo>
                    <a:pt x="3141" y="914"/>
                  </a:lnTo>
                  <a:lnTo>
                    <a:pt x="3181" y="795"/>
                  </a:lnTo>
                  <a:lnTo>
                    <a:pt x="3300" y="716"/>
                  </a:lnTo>
                  <a:lnTo>
                    <a:pt x="3460" y="676"/>
                  </a:lnTo>
                  <a:lnTo>
                    <a:pt x="3460" y="676"/>
                  </a:lnTo>
                  <a:lnTo>
                    <a:pt x="3499" y="676"/>
                  </a:lnTo>
                  <a:lnTo>
                    <a:pt x="3499" y="676"/>
                  </a:lnTo>
                  <a:lnTo>
                    <a:pt x="3658" y="716"/>
                  </a:lnTo>
                  <a:lnTo>
                    <a:pt x="3778" y="795"/>
                  </a:lnTo>
                  <a:lnTo>
                    <a:pt x="3897" y="875"/>
                  </a:lnTo>
                  <a:lnTo>
                    <a:pt x="4016" y="954"/>
                  </a:lnTo>
                  <a:lnTo>
                    <a:pt x="4096" y="1074"/>
                  </a:lnTo>
                  <a:lnTo>
                    <a:pt x="4135" y="1193"/>
                  </a:lnTo>
                  <a:lnTo>
                    <a:pt x="4135" y="1352"/>
                  </a:lnTo>
                  <a:lnTo>
                    <a:pt x="4096" y="1511"/>
                  </a:lnTo>
                  <a:lnTo>
                    <a:pt x="4096" y="1511"/>
                  </a:lnTo>
                  <a:lnTo>
                    <a:pt x="4573" y="1630"/>
                  </a:lnTo>
                  <a:lnTo>
                    <a:pt x="4573" y="1630"/>
                  </a:lnTo>
                  <a:lnTo>
                    <a:pt x="4652" y="1471"/>
                  </a:lnTo>
                  <a:lnTo>
                    <a:pt x="4772" y="1312"/>
                  </a:lnTo>
                  <a:lnTo>
                    <a:pt x="4970" y="1233"/>
                  </a:lnTo>
                  <a:lnTo>
                    <a:pt x="5129" y="1233"/>
                  </a:lnTo>
                  <a:lnTo>
                    <a:pt x="5129" y="1233"/>
                  </a:lnTo>
                  <a:lnTo>
                    <a:pt x="5328" y="1233"/>
                  </a:lnTo>
                  <a:lnTo>
                    <a:pt x="5487" y="1312"/>
                  </a:lnTo>
                  <a:lnTo>
                    <a:pt x="5487" y="1312"/>
                  </a:lnTo>
                  <a:lnTo>
                    <a:pt x="5567" y="1431"/>
                  </a:lnTo>
                  <a:lnTo>
                    <a:pt x="5646" y="1551"/>
                  </a:lnTo>
                  <a:lnTo>
                    <a:pt x="5726" y="1829"/>
                  </a:lnTo>
                  <a:lnTo>
                    <a:pt x="5726" y="1829"/>
                  </a:lnTo>
                  <a:lnTo>
                    <a:pt x="6839" y="1988"/>
                  </a:lnTo>
                  <a:lnTo>
                    <a:pt x="7674" y="2067"/>
                  </a:lnTo>
                  <a:lnTo>
                    <a:pt x="7674" y="2067"/>
                  </a:lnTo>
                  <a:lnTo>
                    <a:pt x="7674" y="1710"/>
                  </a:lnTo>
                  <a:lnTo>
                    <a:pt x="7634" y="1392"/>
                  </a:lnTo>
                  <a:lnTo>
                    <a:pt x="7634" y="1392"/>
                  </a:lnTo>
                  <a:lnTo>
                    <a:pt x="6680" y="1233"/>
                  </a:lnTo>
                  <a:lnTo>
                    <a:pt x="5845" y="1074"/>
                  </a:lnTo>
                  <a:lnTo>
                    <a:pt x="5090" y="875"/>
                  </a:lnTo>
                  <a:lnTo>
                    <a:pt x="4414" y="676"/>
                  </a:lnTo>
                  <a:lnTo>
                    <a:pt x="4414" y="676"/>
                  </a:lnTo>
                  <a:lnTo>
                    <a:pt x="4414" y="676"/>
                  </a:lnTo>
                  <a:lnTo>
                    <a:pt x="4414" y="676"/>
                  </a:lnTo>
                  <a:lnTo>
                    <a:pt x="4414" y="676"/>
                  </a:lnTo>
                  <a:lnTo>
                    <a:pt x="4414" y="676"/>
                  </a:lnTo>
                  <a:lnTo>
                    <a:pt x="4414" y="676"/>
                  </a:lnTo>
                  <a:lnTo>
                    <a:pt x="4414" y="676"/>
                  </a:lnTo>
                  <a:lnTo>
                    <a:pt x="4414" y="676"/>
                  </a:lnTo>
                  <a:lnTo>
                    <a:pt x="4414" y="676"/>
                  </a:lnTo>
                  <a:lnTo>
                    <a:pt x="3658" y="358"/>
                  </a:lnTo>
                  <a:lnTo>
                    <a:pt x="30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2873;p104">
              <a:extLst>
                <a:ext uri="{FF2B5EF4-FFF2-40B4-BE49-F238E27FC236}">
                  <a16:creationId xmlns:a16="http://schemas.microsoft.com/office/drawing/2014/main" id="{B1DBDE36-0DD2-37BF-8882-A7718DA44A5E}"/>
                </a:ext>
              </a:extLst>
            </p:cNvPr>
            <p:cNvSpPr/>
            <p:nvPr/>
          </p:nvSpPr>
          <p:spPr>
            <a:xfrm>
              <a:off x="6623450" y="1446525"/>
              <a:ext cx="25875" cy="20900"/>
            </a:xfrm>
            <a:custGeom>
              <a:avLst/>
              <a:gdLst/>
              <a:ahLst/>
              <a:cxnLst/>
              <a:rect l="l" t="t" r="r" b="b"/>
              <a:pathLst>
                <a:path w="1035" h="836" extrusionOk="0">
                  <a:moveTo>
                    <a:pt x="359" y="1"/>
                  </a:moveTo>
                  <a:lnTo>
                    <a:pt x="199" y="41"/>
                  </a:lnTo>
                  <a:lnTo>
                    <a:pt x="80" y="120"/>
                  </a:lnTo>
                  <a:lnTo>
                    <a:pt x="40" y="239"/>
                  </a:lnTo>
                  <a:lnTo>
                    <a:pt x="1" y="359"/>
                  </a:lnTo>
                  <a:lnTo>
                    <a:pt x="1" y="478"/>
                  </a:lnTo>
                  <a:lnTo>
                    <a:pt x="40" y="597"/>
                  </a:lnTo>
                  <a:lnTo>
                    <a:pt x="120" y="836"/>
                  </a:lnTo>
                  <a:lnTo>
                    <a:pt x="518" y="677"/>
                  </a:lnTo>
                  <a:lnTo>
                    <a:pt x="995" y="836"/>
                  </a:lnTo>
                  <a:lnTo>
                    <a:pt x="1034" y="677"/>
                  </a:lnTo>
                  <a:lnTo>
                    <a:pt x="1034" y="518"/>
                  </a:lnTo>
                  <a:lnTo>
                    <a:pt x="995" y="399"/>
                  </a:lnTo>
                  <a:lnTo>
                    <a:pt x="915" y="279"/>
                  </a:lnTo>
                  <a:lnTo>
                    <a:pt x="796" y="200"/>
                  </a:lnTo>
                  <a:lnTo>
                    <a:pt x="677" y="120"/>
                  </a:lnTo>
                  <a:lnTo>
                    <a:pt x="55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339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2874;p104">
              <a:extLst>
                <a:ext uri="{FF2B5EF4-FFF2-40B4-BE49-F238E27FC236}">
                  <a16:creationId xmlns:a16="http://schemas.microsoft.com/office/drawing/2014/main" id="{04BC401C-8E99-6232-792A-9EF01DD00276}"/>
                </a:ext>
              </a:extLst>
            </p:cNvPr>
            <p:cNvSpPr/>
            <p:nvPr/>
          </p:nvSpPr>
          <p:spPr>
            <a:xfrm>
              <a:off x="6623450" y="1446525"/>
              <a:ext cx="25875" cy="20900"/>
            </a:xfrm>
            <a:custGeom>
              <a:avLst/>
              <a:gdLst/>
              <a:ahLst/>
              <a:cxnLst/>
              <a:rect l="l" t="t" r="r" b="b"/>
              <a:pathLst>
                <a:path w="1035" h="836" fill="none" extrusionOk="0">
                  <a:moveTo>
                    <a:pt x="359" y="1"/>
                  </a:moveTo>
                  <a:lnTo>
                    <a:pt x="359" y="1"/>
                  </a:lnTo>
                  <a:lnTo>
                    <a:pt x="199" y="41"/>
                  </a:lnTo>
                  <a:lnTo>
                    <a:pt x="80" y="120"/>
                  </a:lnTo>
                  <a:lnTo>
                    <a:pt x="40" y="239"/>
                  </a:lnTo>
                  <a:lnTo>
                    <a:pt x="1" y="359"/>
                  </a:lnTo>
                  <a:lnTo>
                    <a:pt x="1" y="359"/>
                  </a:lnTo>
                  <a:lnTo>
                    <a:pt x="1" y="478"/>
                  </a:lnTo>
                  <a:lnTo>
                    <a:pt x="40" y="597"/>
                  </a:lnTo>
                  <a:lnTo>
                    <a:pt x="120" y="836"/>
                  </a:lnTo>
                  <a:lnTo>
                    <a:pt x="120" y="836"/>
                  </a:lnTo>
                  <a:lnTo>
                    <a:pt x="518" y="677"/>
                  </a:lnTo>
                  <a:lnTo>
                    <a:pt x="518" y="677"/>
                  </a:lnTo>
                  <a:lnTo>
                    <a:pt x="995" y="836"/>
                  </a:lnTo>
                  <a:lnTo>
                    <a:pt x="995" y="836"/>
                  </a:lnTo>
                  <a:lnTo>
                    <a:pt x="1034" y="677"/>
                  </a:lnTo>
                  <a:lnTo>
                    <a:pt x="1034" y="518"/>
                  </a:lnTo>
                  <a:lnTo>
                    <a:pt x="995" y="399"/>
                  </a:lnTo>
                  <a:lnTo>
                    <a:pt x="915" y="279"/>
                  </a:lnTo>
                  <a:lnTo>
                    <a:pt x="796" y="200"/>
                  </a:lnTo>
                  <a:lnTo>
                    <a:pt x="677" y="120"/>
                  </a:lnTo>
                  <a:lnTo>
                    <a:pt x="557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3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2875;p104">
              <a:extLst>
                <a:ext uri="{FF2B5EF4-FFF2-40B4-BE49-F238E27FC236}">
                  <a16:creationId xmlns:a16="http://schemas.microsoft.com/office/drawing/2014/main" id="{4F193FB7-DCAC-A13D-8E03-EFF50E4489DF}"/>
                </a:ext>
              </a:extLst>
            </p:cNvPr>
            <p:cNvSpPr/>
            <p:nvPr/>
          </p:nvSpPr>
          <p:spPr>
            <a:xfrm>
              <a:off x="6660225" y="1460450"/>
              <a:ext cx="28850" cy="14925"/>
            </a:xfrm>
            <a:custGeom>
              <a:avLst/>
              <a:gdLst/>
              <a:ahLst/>
              <a:cxnLst/>
              <a:rect l="l" t="t" r="r" b="b"/>
              <a:pathLst>
                <a:path w="1154" h="597" extrusionOk="0">
                  <a:moveTo>
                    <a:pt x="398" y="1"/>
                  </a:moveTo>
                  <a:lnTo>
                    <a:pt x="200" y="80"/>
                  </a:lnTo>
                  <a:lnTo>
                    <a:pt x="80" y="239"/>
                  </a:lnTo>
                  <a:lnTo>
                    <a:pt x="1" y="398"/>
                  </a:lnTo>
                  <a:lnTo>
                    <a:pt x="1154" y="597"/>
                  </a:lnTo>
                  <a:lnTo>
                    <a:pt x="1074" y="319"/>
                  </a:lnTo>
                  <a:lnTo>
                    <a:pt x="995" y="199"/>
                  </a:lnTo>
                  <a:lnTo>
                    <a:pt x="915" y="80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339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2876;p104">
              <a:extLst>
                <a:ext uri="{FF2B5EF4-FFF2-40B4-BE49-F238E27FC236}">
                  <a16:creationId xmlns:a16="http://schemas.microsoft.com/office/drawing/2014/main" id="{720D75EC-16E2-E78C-14D4-F9CD785D612D}"/>
                </a:ext>
              </a:extLst>
            </p:cNvPr>
            <p:cNvSpPr/>
            <p:nvPr/>
          </p:nvSpPr>
          <p:spPr>
            <a:xfrm>
              <a:off x="6660225" y="1460450"/>
              <a:ext cx="28850" cy="14925"/>
            </a:xfrm>
            <a:custGeom>
              <a:avLst/>
              <a:gdLst/>
              <a:ahLst/>
              <a:cxnLst/>
              <a:rect l="l" t="t" r="r" b="b"/>
              <a:pathLst>
                <a:path w="1154" h="597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398" y="1"/>
                  </a:lnTo>
                  <a:lnTo>
                    <a:pt x="200" y="80"/>
                  </a:lnTo>
                  <a:lnTo>
                    <a:pt x="80" y="239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1154" y="597"/>
                  </a:lnTo>
                  <a:lnTo>
                    <a:pt x="1154" y="597"/>
                  </a:lnTo>
                  <a:lnTo>
                    <a:pt x="1074" y="319"/>
                  </a:lnTo>
                  <a:lnTo>
                    <a:pt x="995" y="199"/>
                  </a:lnTo>
                  <a:lnTo>
                    <a:pt x="915" y="80"/>
                  </a:lnTo>
                  <a:lnTo>
                    <a:pt x="915" y="80"/>
                  </a:lnTo>
                  <a:lnTo>
                    <a:pt x="756" y="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2877;p104">
              <a:extLst>
                <a:ext uri="{FF2B5EF4-FFF2-40B4-BE49-F238E27FC236}">
                  <a16:creationId xmlns:a16="http://schemas.microsoft.com/office/drawing/2014/main" id="{119BA697-D3D2-FCB5-0708-EE85045F02E5}"/>
                </a:ext>
              </a:extLst>
            </p:cNvPr>
            <p:cNvSpPr/>
            <p:nvPr/>
          </p:nvSpPr>
          <p:spPr>
            <a:xfrm>
              <a:off x="6879900" y="1382925"/>
              <a:ext cx="261450" cy="235600"/>
            </a:xfrm>
            <a:custGeom>
              <a:avLst/>
              <a:gdLst/>
              <a:ahLst/>
              <a:cxnLst/>
              <a:rect l="l" t="t" r="r" b="b"/>
              <a:pathLst>
                <a:path w="10458" h="9424" extrusionOk="0">
                  <a:moveTo>
                    <a:pt x="7873" y="0"/>
                  </a:moveTo>
                  <a:lnTo>
                    <a:pt x="7117" y="80"/>
                  </a:lnTo>
                  <a:lnTo>
                    <a:pt x="6362" y="159"/>
                  </a:lnTo>
                  <a:lnTo>
                    <a:pt x="5527" y="318"/>
                  </a:lnTo>
                  <a:lnTo>
                    <a:pt x="5130" y="398"/>
                  </a:lnTo>
                  <a:lnTo>
                    <a:pt x="4732" y="517"/>
                  </a:lnTo>
                  <a:lnTo>
                    <a:pt x="4374" y="676"/>
                  </a:lnTo>
                  <a:lnTo>
                    <a:pt x="4056" y="835"/>
                  </a:lnTo>
                  <a:lnTo>
                    <a:pt x="3857" y="994"/>
                  </a:lnTo>
                  <a:lnTo>
                    <a:pt x="3698" y="1193"/>
                  </a:lnTo>
                  <a:lnTo>
                    <a:pt x="3658" y="1312"/>
                  </a:lnTo>
                  <a:lnTo>
                    <a:pt x="3658" y="1432"/>
                  </a:lnTo>
                  <a:lnTo>
                    <a:pt x="3658" y="1551"/>
                  </a:lnTo>
                  <a:lnTo>
                    <a:pt x="3698" y="1710"/>
                  </a:lnTo>
                  <a:lnTo>
                    <a:pt x="3857" y="2108"/>
                  </a:lnTo>
                  <a:lnTo>
                    <a:pt x="3937" y="2585"/>
                  </a:lnTo>
                  <a:lnTo>
                    <a:pt x="3977" y="3022"/>
                  </a:lnTo>
                  <a:lnTo>
                    <a:pt x="3937" y="3499"/>
                  </a:lnTo>
                  <a:lnTo>
                    <a:pt x="3857" y="3976"/>
                  </a:lnTo>
                  <a:lnTo>
                    <a:pt x="3738" y="4453"/>
                  </a:lnTo>
                  <a:lnTo>
                    <a:pt x="3579" y="4930"/>
                  </a:lnTo>
                  <a:lnTo>
                    <a:pt x="3380" y="5408"/>
                  </a:lnTo>
                  <a:lnTo>
                    <a:pt x="3181" y="5845"/>
                  </a:lnTo>
                  <a:lnTo>
                    <a:pt x="2943" y="6282"/>
                  </a:lnTo>
                  <a:lnTo>
                    <a:pt x="2664" y="6640"/>
                  </a:lnTo>
                  <a:lnTo>
                    <a:pt x="2386" y="6998"/>
                  </a:lnTo>
                  <a:lnTo>
                    <a:pt x="2108" y="7316"/>
                  </a:lnTo>
                  <a:lnTo>
                    <a:pt x="1830" y="7555"/>
                  </a:lnTo>
                  <a:lnTo>
                    <a:pt x="1551" y="7753"/>
                  </a:lnTo>
                  <a:lnTo>
                    <a:pt x="1273" y="7873"/>
                  </a:lnTo>
                  <a:lnTo>
                    <a:pt x="796" y="8111"/>
                  </a:lnTo>
                  <a:lnTo>
                    <a:pt x="438" y="8350"/>
                  </a:lnTo>
                  <a:lnTo>
                    <a:pt x="160" y="8588"/>
                  </a:lnTo>
                  <a:lnTo>
                    <a:pt x="40" y="8827"/>
                  </a:lnTo>
                  <a:lnTo>
                    <a:pt x="1" y="8946"/>
                  </a:lnTo>
                  <a:lnTo>
                    <a:pt x="1" y="9065"/>
                  </a:lnTo>
                  <a:lnTo>
                    <a:pt x="40" y="9145"/>
                  </a:lnTo>
                  <a:lnTo>
                    <a:pt x="80" y="9224"/>
                  </a:lnTo>
                  <a:lnTo>
                    <a:pt x="160" y="9304"/>
                  </a:lnTo>
                  <a:lnTo>
                    <a:pt x="319" y="9383"/>
                  </a:lnTo>
                  <a:lnTo>
                    <a:pt x="478" y="9423"/>
                  </a:lnTo>
                  <a:lnTo>
                    <a:pt x="1710" y="9423"/>
                  </a:lnTo>
                  <a:lnTo>
                    <a:pt x="2704" y="9344"/>
                  </a:lnTo>
                  <a:lnTo>
                    <a:pt x="3698" y="9185"/>
                  </a:lnTo>
                  <a:lnTo>
                    <a:pt x="4613" y="8906"/>
                  </a:lnTo>
                  <a:lnTo>
                    <a:pt x="5448" y="8588"/>
                  </a:lnTo>
                  <a:lnTo>
                    <a:pt x="6243" y="8230"/>
                  </a:lnTo>
                  <a:lnTo>
                    <a:pt x="6998" y="7793"/>
                  </a:lnTo>
                  <a:lnTo>
                    <a:pt x="7674" y="7316"/>
                  </a:lnTo>
                  <a:lnTo>
                    <a:pt x="8310" y="6799"/>
                  </a:lnTo>
                  <a:lnTo>
                    <a:pt x="8827" y="6243"/>
                  </a:lnTo>
                  <a:lnTo>
                    <a:pt x="9304" y="5686"/>
                  </a:lnTo>
                  <a:lnTo>
                    <a:pt x="9702" y="5129"/>
                  </a:lnTo>
                  <a:lnTo>
                    <a:pt x="10020" y="4533"/>
                  </a:lnTo>
                  <a:lnTo>
                    <a:pt x="10258" y="3936"/>
                  </a:lnTo>
                  <a:lnTo>
                    <a:pt x="10418" y="3380"/>
                  </a:lnTo>
                  <a:lnTo>
                    <a:pt x="10457" y="2823"/>
                  </a:lnTo>
                  <a:lnTo>
                    <a:pt x="10418" y="2306"/>
                  </a:lnTo>
                  <a:lnTo>
                    <a:pt x="10378" y="1869"/>
                  </a:lnTo>
                  <a:lnTo>
                    <a:pt x="10258" y="1511"/>
                  </a:lnTo>
                  <a:lnTo>
                    <a:pt x="10099" y="1193"/>
                  </a:lnTo>
                  <a:lnTo>
                    <a:pt x="9901" y="915"/>
                  </a:lnTo>
                  <a:lnTo>
                    <a:pt x="9702" y="676"/>
                  </a:lnTo>
                  <a:lnTo>
                    <a:pt x="9463" y="517"/>
                  </a:lnTo>
                  <a:lnTo>
                    <a:pt x="9225" y="358"/>
                  </a:lnTo>
                  <a:lnTo>
                    <a:pt x="9026" y="279"/>
                  </a:lnTo>
                  <a:lnTo>
                    <a:pt x="8787" y="159"/>
                  </a:lnTo>
                  <a:lnTo>
                    <a:pt x="8350" y="80"/>
                  </a:lnTo>
                  <a:lnTo>
                    <a:pt x="8032" y="40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rgbClr val="63B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2878;p104">
              <a:extLst>
                <a:ext uri="{FF2B5EF4-FFF2-40B4-BE49-F238E27FC236}">
                  <a16:creationId xmlns:a16="http://schemas.microsoft.com/office/drawing/2014/main" id="{3B22881B-9310-E596-6044-E7FF41A45C7D}"/>
                </a:ext>
              </a:extLst>
            </p:cNvPr>
            <p:cNvSpPr/>
            <p:nvPr/>
          </p:nvSpPr>
          <p:spPr>
            <a:xfrm>
              <a:off x="6879900" y="1382925"/>
              <a:ext cx="261450" cy="235600"/>
            </a:xfrm>
            <a:custGeom>
              <a:avLst/>
              <a:gdLst/>
              <a:ahLst/>
              <a:cxnLst/>
              <a:rect l="l" t="t" r="r" b="b"/>
              <a:pathLst>
                <a:path w="10458" h="9424" fill="none" extrusionOk="0">
                  <a:moveTo>
                    <a:pt x="7873" y="0"/>
                  </a:moveTo>
                  <a:lnTo>
                    <a:pt x="7873" y="0"/>
                  </a:lnTo>
                  <a:lnTo>
                    <a:pt x="8032" y="40"/>
                  </a:lnTo>
                  <a:lnTo>
                    <a:pt x="8350" y="80"/>
                  </a:lnTo>
                  <a:lnTo>
                    <a:pt x="8787" y="159"/>
                  </a:lnTo>
                  <a:lnTo>
                    <a:pt x="9026" y="279"/>
                  </a:lnTo>
                  <a:lnTo>
                    <a:pt x="9225" y="358"/>
                  </a:lnTo>
                  <a:lnTo>
                    <a:pt x="9463" y="517"/>
                  </a:lnTo>
                  <a:lnTo>
                    <a:pt x="9702" y="676"/>
                  </a:lnTo>
                  <a:lnTo>
                    <a:pt x="9901" y="915"/>
                  </a:lnTo>
                  <a:lnTo>
                    <a:pt x="10099" y="1193"/>
                  </a:lnTo>
                  <a:lnTo>
                    <a:pt x="10258" y="1511"/>
                  </a:lnTo>
                  <a:lnTo>
                    <a:pt x="10378" y="1869"/>
                  </a:lnTo>
                  <a:lnTo>
                    <a:pt x="10418" y="2306"/>
                  </a:lnTo>
                  <a:lnTo>
                    <a:pt x="10457" y="2823"/>
                  </a:lnTo>
                  <a:lnTo>
                    <a:pt x="10457" y="2823"/>
                  </a:lnTo>
                  <a:lnTo>
                    <a:pt x="10418" y="3380"/>
                  </a:lnTo>
                  <a:lnTo>
                    <a:pt x="10258" y="3936"/>
                  </a:lnTo>
                  <a:lnTo>
                    <a:pt x="10020" y="4533"/>
                  </a:lnTo>
                  <a:lnTo>
                    <a:pt x="9702" y="5129"/>
                  </a:lnTo>
                  <a:lnTo>
                    <a:pt x="9304" y="5686"/>
                  </a:lnTo>
                  <a:lnTo>
                    <a:pt x="8827" y="6243"/>
                  </a:lnTo>
                  <a:lnTo>
                    <a:pt x="8310" y="6799"/>
                  </a:lnTo>
                  <a:lnTo>
                    <a:pt x="7674" y="7316"/>
                  </a:lnTo>
                  <a:lnTo>
                    <a:pt x="6998" y="7793"/>
                  </a:lnTo>
                  <a:lnTo>
                    <a:pt x="6243" y="8230"/>
                  </a:lnTo>
                  <a:lnTo>
                    <a:pt x="5448" y="8588"/>
                  </a:lnTo>
                  <a:lnTo>
                    <a:pt x="4613" y="8906"/>
                  </a:lnTo>
                  <a:lnTo>
                    <a:pt x="3698" y="9185"/>
                  </a:lnTo>
                  <a:lnTo>
                    <a:pt x="2704" y="9344"/>
                  </a:lnTo>
                  <a:lnTo>
                    <a:pt x="1710" y="9423"/>
                  </a:lnTo>
                  <a:lnTo>
                    <a:pt x="1193" y="9423"/>
                  </a:lnTo>
                  <a:lnTo>
                    <a:pt x="676" y="9423"/>
                  </a:lnTo>
                  <a:lnTo>
                    <a:pt x="676" y="9423"/>
                  </a:lnTo>
                  <a:lnTo>
                    <a:pt x="478" y="9423"/>
                  </a:lnTo>
                  <a:lnTo>
                    <a:pt x="319" y="9383"/>
                  </a:lnTo>
                  <a:lnTo>
                    <a:pt x="160" y="9304"/>
                  </a:lnTo>
                  <a:lnTo>
                    <a:pt x="80" y="9224"/>
                  </a:lnTo>
                  <a:lnTo>
                    <a:pt x="40" y="9145"/>
                  </a:lnTo>
                  <a:lnTo>
                    <a:pt x="1" y="9065"/>
                  </a:lnTo>
                  <a:lnTo>
                    <a:pt x="1" y="8946"/>
                  </a:lnTo>
                  <a:lnTo>
                    <a:pt x="40" y="8827"/>
                  </a:lnTo>
                  <a:lnTo>
                    <a:pt x="160" y="8588"/>
                  </a:lnTo>
                  <a:lnTo>
                    <a:pt x="438" y="8350"/>
                  </a:lnTo>
                  <a:lnTo>
                    <a:pt x="796" y="8111"/>
                  </a:lnTo>
                  <a:lnTo>
                    <a:pt x="1273" y="7873"/>
                  </a:lnTo>
                  <a:lnTo>
                    <a:pt x="1273" y="7873"/>
                  </a:lnTo>
                  <a:lnTo>
                    <a:pt x="1551" y="7753"/>
                  </a:lnTo>
                  <a:lnTo>
                    <a:pt x="1830" y="7555"/>
                  </a:lnTo>
                  <a:lnTo>
                    <a:pt x="2108" y="7316"/>
                  </a:lnTo>
                  <a:lnTo>
                    <a:pt x="2386" y="6998"/>
                  </a:lnTo>
                  <a:lnTo>
                    <a:pt x="2664" y="6640"/>
                  </a:lnTo>
                  <a:lnTo>
                    <a:pt x="2943" y="6282"/>
                  </a:lnTo>
                  <a:lnTo>
                    <a:pt x="3181" y="5845"/>
                  </a:lnTo>
                  <a:lnTo>
                    <a:pt x="3380" y="5408"/>
                  </a:lnTo>
                  <a:lnTo>
                    <a:pt x="3579" y="4930"/>
                  </a:lnTo>
                  <a:lnTo>
                    <a:pt x="3738" y="4453"/>
                  </a:lnTo>
                  <a:lnTo>
                    <a:pt x="3857" y="3976"/>
                  </a:lnTo>
                  <a:lnTo>
                    <a:pt x="3937" y="3499"/>
                  </a:lnTo>
                  <a:lnTo>
                    <a:pt x="3977" y="3022"/>
                  </a:lnTo>
                  <a:lnTo>
                    <a:pt x="3937" y="2585"/>
                  </a:lnTo>
                  <a:lnTo>
                    <a:pt x="3857" y="2108"/>
                  </a:lnTo>
                  <a:lnTo>
                    <a:pt x="3698" y="1710"/>
                  </a:lnTo>
                  <a:lnTo>
                    <a:pt x="3698" y="1710"/>
                  </a:lnTo>
                  <a:lnTo>
                    <a:pt x="3658" y="1551"/>
                  </a:lnTo>
                  <a:lnTo>
                    <a:pt x="3658" y="1432"/>
                  </a:lnTo>
                  <a:lnTo>
                    <a:pt x="3658" y="1312"/>
                  </a:lnTo>
                  <a:lnTo>
                    <a:pt x="3698" y="1193"/>
                  </a:lnTo>
                  <a:lnTo>
                    <a:pt x="3857" y="994"/>
                  </a:lnTo>
                  <a:lnTo>
                    <a:pt x="4056" y="835"/>
                  </a:lnTo>
                  <a:lnTo>
                    <a:pt x="4374" y="676"/>
                  </a:lnTo>
                  <a:lnTo>
                    <a:pt x="4732" y="517"/>
                  </a:lnTo>
                  <a:lnTo>
                    <a:pt x="5130" y="398"/>
                  </a:lnTo>
                  <a:lnTo>
                    <a:pt x="5527" y="318"/>
                  </a:lnTo>
                  <a:lnTo>
                    <a:pt x="6362" y="159"/>
                  </a:lnTo>
                  <a:lnTo>
                    <a:pt x="7117" y="80"/>
                  </a:lnTo>
                  <a:lnTo>
                    <a:pt x="78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2879;p104">
              <a:extLst>
                <a:ext uri="{FF2B5EF4-FFF2-40B4-BE49-F238E27FC236}">
                  <a16:creationId xmlns:a16="http://schemas.microsoft.com/office/drawing/2014/main" id="{0350B7D4-A703-619E-798E-F5F16F273A38}"/>
                </a:ext>
              </a:extLst>
            </p:cNvPr>
            <p:cNvSpPr/>
            <p:nvPr/>
          </p:nvSpPr>
          <p:spPr>
            <a:xfrm>
              <a:off x="6997200" y="1452500"/>
              <a:ext cx="28850" cy="22875"/>
            </a:xfrm>
            <a:custGeom>
              <a:avLst/>
              <a:gdLst/>
              <a:ahLst/>
              <a:cxnLst/>
              <a:rect l="l" t="t" r="r" b="b"/>
              <a:pathLst>
                <a:path w="1154" h="915" extrusionOk="0">
                  <a:moveTo>
                    <a:pt x="477" y="0"/>
                  </a:moveTo>
                  <a:lnTo>
                    <a:pt x="318" y="40"/>
                  </a:lnTo>
                  <a:lnTo>
                    <a:pt x="159" y="120"/>
                  </a:lnTo>
                  <a:lnTo>
                    <a:pt x="40" y="199"/>
                  </a:lnTo>
                  <a:lnTo>
                    <a:pt x="0" y="358"/>
                  </a:lnTo>
                  <a:lnTo>
                    <a:pt x="0" y="478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8" y="835"/>
                  </a:lnTo>
                  <a:lnTo>
                    <a:pt x="398" y="875"/>
                  </a:lnTo>
                  <a:lnTo>
                    <a:pt x="517" y="915"/>
                  </a:lnTo>
                  <a:lnTo>
                    <a:pt x="795" y="915"/>
                  </a:lnTo>
                  <a:lnTo>
                    <a:pt x="915" y="875"/>
                  </a:lnTo>
                  <a:lnTo>
                    <a:pt x="1034" y="796"/>
                  </a:lnTo>
                  <a:lnTo>
                    <a:pt x="1113" y="716"/>
                  </a:lnTo>
                  <a:lnTo>
                    <a:pt x="1153" y="597"/>
                  </a:lnTo>
                  <a:lnTo>
                    <a:pt x="1153" y="478"/>
                  </a:lnTo>
                  <a:lnTo>
                    <a:pt x="1113" y="319"/>
                  </a:lnTo>
                  <a:lnTo>
                    <a:pt x="1034" y="160"/>
                  </a:lnTo>
                  <a:lnTo>
                    <a:pt x="915" y="8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4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2880;p104">
              <a:extLst>
                <a:ext uri="{FF2B5EF4-FFF2-40B4-BE49-F238E27FC236}">
                  <a16:creationId xmlns:a16="http://schemas.microsoft.com/office/drawing/2014/main" id="{8D26C8FC-2A24-9021-3610-8E9C6FD738F4}"/>
                </a:ext>
              </a:extLst>
            </p:cNvPr>
            <p:cNvSpPr/>
            <p:nvPr/>
          </p:nvSpPr>
          <p:spPr>
            <a:xfrm>
              <a:off x="6997200" y="1452500"/>
              <a:ext cx="28850" cy="22875"/>
            </a:xfrm>
            <a:custGeom>
              <a:avLst/>
              <a:gdLst/>
              <a:ahLst/>
              <a:cxnLst/>
              <a:rect l="l" t="t" r="r" b="b"/>
              <a:pathLst>
                <a:path w="1154" h="915" fill="none" extrusionOk="0">
                  <a:moveTo>
                    <a:pt x="1153" y="478"/>
                  </a:moveTo>
                  <a:lnTo>
                    <a:pt x="1153" y="478"/>
                  </a:lnTo>
                  <a:lnTo>
                    <a:pt x="1153" y="597"/>
                  </a:lnTo>
                  <a:lnTo>
                    <a:pt x="1113" y="716"/>
                  </a:lnTo>
                  <a:lnTo>
                    <a:pt x="1113" y="716"/>
                  </a:lnTo>
                  <a:lnTo>
                    <a:pt x="1034" y="796"/>
                  </a:lnTo>
                  <a:lnTo>
                    <a:pt x="1034" y="796"/>
                  </a:lnTo>
                  <a:lnTo>
                    <a:pt x="915" y="875"/>
                  </a:lnTo>
                  <a:lnTo>
                    <a:pt x="795" y="915"/>
                  </a:lnTo>
                  <a:lnTo>
                    <a:pt x="676" y="915"/>
                  </a:lnTo>
                  <a:lnTo>
                    <a:pt x="517" y="915"/>
                  </a:lnTo>
                  <a:lnTo>
                    <a:pt x="398" y="875"/>
                  </a:lnTo>
                  <a:lnTo>
                    <a:pt x="278" y="835"/>
                  </a:lnTo>
                  <a:lnTo>
                    <a:pt x="159" y="756"/>
                  </a:lnTo>
                  <a:lnTo>
                    <a:pt x="80" y="637"/>
                  </a:lnTo>
                  <a:lnTo>
                    <a:pt x="80" y="637"/>
                  </a:lnTo>
                  <a:lnTo>
                    <a:pt x="0" y="478"/>
                  </a:lnTo>
                  <a:lnTo>
                    <a:pt x="0" y="358"/>
                  </a:lnTo>
                  <a:lnTo>
                    <a:pt x="40" y="199"/>
                  </a:lnTo>
                  <a:lnTo>
                    <a:pt x="159" y="120"/>
                  </a:lnTo>
                  <a:lnTo>
                    <a:pt x="159" y="120"/>
                  </a:lnTo>
                  <a:lnTo>
                    <a:pt x="318" y="40"/>
                  </a:lnTo>
                  <a:lnTo>
                    <a:pt x="477" y="0"/>
                  </a:lnTo>
                  <a:lnTo>
                    <a:pt x="636" y="0"/>
                  </a:lnTo>
                  <a:lnTo>
                    <a:pt x="756" y="0"/>
                  </a:lnTo>
                  <a:lnTo>
                    <a:pt x="915" y="80"/>
                  </a:lnTo>
                  <a:lnTo>
                    <a:pt x="1034" y="160"/>
                  </a:lnTo>
                  <a:lnTo>
                    <a:pt x="1113" y="319"/>
                  </a:lnTo>
                  <a:lnTo>
                    <a:pt x="1153" y="4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2881;p104">
              <a:extLst>
                <a:ext uri="{FF2B5EF4-FFF2-40B4-BE49-F238E27FC236}">
                  <a16:creationId xmlns:a16="http://schemas.microsoft.com/office/drawing/2014/main" id="{949252F0-D4C9-1726-256C-E6D03E787293}"/>
                </a:ext>
              </a:extLst>
            </p:cNvPr>
            <p:cNvSpPr/>
            <p:nvPr/>
          </p:nvSpPr>
          <p:spPr>
            <a:xfrm>
              <a:off x="7031975" y="1472375"/>
              <a:ext cx="17925" cy="18925"/>
            </a:xfrm>
            <a:custGeom>
              <a:avLst/>
              <a:gdLst/>
              <a:ahLst/>
              <a:cxnLst/>
              <a:rect l="l" t="t" r="r" b="b"/>
              <a:pathLst>
                <a:path w="717" h="757" extrusionOk="0">
                  <a:moveTo>
                    <a:pt x="160" y="1"/>
                  </a:moveTo>
                  <a:lnTo>
                    <a:pt x="80" y="4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41" y="438"/>
                  </a:lnTo>
                  <a:lnTo>
                    <a:pt x="160" y="597"/>
                  </a:lnTo>
                  <a:lnTo>
                    <a:pt x="279" y="716"/>
                  </a:lnTo>
                  <a:lnTo>
                    <a:pt x="478" y="756"/>
                  </a:lnTo>
                  <a:lnTo>
                    <a:pt x="557" y="716"/>
                  </a:lnTo>
                  <a:lnTo>
                    <a:pt x="597" y="677"/>
                  </a:lnTo>
                  <a:lnTo>
                    <a:pt x="677" y="597"/>
                  </a:lnTo>
                  <a:lnTo>
                    <a:pt x="716" y="478"/>
                  </a:lnTo>
                  <a:lnTo>
                    <a:pt x="716" y="358"/>
                  </a:lnTo>
                  <a:lnTo>
                    <a:pt x="716" y="279"/>
                  </a:lnTo>
                  <a:lnTo>
                    <a:pt x="637" y="199"/>
                  </a:lnTo>
                  <a:lnTo>
                    <a:pt x="597" y="120"/>
                  </a:lnTo>
                  <a:lnTo>
                    <a:pt x="478" y="4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4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2882;p104">
              <a:extLst>
                <a:ext uri="{FF2B5EF4-FFF2-40B4-BE49-F238E27FC236}">
                  <a16:creationId xmlns:a16="http://schemas.microsoft.com/office/drawing/2014/main" id="{012994A5-D660-2A30-2ED0-B63F40C2DBEE}"/>
                </a:ext>
              </a:extLst>
            </p:cNvPr>
            <p:cNvSpPr/>
            <p:nvPr/>
          </p:nvSpPr>
          <p:spPr>
            <a:xfrm>
              <a:off x="7034975" y="1436600"/>
              <a:ext cx="38775" cy="30825"/>
            </a:xfrm>
            <a:custGeom>
              <a:avLst/>
              <a:gdLst/>
              <a:ahLst/>
              <a:cxnLst/>
              <a:rect l="l" t="t" r="r" b="b"/>
              <a:pathLst>
                <a:path w="1551" h="1233" extrusionOk="0">
                  <a:moveTo>
                    <a:pt x="437" y="0"/>
                  </a:moveTo>
                  <a:lnTo>
                    <a:pt x="318" y="80"/>
                  </a:lnTo>
                  <a:lnTo>
                    <a:pt x="199" y="159"/>
                  </a:lnTo>
                  <a:lnTo>
                    <a:pt x="80" y="279"/>
                  </a:lnTo>
                  <a:lnTo>
                    <a:pt x="40" y="438"/>
                  </a:lnTo>
                  <a:lnTo>
                    <a:pt x="0" y="597"/>
                  </a:lnTo>
                  <a:lnTo>
                    <a:pt x="40" y="756"/>
                  </a:lnTo>
                  <a:lnTo>
                    <a:pt x="119" y="875"/>
                  </a:lnTo>
                  <a:lnTo>
                    <a:pt x="199" y="994"/>
                  </a:lnTo>
                  <a:lnTo>
                    <a:pt x="358" y="1074"/>
                  </a:lnTo>
                  <a:lnTo>
                    <a:pt x="557" y="1153"/>
                  </a:lnTo>
                  <a:lnTo>
                    <a:pt x="795" y="1193"/>
                  </a:lnTo>
                  <a:lnTo>
                    <a:pt x="1034" y="1233"/>
                  </a:lnTo>
                  <a:lnTo>
                    <a:pt x="1233" y="1193"/>
                  </a:lnTo>
                  <a:lnTo>
                    <a:pt x="1352" y="1153"/>
                  </a:lnTo>
                  <a:lnTo>
                    <a:pt x="1471" y="1074"/>
                  </a:lnTo>
                  <a:lnTo>
                    <a:pt x="1511" y="994"/>
                  </a:lnTo>
                  <a:lnTo>
                    <a:pt x="1551" y="915"/>
                  </a:lnTo>
                  <a:lnTo>
                    <a:pt x="1511" y="756"/>
                  </a:lnTo>
                  <a:lnTo>
                    <a:pt x="1352" y="517"/>
                  </a:lnTo>
                  <a:lnTo>
                    <a:pt x="1153" y="239"/>
                  </a:lnTo>
                  <a:lnTo>
                    <a:pt x="994" y="159"/>
                  </a:lnTo>
                  <a:lnTo>
                    <a:pt x="875" y="80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4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2883;p104">
              <a:extLst>
                <a:ext uri="{FF2B5EF4-FFF2-40B4-BE49-F238E27FC236}">
                  <a16:creationId xmlns:a16="http://schemas.microsoft.com/office/drawing/2014/main" id="{7307081A-601A-3CED-9F07-C808CD703F7C}"/>
                </a:ext>
              </a:extLst>
            </p:cNvPr>
            <p:cNvSpPr/>
            <p:nvPr/>
          </p:nvSpPr>
          <p:spPr>
            <a:xfrm>
              <a:off x="7034975" y="1436600"/>
              <a:ext cx="38775" cy="30825"/>
            </a:xfrm>
            <a:custGeom>
              <a:avLst/>
              <a:gdLst/>
              <a:ahLst/>
              <a:cxnLst/>
              <a:rect l="l" t="t" r="r" b="b"/>
              <a:pathLst>
                <a:path w="1551" h="1233" fill="none" extrusionOk="0">
                  <a:moveTo>
                    <a:pt x="119" y="875"/>
                  </a:moveTo>
                  <a:lnTo>
                    <a:pt x="119" y="875"/>
                  </a:lnTo>
                  <a:lnTo>
                    <a:pt x="199" y="994"/>
                  </a:lnTo>
                  <a:lnTo>
                    <a:pt x="358" y="1074"/>
                  </a:lnTo>
                  <a:lnTo>
                    <a:pt x="358" y="1074"/>
                  </a:lnTo>
                  <a:lnTo>
                    <a:pt x="557" y="1153"/>
                  </a:lnTo>
                  <a:lnTo>
                    <a:pt x="795" y="1193"/>
                  </a:lnTo>
                  <a:lnTo>
                    <a:pt x="1034" y="1233"/>
                  </a:lnTo>
                  <a:lnTo>
                    <a:pt x="1233" y="1193"/>
                  </a:lnTo>
                  <a:lnTo>
                    <a:pt x="1233" y="1193"/>
                  </a:lnTo>
                  <a:lnTo>
                    <a:pt x="1352" y="1153"/>
                  </a:lnTo>
                  <a:lnTo>
                    <a:pt x="1471" y="1074"/>
                  </a:lnTo>
                  <a:lnTo>
                    <a:pt x="1511" y="994"/>
                  </a:lnTo>
                  <a:lnTo>
                    <a:pt x="1551" y="915"/>
                  </a:lnTo>
                  <a:lnTo>
                    <a:pt x="1551" y="915"/>
                  </a:lnTo>
                  <a:lnTo>
                    <a:pt x="1511" y="756"/>
                  </a:lnTo>
                  <a:lnTo>
                    <a:pt x="1511" y="756"/>
                  </a:lnTo>
                  <a:lnTo>
                    <a:pt x="1352" y="517"/>
                  </a:lnTo>
                  <a:lnTo>
                    <a:pt x="1153" y="239"/>
                  </a:lnTo>
                  <a:lnTo>
                    <a:pt x="994" y="159"/>
                  </a:lnTo>
                  <a:lnTo>
                    <a:pt x="875" y="80"/>
                  </a:lnTo>
                  <a:lnTo>
                    <a:pt x="716" y="0"/>
                  </a:lnTo>
                  <a:lnTo>
                    <a:pt x="596" y="0"/>
                  </a:lnTo>
                  <a:lnTo>
                    <a:pt x="596" y="0"/>
                  </a:lnTo>
                  <a:lnTo>
                    <a:pt x="437" y="0"/>
                  </a:lnTo>
                  <a:lnTo>
                    <a:pt x="318" y="80"/>
                  </a:lnTo>
                  <a:lnTo>
                    <a:pt x="199" y="159"/>
                  </a:lnTo>
                  <a:lnTo>
                    <a:pt x="80" y="279"/>
                  </a:lnTo>
                  <a:lnTo>
                    <a:pt x="40" y="438"/>
                  </a:lnTo>
                  <a:lnTo>
                    <a:pt x="0" y="597"/>
                  </a:lnTo>
                  <a:lnTo>
                    <a:pt x="40" y="756"/>
                  </a:lnTo>
                  <a:lnTo>
                    <a:pt x="119" y="8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2884;p104">
              <a:extLst>
                <a:ext uri="{FF2B5EF4-FFF2-40B4-BE49-F238E27FC236}">
                  <a16:creationId xmlns:a16="http://schemas.microsoft.com/office/drawing/2014/main" id="{C4168BBA-7DD8-238A-8B8B-0FFB1A1AFB58}"/>
                </a:ext>
              </a:extLst>
            </p:cNvPr>
            <p:cNvSpPr/>
            <p:nvPr/>
          </p:nvSpPr>
          <p:spPr>
            <a:xfrm>
              <a:off x="6933575" y="1450500"/>
              <a:ext cx="45750" cy="114350"/>
            </a:xfrm>
            <a:custGeom>
              <a:avLst/>
              <a:gdLst/>
              <a:ahLst/>
              <a:cxnLst/>
              <a:rect l="l" t="t" r="r" b="b"/>
              <a:pathLst>
                <a:path w="1830" h="4574" extrusionOk="0">
                  <a:moveTo>
                    <a:pt x="1830" y="80"/>
                  </a:moveTo>
                  <a:lnTo>
                    <a:pt x="1830" y="80"/>
                  </a:lnTo>
                  <a:lnTo>
                    <a:pt x="1790" y="717"/>
                  </a:lnTo>
                  <a:lnTo>
                    <a:pt x="1710" y="1313"/>
                  </a:lnTo>
                  <a:lnTo>
                    <a:pt x="1551" y="1949"/>
                  </a:lnTo>
                  <a:lnTo>
                    <a:pt x="1313" y="2546"/>
                  </a:lnTo>
                  <a:lnTo>
                    <a:pt x="1034" y="3142"/>
                  </a:lnTo>
                  <a:lnTo>
                    <a:pt x="716" y="3659"/>
                  </a:lnTo>
                  <a:lnTo>
                    <a:pt x="358" y="4136"/>
                  </a:lnTo>
                  <a:lnTo>
                    <a:pt x="1" y="4573"/>
                  </a:lnTo>
                  <a:lnTo>
                    <a:pt x="1" y="4573"/>
                  </a:lnTo>
                  <a:lnTo>
                    <a:pt x="1" y="4573"/>
                  </a:lnTo>
                  <a:lnTo>
                    <a:pt x="1" y="4573"/>
                  </a:lnTo>
                  <a:lnTo>
                    <a:pt x="1" y="4573"/>
                  </a:lnTo>
                  <a:lnTo>
                    <a:pt x="358" y="4136"/>
                  </a:lnTo>
                  <a:lnTo>
                    <a:pt x="716" y="3659"/>
                  </a:lnTo>
                  <a:lnTo>
                    <a:pt x="1034" y="3142"/>
                  </a:lnTo>
                  <a:lnTo>
                    <a:pt x="1313" y="2546"/>
                  </a:lnTo>
                  <a:lnTo>
                    <a:pt x="1551" y="1949"/>
                  </a:lnTo>
                  <a:lnTo>
                    <a:pt x="1710" y="1313"/>
                  </a:lnTo>
                  <a:lnTo>
                    <a:pt x="1790" y="717"/>
                  </a:lnTo>
                  <a:lnTo>
                    <a:pt x="1830" y="80"/>
                  </a:lnTo>
                  <a:close/>
                  <a:moveTo>
                    <a:pt x="1830" y="80"/>
                  </a:moveTo>
                  <a:lnTo>
                    <a:pt x="1830" y="80"/>
                  </a:lnTo>
                  <a:lnTo>
                    <a:pt x="1830" y="80"/>
                  </a:lnTo>
                  <a:lnTo>
                    <a:pt x="1830" y="80"/>
                  </a:lnTo>
                  <a:lnTo>
                    <a:pt x="1830" y="80"/>
                  </a:lnTo>
                  <a:close/>
                  <a:moveTo>
                    <a:pt x="1830" y="41"/>
                  </a:moveTo>
                  <a:lnTo>
                    <a:pt x="1830" y="41"/>
                  </a:lnTo>
                  <a:lnTo>
                    <a:pt x="1830" y="80"/>
                  </a:lnTo>
                  <a:lnTo>
                    <a:pt x="1830" y="80"/>
                  </a:lnTo>
                  <a:lnTo>
                    <a:pt x="1830" y="41"/>
                  </a:lnTo>
                  <a:close/>
                  <a:moveTo>
                    <a:pt x="1830" y="41"/>
                  </a:moveTo>
                  <a:lnTo>
                    <a:pt x="1830" y="41"/>
                  </a:lnTo>
                  <a:lnTo>
                    <a:pt x="1830" y="41"/>
                  </a:lnTo>
                  <a:lnTo>
                    <a:pt x="1830" y="41"/>
                  </a:lnTo>
                  <a:lnTo>
                    <a:pt x="1830" y="41"/>
                  </a:lnTo>
                  <a:close/>
                  <a:moveTo>
                    <a:pt x="1830" y="1"/>
                  </a:moveTo>
                  <a:lnTo>
                    <a:pt x="1830" y="1"/>
                  </a:lnTo>
                  <a:lnTo>
                    <a:pt x="1830" y="41"/>
                  </a:lnTo>
                  <a:lnTo>
                    <a:pt x="1830" y="41"/>
                  </a:lnTo>
                  <a:lnTo>
                    <a:pt x="1830" y="1"/>
                  </a:lnTo>
                  <a:close/>
                  <a:moveTo>
                    <a:pt x="1830" y="1"/>
                  </a:moveTo>
                  <a:lnTo>
                    <a:pt x="1830" y="1"/>
                  </a:lnTo>
                  <a:lnTo>
                    <a:pt x="1830" y="1"/>
                  </a:lnTo>
                  <a:lnTo>
                    <a:pt x="1830" y="1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B1D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2885;p104">
              <a:extLst>
                <a:ext uri="{FF2B5EF4-FFF2-40B4-BE49-F238E27FC236}">
                  <a16:creationId xmlns:a16="http://schemas.microsoft.com/office/drawing/2014/main" id="{5C3FB78A-8771-D406-A699-C2A17ADC5EDA}"/>
                </a:ext>
              </a:extLst>
            </p:cNvPr>
            <p:cNvSpPr/>
            <p:nvPr/>
          </p:nvSpPr>
          <p:spPr>
            <a:xfrm>
              <a:off x="6933575" y="1452500"/>
              <a:ext cx="45750" cy="112350"/>
            </a:xfrm>
            <a:custGeom>
              <a:avLst/>
              <a:gdLst/>
              <a:ahLst/>
              <a:cxnLst/>
              <a:rect l="l" t="t" r="r" b="b"/>
              <a:pathLst>
                <a:path w="1830" h="4494" fill="none" extrusionOk="0">
                  <a:moveTo>
                    <a:pt x="1830" y="0"/>
                  </a:moveTo>
                  <a:lnTo>
                    <a:pt x="1830" y="0"/>
                  </a:lnTo>
                  <a:lnTo>
                    <a:pt x="1790" y="637"/>
                  </a:lnTo>
                  <a:lnTo>
                    <a:pt x="1710" y="1233"/>
                  </a:lnTo>
                  <a:lnTo>
                    <a:pt x="1551" y="1869"/>
                  </a:lnTo>
                  <a:lnTo>
                    <a:pt x="1313" y="2466"/>
                  </a:lnTo>
                  <a:lnTo>
                    <a:pt x="1034" y="3062"/>
                  </a:lnTo>
                  <a:lnTo>
                    <a:pt x="716" y="3579"/>
                  </a:lnTo>
                  <a:lnTo>
                    <a:pt x="358" y="4056"/>
                  </a:lnTo>
                  <a:lnTo>
                    <a:pt x="1" y="4493"/>
                  </a:lnTo>
                  <a:lnTo>
                    <a:pt x="1" y="4493"/>
                  </a:lnTo>
                  <a:lnTo>
                    <a:pt x="1" y="4493"/>
                  </a:lnTo>
                  <a:lnTo>
                    <a:pt x="1" y="4493"/>
                  </a:lnTo>
                  <a:lnTo>
                    <a:pt x="1" y="4493"/>
                  </a:lnTo>
                  <a:lnTo>
                    <a:pt x="358" y="4056"/>
                  </a:lnTo>
                  <a:lnTo>
                    <a:pt x="716" y="3579"/>
                  </a:lnTo>
                  <a:lnTo>
                    <a:pt x="1034" y="3062"/>
                  </a:lnTo>
                  <a:lnTo>
                    <a:pt x="1313" y="2466"/>
                  </a:lnTo>
                  <a:lnTo>
                    <a:pt x="1551" y="1869"/>
                  </a:lnTo>
                  <a:lnTo>
                    <a:pt x="1710" y="1233"/>
                  </a:lnTo>
                  <a:lnTo>
                    <a:pt x="1790" y="637"/>
                  </a:lnTo>
                  <a:lnTo>
                    <a:pt x="18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2886;p104">
              <a:extLst>
                <a:ext uri="{FF2B5EF4-FFF2-40B4-BE49-F238E27FC236}">
                  <a16:creationId xmlns:a16="http://schemas.microsoft.com/office/drawing/2014/main" id="{0B8DBC88-AB7A-8BE1-3079-A351633D7D7D}"/>
                </a:ext>
              </a:extLst>
            </p:cNvPr>
            <p:cNvSpPr/>
            <p:nvPr/>
          </p:nvSpPr>
          <p:spPr>
            <a:xfrm>
              <a:off x="6979300" y="1452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2887;p104">
              <a:extLst>
                <a:ext uri="{FF2B5EF4-FFF2-40B4-BE49-F238E27FC236}">
                  <a16:creationId xmlns:a16="http://schemas.microsoft.com/office/drawing/2014/main" id="{901A7B29-745A-FDB0-A47F-511C3732F486}"/>
                </a:ext>
              </a:extLst>
            </p:cNvPr>
            <p:cNvSpPr/>
            <p:nvPr/>
          </p:nvSpPr>
          <p:spPr>
            <a:xfrm>
              <a:off x="6979300" y="1451500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2888;p104">
              <a:extLst>
                <a:ext uri="{FF2B5EF4-FFF2-40B4-BE49-F238E27FC236}">
                  <a16:creationId xmlns:a16="http://schemas.microsoft.com/office/drawing/2014/main" id="{5804EF31-97AE-8B04-5D1E-44E4640A7867}"/>
                </a:ext>
              </a:extLst>
            </p:cNvPr>
            <p:cNvSpPr/>
            <p:nvPr/>
          </p:nvSpPr>
          <p:spPr>
            <a:xfrm>
              <a:off x="6979300" y="1451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2889;p104">
              <a:extLst>
                <a:ext uri="{FF2B5EF4-FFF2-40B4-BE49-F238E27FC236}">
                  <a16:creationId xmlns:a16="http://schemas.microsoft.com/office/drawing/2014/main" id="{62A8FACC-E2D5-134C-FAD4-EDC8E36E609C}"/>
                </a:ext>
              </a:extLst>
            </p:cNvPr>
            <p:cNvSpPr/>
            <p:nvPr/>
          </p:nvSpPr>
          <p:spPr>
            <a:xfrm>
              <a:off x="6979300" y="1450500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2890;p104">
              <a:extLst>
                <a:ext uri="{FF2B5EF4-FFF2-40B4-BE49-F238E27FC236}">
                  <a16:creationId xmlns:a16="http://schemas.microsoft.com/office/drawing/2014/main" id="{3F8110FA-E91D-92E7-E5E2-04FC17EB0614}"/>
                </a:ext>
              </a:extLst>
            </p:cNvPr>
            <p:cNvSpPr/>
            <p:nvPr/>
          </p:nvSpPr>
          <p:spPr>
            <a:xfrm>
              <a:off x="6979300" y="1450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2891;p104">
              <a:extLst>
                <a:ext uri="{FF2B5EF4-FFF2-40B4-BE49-F238E27FC236}">
                  <a16:creationId xmlns:a16="http://schemas.microsoft.com/office/drawing/2014/main" id="{1359C635-C445-70DE-84EA-66DF1C83D30B}"/>
                </a:ext>
              </a:extLst>
            </p:cNvPr>
            <p:cNvSpPr/>
            <p:nvPr/>
          </p:nvSpPr>
          <p:spPr>
            <a:xfrm>
              <a:off x="6933575" y="1390875"/>
              <a:ext cx="191875" cy="173975"/>
            </a:xfrm>
            <a:custGeom>
              <a:avLst/>
              <a:gdLst/>
              <a:ahLst/>
              <a:cxnLst/>
              <a:rect l="l" t="t" r="r" b="b"/>
              <a:pathLst>
                <a:path w="7675" h="6959" extrusionOk="0">
                  <a:moveTo>
                    <a:pt x="6998" y="0"/>
                  </a:moveTo>
                  <a:lnTo>
                    <a:pt x="6561" y="318"/>
                  </a:lnTo>
                  <a:lnTo>
                    <a:pt x="6084" y="676"/>
                  </a:lnTo>
                  <a:lnTo>
                    <a:pt x="5527" y="994"/>
                  </a:lnTo>
                  <a:lnTo>
                    <a:pt x="4931" y="1312"/>
                  </a:lnTo>
                  <a:lnTo>
                    <a:pt x="4255" y="1591"/>
                  </a:lnTo>
                  <a:lnTo>
                    <a:pt x="3539" y="1869"/>
                  </a:lnTo>
                  <a:lnTo>
                    <a:pt x="2704" y="2147"/>
                  </a:lnTo>
                  <a:lnTo>
                    <a:pt x="1830" y="2386"/>
                  </a:lnTo>
                  <a:lnTo>
                    <a:pt x="1830" y="2426"/>
                  </a:lnTo>
                  <a:lnTo>
                    <a:pt x="1830" y="2465"/>
                  </a:lnTo>
                  <a:lnTo>
                    <a:pt x="1790" y="3102"/>
                  </a:lnTo>
                  <a:lnTo>
                    <a:pt x="1710" y="3698"/>
                  </a:lnTo>
                  <a:lnTo>
                    <a:pt x="1551" y="4334"/>
                  </a:lnTo>
                  <a:lnTo>
                    <a:pt x="1313" y="4931"/>
                  </a:lnTo>
                  <a:lnTo>
                    <a:pt x="1034" y="5527"/>
                  </a:lnTo>
                  <a:lnTo>
                    <a:pt x="716" y="6044"/>
                  </a:lnTo>
                  <a:lnTo>
                    <a:pt x="358" y="6521"/>
                  </a:lnTo>
                  <a:lnTo>
                    <a:pt x="1" y="6958"/>
                  </a:lnTo>
                  <a:lnTo>
                    <a:pt x="478" y="6640"/>
                  </a:lnTo>
                  <a:lnTo>
                    <a:pt x="915" y="6243"/>
                  </a:lnTo>
                  <a:lnTo>
                    <a:pt x="1273" y="5845"/>
                  </a:lnTo>
                  <a:lnTo>
                    <a:pt x="1591" y="5408"/>
                  </a:lnTo>
                  <a:lnTo>
                    <a:pt x="1869" y="4931"/>
                  </a:lnTo>
                  <a:lnTo>
                    <a:pt x="2108" y="4493"/>
                  </a:lnTo>
                  <a:lnTo>
                    <a:pt x="2466" y="3698"/>
                  </a:lnTo>
                  <a:lnTo>
                    <a:pt x="2585" y="3459"/>
                  </a:lnTo>
                  <a:lnTo>
                    <a:pt x="2744" y="3221"/>
                  </a:lnTo>
                  <a:lnTo>
                    <a:pt x="2625" y="3102"/>
                  </a:lnTo>
                  <a:lnTo>
                    <a:pt x="2545" y="2943"/>
                  </a:lnTo>
                  <a:lnTo>
                    <a:pt x="2545" y="2823"/>
                  </a:lnTo>
                  <a:lnTo>
                    <a:pt x="2585" y="2664"/>
                  </a:lnTo>
                  <a:lnTo>
                    <a:pt x="2704" y="2585"/>
                  </a:lnTo>
                  <a:lnTo>
                    <a:pt x="2903" y="2465"/>
                  </a:lnTo>
                  <a:lnTo>
                    <a:pt x="3301" y="2465"/>
                  </a:lnTo>
                  <a:lnTo>
                    <a:pt x="3420" y="2505"/>
                  </a:lnTo>
                  <a:lnTo>
                    <a:pt x="3499" y="2585"/>
                  </a:lnTo>
                  <a:lnTo>
                    <a:pt x="3619" y="2664"/>
                  </a:lnTo>
                  <a:lnTo>
                    <a:pt x="4096" y="2545"/>
                  </a:lnTo>
                  <a:lnTo>
                    <a:pt x="4056" y="2426"/>
                  </a:lnTo>
                  <a:lnTo>
                    <a:pt x="4096" y="2267"/>
                  </a:lnTo>
                  <a:lnTo>
                    <a:pt x="4136" y="2147"/>
                  </a:lnTo>
                  <a:lnTo>
                    <a:pt x="4215" y="2068"/>
                  </a:lnTo>
                  <a:lnTo>
                    <a:pt x="4295" y="1949"/>
                  </a:lnTo>
                  <a:lnTo>
                    <a:pt x="4374" y="1869"/>
                  </a:lnTo>
                  <a:lnTo>
                    <a:pt x="4493" y="1829"/>
                  </a:lnTo>
                  <a:lnTo>
                    <a:pt x="4811" y="1829"/>
                  </a:lnTo>
                  <a:lnTo>
                    <a:pt x="4970" y="1909"/>
                  </a:lnTo>
                  <a:lnTo>
                    <a:pt x="5130" y="2028"/>
                  </a:lnTo>
                  <a:lnTo>
                    <a:pt x="5249" y="2147"/>
                  </a:lnTo>
                  <a:lnTo>
                    <a:pt x="5686" y="1988"/>
                  </a:lnTo>
                  <a:lnTo>
                    <a:pt x="6084" y="1750"/>
                  </a:lnTo>
                  <a:lnTo>
                    <a:pt x="6442" y="1551"/>
                  </a:lnTo>
                  <a:lnTo>
                    <a:pt x="6760" y="1312"/>
                  </a:lnTo>
                  <a:lnTo>
                    <a:pt x="7277" y="875"/>
                  </a:lnTo>
                  <a:lnTo>
                    <a:pt x="7674" y="478"/>
                  </a:lnTo>
                  <a:lnTo>
                    <a:pt x="7316" y="199"/>
                  </a:lnTo>
                  <a:lnTo>
                    <a:pt x="6998" y="0"/>
                  </a:lnTo>
                  <a:close/>
                </a:path>
              </a:pathLst>
            </a:custGeom>
            <a:solidFill>
              <a:srgbClr val="44A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2892;p104">
              <a:extLst>
                <a:ext uri="{FF2B5EF4-FFF2-40B4-BE49-F238E27FC236}">
                  <a16:creationId xmlns:a16="http://schemas.microsoft.com/office/drawing/2014/main" id="{0E48422A-3A3A-F6E9-D811-244620BC713A}"/>
                </a:ext>
              </a:extLst>
            </p:cNvPr>
            <p:cNvSpPr/>
            <p:nvPr/>
          </p:nvSpPr>
          <p:spPr>
            <a:xfrm>
              <a:off x="6933575" y="1390875"/>
              <a:ext cx="191875" cy="173975"/>
            </a:xfrm>
            <a:custGeom>
              <a:avLst/>
              <a:gdLst/>
              <a:ahLst/>
              <a:cxnLst/>
              <a:rect l="l" t="t" r="r" b="b"/>
              <a:pathLst>
                <a:path w="7675" h="6959" fill="none" extrusionOk="0">
                  <a:moveTo>
                    <a:pt x="6998" y="0"/>
                  </a:moveTo>
                  <a:lnTo>
                    <a:pt x="6998" y="0"/>
                  </a:lnTo>
                  <a:lnTo>
                    <a:pt x="6561" y="318"/>
                  </a:lnTo>
                  <a:lnTo>
                    <a:pt x="6084" y="676"/>
                  </a:lnTo>
                  <a:lnTo>
                    <a:pt x="5527" y="994"/>
                  </a:lnTo>
                  <a:lnTo>
                    <a:pt x="4931" y="1312"/>
                  </a:lnTo>
                  <a:lnTo>
                    <a:pt x="4255" y="1591"/>
                  </a:lnTo>
                  <a:lnTo>
                    <a:pt x="3539" y="1869"/>
                  </a:lnTo>
                  <a:lnTo>
                    <a:pt x="2704" y="2147"/>
                  </a:lnTo>
                  <a:lnTo>
                    <a:pt x="1830" y="2386"/>
                  </a:lnTo>
                  <a:lnTo>
                    <a:pt x="1830" y="2386"/>
                  </a:lnTo>
                  <a:lnTo>
                    <a:pt x="1830" y="2386"/>
                  </a:lnTo>
                  <a:lnTo>
                    <a:pt x="1830" y="2386"/>
                  </a:lnTo>
                  <a:lnTo>
                    <a:pt x="1830" y="2386"/>
                  </a:lnTo>
                  <a:lnTo>
                    <a:pt x="1830" y="2386"/>
                  </a:lnTo>
                  <a:lnTo>
                    <a:pt x="1830" y="2386"/>
                  </a:lnTo>
                  <a:lnTo>
                    <a:pt x="1830" y="2386"/>
                  </a:lnTo>
                  <a:lnTo>
                    <a:pt x="1830" y="2426"/>
                  </a:lnTo>
                  <a:lnTo>
                    <a:pt x="1830" y="2426"/>
                  </a:lnTo>
                  <a:lnTo>
                    <a:pt x="1830" y="2426"/>
                  </a:lnTo>
                  <a:lnTo>
                    <a:pt x="1830" y="2426"/>
                  </a:lnTo>
                  <a:lnTo>
                    <a:pt x="1830" y="2426"/>
                  </a:lnTo>
                  <a:lnTo>
                    <a:pt x="1830" y="2426"/>
                  </a:lnTo>
                  <a:lnTo>
                    <a:pt x="1830" y="2426"/>
                  </a:lnTo>
                  <a:lnTo>
                    <a:pt x="1830" y="2426"/>
                  </a:lnTo>
                  <a:lnTo>
                    <a:pt x="1830" y="2465"/>
                  </a:lnTo>
                  <a:lnTo>
                    <a:pt x="1830" y="2465"/>
                  </a:lnTo>
                  <a:lnTo>
                    <a:pt x="1830" y="2465"/>
                  </a:lnTo>
                  <a:lnTo>
                    <a:pt x="1830" y="2465"/>
                  </a:lnTo>
                  <a:lnTo>
                    <a:pt x="1830" y="2465"/>
                  </a:lnTo>
                  <a:lnTo>
                    <a:pt x="1830" y="2465"/>
                  </a:lnTo>
                  <a:lnTo>
                    <a:pt x="1830" y="2465"/>
                  </a:lnTo>
                  <a:lnTo>
                    <a:pt x="1830" y="2465"/>
                  </a:lnTo>
                  <a:lnTo>
                    <a:pt x="1790" y="3102"/>
                  </a:lnTo>
                  <a:lnTo>
                    <a:pt x="1710" y="3698"/>
                  </a:lnTo>
                  <a:lnTo>
                    <a:pt x="1551" y="4334"/>
                  </a:lnTo>
                  <a:lnTo>
                    <a:pt x="1313" y="4931"/>
                  </a:lnTo>
                  <a:lnTo>
                    <a:pt x="1034" y="5527"/>
                  </a:lnTo>
                  <a:lnTo>
                    <a:pt x="716" y="6044"/>
                  </a:lnTo>
                  <a:lnTo>
                    <a:pt x="358" y="6521"/>
                  </a:lnTo>
                  <a:lnTo>
                    <a:pt x="1" y="6958"/>
                  </a:lnTo>
                  <a:lnTo>
                    <a:pt x="1" y="6958"/>
                  </a:lnTo>
                  <a:lnTo>
                    <a:pt x="478" y="6640"/>
                  </a:lnTo>
                  <a:lnTo>
                    <a:pt x="915" y="6243"/>
                  </a:lnTo>
                  <a:lnTo>
                    <a:pt x="1273" y="5845"/>
                  </a:lnTo>
                  <a:lnTo>
                    <a:pt x="1591" y="5408"/>
                  </a:lnTo>
                  <a:lnTo>
                    <a:pt x="1869" y="4931"/>
                  </a:lnTo>
                  <a:lnTo>
                    <a:pt x="2108" y="4493"/>
                  </a:lnTo>
                  <a:lnTo>
                    <a:pt x="2466" y="3698"/>
                  </a:lnTo>
                  <a:lnTo>
                    <a:pt x="2466" y="3698"/>
                  </a:lnTo>
                  <a:lnTo>
                    <a:pt x="2585" y="3459"/>
                  </a:lnTo>
                  <a:lnTo>
                    <a:pt x="2744" y="3221"/>
                  </a:lnTo>
                  <a:lnTo>
                    <a:pt x="2744" y="3221"/>
                  </a:lnTo>
                  <a:lnTo>
                    <a:pt x="2625" y="3102"/>
                  </a:lnTo>
                  <a:lnTo>
                    <a:pt x="2625" y="3102"/>
                  </a:lnTo>
                  <a:lnTo>
                    <a:pt x="2545" y="2943"/>
                  </a:lnTo>
                  <a:lnTo>
                    <a:pt x="2545" y="2823"/>
                  </a:lnTo>
                  <a:lnTo>
                    <a:pt x="2585" y="2664"/>
                  </a:lnTo>
                  <a:lnTo>
                    <a:pt x="2704" y="2585"/>
                  </a:lnTo>
                  <a:lnTo>
                    <a:pt x="2704" y="2585"/>
                  </a:lnTo>
                  <a:lnTo>
                    <a:pt x="2903" y="2465"/>
                  </a:lnTo>
                  <a:lnTo>
                    <a:pt x="3142" y="2465"/>
                  </a:lnTo>
                  <a:lnTo>
                    <a:pt x="3142" y="2465"/>
                  </a:lnTo>
                  <a:lnTo>
                    <a:pt x="3301" y="2465"/>
                  </a:lnTo>
                  <a:lnTo>
                    <a:pt x="3420" y="2505"/>
                  </a:lnTo>
                  <a:lnTo>
                    <a:pt x="3499" y="2585"/>
                  </a:lnTo>
                  <a:lnTo>
                    <a:pt x="3619" y="2664"/>
                  </a:lnTo>
                  <a:lnTo>
                    <a:pt x="3619" y="2664"/>
                  </a:lnTo>
                  <a:lnTo>
                    <a:pt x="4096" y="2545"/>
                  </a:lnTo>
                  <a:lnTo>
                    <a:pt x="4096" y="2545"/>
                  </a:lnTo>
                  <a:lnTo>
                    <a:pt x="4056" y="2426"/>
                  </a:lnTo>
                  <a:lnTo>
                    <a:pt x="4096" y="2267"/>
                  </a:lnTo>
                  <a:lnTo>
                    <a:pt x="4136" y="2147"/>
                  </a:lnTo>
                  <a:lnTo>
                    <a:pt x="4215" y="2068"/>
                  </a:lnTo>
                  <a:lnTo>
                    <a:pt x="4295" y="1949"/>
                  </a:lnTo>
                  <a:lnTo>
                    <a:pt x="4374" y="1869"/>
                  </a:lnTo>
                  <a:lnTo>
                    <a:pt x="4493" y="1829"/>
                  </a:lnTo>
                  <a:lnTo>
                    <a:pt x="4613" y="1829"/>
                  </a:lnTo>
                  <a:lnTo>
                    <a:pt x="4613" y="1829"/>
                  </a:lnTo>
                  <a:lnTo>
                    <a:pt x="4652" y="1829"/>
                  </a:lnTo>
                  <a:lnTo>
                    <a:pt x="4652" y="1829"/>
                  </a:lnTo>
                  <a:lnTo>
                    <a:pt x="4811" y="1829"/>
                  </a:lnTo>
                  <a:lnTo>
                    <a:pt x="4970" y="1909"/>
                  </a:lnTo>
                  <a:lnTo>
                    <a:pt x="5130" y="2028"/>
                  </a:lnTo>
                  <a:lnTo>
                    <a:pt x="5249" y="2147"/>
                  </a:lnTo>
                  <a:lnTo>
                    <a:pt x="5249" y="2147"/>
                  </a:lnTo>
                  <a:lnTo>
                    <a:pt x="5686" y="1988"/>
                  </a:lnTo>
                  <a:lnTo>
                    <a:pt x="6084" y="1750"/>
                  </a:lnTo>
                  <a:lnTo>
                    <a:pt x="6442" y="1551"/>
                  </a:lnTo>
                  <a:lnTo>
                    <a:pt x="6760" y="1312"/>
                  </a:lnTo>
                  <a:lnTo>
                    <a:pt x="7277" y="875"/>
                  </a:lnTo>
                  <a:lnTo>
                    <a:pt x="7674" y="478"/>
                  </a:lnTo>
                  <a:lnTo>
                    <a:pt x="7674" y="478"/>
                  </a:lnTo>
                  <a:lnTo>
                    <a:pt x="7316" y="199"/>
                  </a:lnTo>
                  <a:lnTo>
                    <a:pt x="69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2893;p104">
              <a:extLst>
                <a:ext uri="{FF2B5EF4-FFF2-40B4-BE49-F238E27FC236}">
                  <a16:creationId xmlns:a16="http://schemas.microsoft.com/office/drawing/2014/main" id="{0B94DD11-00AD-3BDC-F629-2C7E0075E446}"/>
                </a:ext>
              </a:extLst>
            </p:cNvPr>
            <p:cNvSpPr/>
            <p:nvPr/>
          </p:nvSpPr>
          <p:spPr>
            <a:xfrm>
              <a:off x="6997200" y="1452500"/>
              <a:ext cx="26850" cy="18900"/>
            </a:xfrm>
            <a:custGeom>
              <a:avLst/>
              <a:gdLst/>
              <a:ahLst/>
              <a:cxnLst/>
              <a:rect l="l" t="t" r="r" b="b"/>
              <a:pathLst>
                <a:path w="1074" h="756" extrusionOk="0">
                  <a:moveTo>
                    <a:pt x="358" y="0"/>
                  </a:moveTo>
                  <a:lnTo>
                    <a:pt x="159" y="120"/>
                  </a:lnTo>
                  <a:lnTo>
                    <a:pt x="40" y="199"/>
                  </a:lnTo>
                  <a:lnTo>
                    <a:pt x="0" y="358"/>
                  </a:lnTo>
                  <a:lnTo>
                    <a:pt x="0" y="478"/>
                  </a:lnTo>
                  <a:lnTo>
                    <a:pt x="80" y="637"/>
                  </a:lnTo>
                  <a:lnTo>
                    <a:pt x="199" y="756"/>
                  </a:lnTo>
                  <a:lnTo>
                    <a:pt x="358" y="597"/>
                  </a:lnTo>
                  <a:lnTo>
                    <a:pt x="557" y="438"/>
                  </a:lnTo>
                  <a:lnTo>
                    <a:pt x="756" y="319"/>
                  </a:lnTo>
                  <a:lnTo>
                    <a:pt x="994" y="239"/>
                  </a:lnTo>
                  <a:lnTo>
                    <a:pt x="1074" y="199"/>
                  </a:lnTo>
                  <a:lnTo>
                    <a:pt x="954" y="12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339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2894;p104">
              <a:extLst>
                <a:ext uri="{FF2B5EF4-FFF2-40B4-BE49-F238E27FC236}">
                  <a16:creationId xmlns:a16="http://schemas.microsoft.com/office/drawing/2014/main" id="{0F866D7E-DFB1-648E-010E-FFE35F1976F0}"/>
                </a:ext>
              </a:extLst>
            </p:cNvPr>
            <p:cNvSpPr/>
            <p:nvPr/>
          </p:nvSpPr>
          <p:spPr>
            <a:xfrm>
              <a:off x="6997200" y="1452500"/>
              <a:ext cx="26850" cy="18900"/>
            </a:xfrm>
            <a:custGeom>
              <a:avLst/>
              <a:gdLst/>
              <a:ahLst/>
              <a:cxnLst/>
              <a:rect l="l" t="t" r="r" b="b"/>
              <a:pathLst>
                <a:path w="1074" h="756" fill="none" extrusionOk="0">
                  <a:moveTo>
                    <a:pt x="597" y="0"/>
                  </a:moveTo>
                  <a:lnTo>
                    <a:pt x="597" y="0"/>
                  </a:lnTo>
                  <a:lnTo>
                    <a:pt x="358" y="0"/>
                  </a:lnTo>
                  <a:lnTo>
                    <a:pt x="159" y="120"/>
                  </a:lnTo>
                  <a:lnTo>
                    <a:pt x="159" y="120"/>
                  </a:lnTo>
                  <a:lnTo>
                    <a:pt x="40" y="199"/>
                  </a:lnTo>
                  <a:lnTo>
                    <a:pt x="0" y="358"/>
                  </a:lnTo>
                  <a:lnTo>
                    <a:pt x="0" y="478"/>
                  </a:lnTo>
                  <a:lnTo>
                    <a:pt x="80" y="637"/>
                  </a:lnTo>
                  <a:lnTo>
                    <a:pt x="80" y="637"/>
                  </a:lnTo>
                  <a:lnTo>
                    <a:pt x="199" y="756"/>
                  </a:lnTo>
                  <a:lnTo>
                    <a:pt x="199" y="756"/>
                  </a:lnTo>
                  <a:lnTo>
                    <a:pt x="358" y="597"/>
                  </a:lnTo>
                  <a:lnTo>
                    <a:pt x="557" y="438"/>
                  </a:lnTo>
                  <a:lnTo>
                    <a:pt x="756" y="319"/>
                  </a:lnTo>
                  <a:lnTo>
                    <a:pt x="994" y="239"/>
                  </a:lnTo>
                  <a:lnTo>
                    <a:pt x="994" y="239"/>
                  </a:lnTo>
                  <a:lnTo>
                    <a:pt x="1074" y="199"/>
                  </a:lnTo>
                  <a:lnTo>
                    <a:pt x="1074" y="199"/>
                  </a:lnTo>
                  <a:lnTo>
                    <a:pt x="954" y="120"/>
                  </a:lnTo>
                  <a:lnTo>
                    <a:pt x="875" y="40"/>
                  </a:lnTo>
                  <a:lnTo>
                    <a:pt x="756" y="0"/>
                  </a:lnTo>
                  <a:lnTo>
                    <a:pt x="5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2895;p104">
              <a:extLst>
                <a:ext uri="{FF2B5EF4-FFF2-40B4-BE49-F238E27FC236}">
                  <a16:creationId xmlns:a16="http://schemas.microsoft.com/office/drawing/2014/main" id="{ABC6E608-B79D-54B4-E690-3DBCE0E49A87}"/>
                </a:ext>
              </a:extLst>
            </p:cNvPr>
            <p:cNvSpPr/>
            <p:nvPr/>
          </p:nvSpPr>
          <p:spPr>
            <a:xfrm>
              <a:off x="7034975" y="1436600"/>
              <a:ext cx="29825" cy="17900"/>
            </a:xfrm>
            <a:custGeom>
              <a:avLst/>
              <a:gdLst/>
              <a:ahLst/>
              <a:cxnLst/>
              <a:rect l="l" t="t" r="r" b="b"/>
              <a:pathLst>
                <a:path w="1193" h="716" extrusionOk="0">
                  <a:moveTo>
                    <a:pt x="437" y="0"/>
                  </a:moveTo>
                  <a:lnTo>
                    <a:pt x="318" y="40"/>
                  </a:lnTo>
                  <a:lnTo>
                    <a:pt x="239" y="120"/>
                  </a:lnTo>
                  <a:lnTo>
                    <a:pt x="159" y="239"/>
                  </a:lnTo>
                  <a:lnTo>
                    <a:pt x="80" y="318"/>
                  </a:lnTo>
                  <a:lnTo>
                    <a:pt x="40" y="438"/>
                  </a:lnTo>
                  <a:lnTo>
                    <a:pt x="0" y="597"/>
                  </a:lnTo>
                  <a:lnTo>
                    <a:pt x="40" y="716"/>
                  </a:lnTo>
                  <a:lnTo>
                    <a:pt x="358" y="636"/>
                  </a:lnTo>
                  <a:lnTo>
                    <a:pt x="795" y="477"/>
                  </a:lnTo>
                  <a:lnTo>
                    <a:pt x="1193" y="318"/>
                  </a:lnTo>
                  <a:lnTo>
                    <a:pt x="1074" y="199"/>
                  </a:lnTo>
                  <a:lnTo>
                    <a:pt x="914" y="80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rgbClr val="339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2896;p104">
              <a:extLst>
                <a:ext uri="{FF2B5EF4-FFF2-40B4-BE49-F238E27FC236}">
                  <a16:creationId xmlns:a16="http://schemas.microsoft.com/office/drawing/2014/main" id="{3C36CFC3-4375-38EB-CA2B-A8FD2E6BB9B3}"/>
                </a:ext>
              </a:extLst>
            </p:cNvPr>
            <p:cNvSpPr/>
            <p:nvPr/>
          </p:nvSpPr>
          <p:spPr>
            <a:xfrm>
              <a:off x="7034975" y="1436600"/>
              <a:ext cx="29825" cy="17900"/>
            </a:xfrm>
            <a:custGeom>
              <a:avLst/>
              <a:gdLst/>
              <a:ahLst/>
              <a:cxnLst/>
              <a:rect l="l" t="t" r="r" b="b"/>
              <a:pathLst>
                <a:path w="1193" h="716" fill="none" extrusionOk="0">
                  <a:moveTo>
                    <a:pt x="557" y="0"/>
                  </a:moveTo>
                  <a:lnTo>
                    <a:pt x="557" y="0"/>
                  </a:lnTo>
                  <a:lnTo>
                    <a:pt x="437" y="0"/>
                  </a:lnTo>
                  <a:lnTo>
                    <a:pt x="318" y="40"/>
                  </a:lnTo>
                  <a:lnTo>
                    <a:pt x="239" y="120"/>
                  </a:lnTo>
                  <a:lnTo>
                    <a:pt x="159" y="239"/>
                  </a:lnTo>
                  <a:lnTo>
                    <a:pt x="80" y="318"/>
                  </a:lnTo>
                  <a:lnTo>
                    <a:pt x="40" y="438"/>
                  </a:lnTo>
                  <a:lnTo>
                    <a:pt x="0" y="597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358" y="636"/>
                  </a:lnTo>
                  <a:lnTo>
                    <a:pt x="358" y="636"/>
                  </a:lnTo>
                  <a:lnTo>
                    <a:pt x="795" y="477"/>
                  </a:lnTo>
                  <a:lnTo>
                    <a:pt x="1193" y="318"/>
                  </a:lnTo>
                  <a:lnTo>
                    <a:pt x="1193" y="318"/>
                  </a:lnTo>
                  <a:lnTo>
                    <a:pt x="1074" y="199"/>
                  </a:lnTo>
                  <a:lnTo>
                    <a:pt x="914" y="80"/>
                  </a:lnTo>
                  <a:lnTo>
                    <a:pt x="755" y="0"/>
                  </a:lnTo>
                  <a:lnTo>
                    <a:pt x="596" y="0"/>
                  </a:lnTo>
                  <a:lnTo>
                    <a:pt x="596" y="0"/>
                  </a:lnTo>
                  <a:lnTo>
                    <a:pt x="5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2897;p104">
              <a:extLst>
                <a:ext uri="{FF2B5EF4-FFF2-40B4-BE49-F238E27FC236}">
                  <a16:creationId xmlns:a16="http://schemas.microsoft.com/office/drawing/2014/main" id="{68C1FBF7-F03D-887E-36A7-CBE5D394D9EF}"/>
                </a:ext>
              </a:extLst>
            </p:cNvPr>
            <p:cNvSpPr/>
            <p:nvPr/>
          </p:nvSpPr>
          <p:spPr>
            <a:xfrm>
              <a:off x="7096600" y="1178150"/>
              <a:ext cx="285275" cy="198825"/>
            </a:xfrm>
            <a:custGeom>
              <a:avLst/>
              <a:gdLst/>
              <a:ahLst/>
              <a:cxnLst/>
              <a:rect l="l" t="t" r="r" b="b"/>
              <a:pathLst>
                <a:path w="11411" h="7953" extrusionOk="0">
                  <a:moveTo>
                    <a:pt x="7912" y="1"/>
                  </a:moveTo>
                  <a:lnTo>
                    <a:pt x="7634" y="41"/>
                  </a:lnTo>
                  <a:lnTo>
                    <a:pt x="7356" y="120"/>
                  </a:lnTo>
                  <a:lnTo>
                    <a:pt x="7077" y="240"/>
                  </a:lnTo>
                  <a:lnTo>
                    <a:pt x="6799" y="359"/>
                  </a:lnTo>
                  <a:lnTo>
                    <a:pt x="6521" y="558"/>
                  </a:lnTo>
                  <a:lnTo>
                    <a:pt x="6242" y="756"/>
                  </a:lnTo>
                  <a:lnTo>
                    <a:pt x="6004" y="995"/>
                  </a:lnTo>
                  <a:lnTo>
                    <a:pt x="5765" y="1313"/>
                  </a:lnTo>
                  <a:lnTo>
                    <a:pt x="5527" y="1631"/>
                  </a:lnTo>
                  <a:lnTo>
                    <a:pt x="5288" y="1989"/>
                  </a:lnTo>
                  <a:lnTo>
                    <a:pt x="5050" y="2387"/>
                  </a:lnTo>
                  <a:lnTo>
                    <a:pt x="4811" y="2824"/>
                  </a:lnTo>
                  <a:lnTo>
                    <a:pt x="4652" y="3221"/>
                  </a:lnTo>
                  <a:lnTo>
                    <a:pt x="4413" y="3540"/>
                  </a:lnTo>
                  <a:lnTo>
                    <a:pt x="4215" y="3818"/>
                  </a:lnTo>
                  <a:lnTo>
                    <a:pt x="3976" y="4096"/>
                  </a:lnTo>
                  <a:lnTo>
                    <a:pt x="3737" y="4295"/>
                  </a:lnTo>
                  <a:lnTo>
                    <a:pt x="3499" y="4454"/>
                  </a:lnTo>
                  <a:lnTo>
                    <a:pt x="3260" y="4613"/>
                  </a:lnTo>
                  <a:lnTo>
                    <a:pt x="3022" y="4732"/>
                  </a:lnTo>
                  <a:lnTo>
                    <a:pt x="2584" y="4891"/>
                  </a:lnTo>
                  <a:lnTo>
                    <a:pt x="2187" y="4971"/>
                  </a:lnTo>
                  <a:lnTo>
                    <a:pt x="1590" y="4971"/>
                  </a:lnTo>
                  <a:lnTo>
                    <a:pt x="1431" y="5011"/>
                  </a:lnTo>
                  <a:lnTo>
                    <a:pt x="1153" y="5050"/>
                  </a:lnTo>
                  <a:lnTo>
                    <a:pt x="915" y="5130"/>
                  </a:lnTo>
                  <a:lnTo>
                    <a:pt x="676" y="5249"/>
                  </a:lnTo>
                  <a:lnTo>
                    <a:pt x="517" y="5368"/>
                  </a:lnTo>
                  <a:lnTo>
                    <a:pt x="358" y="5527"/>
                  </a:lnTo>
                  <a:lnTo>
                    <a:pt x="239" y="5687"/>
                  </a:lnTo>
                  <a:lnTo>
                    <a:pt x="119" y="5846"/>
                  </a:lnTo>
                  <a:lnTo>
                    <a:pt x="40" y="6044"/>
                  </a:lnTo>
                  <a:lnTo>
                    <a:pt x="0" y="6203"/>
                  </a:lnTo>
                  <a:lnTo>
                    <a:pt x="0" y="6402"/>
                  </a:lnTo>
                  <a:lnTo>
                    <a:pt x="40" y="6561"/>
                  </a:lnTo>
                  <a:lnTo>
                    <a:pt x="80" y="6720"/>
                  </a:lnTo>
                  <a:lnTo>
                    <a:pt x="159" y="6879"/>
                  </a:lnTo>
                  <a:lnTo>
                    <a:pt x="278" y="7038"/>
                  </a:lnTo>
                  <a:lnTo>
                    <a:pt x="437" y="7158"/>
                  </a:lnTo>
                  <a:lnTo>
                    <a:pt x="596" y="7277"/>
                  </a:lnTo>
                  <a:lnTo>
                    <a:pt x="835" y="7356"/>
                  </a:lnTo>
                  <a:lnTo>
                    <a:pt x="1153" y="7476"/>
                  </a:lnTo>
                  <a:lnTo>
                    <a:pt x="1988" y="7674"/>
                  </a:lnTo>
                  <a:lnTo>
                    <a:pt x="3062" y="7834"/>
                  </a:lnTo>
                  <a:lnTo>
                    <a:pt x="3658" y="7873"/>
                  </a:lnTo>
                  <a:lnTo>
                    <a:pt x="4294" y="7913"/>
                  </a:lnTo>
                  <a:lnTo>
                    <a:pt x="4970" y="7953"/>
                  </a:lnTo>
                  <a:lnTo>
                    <a:pt x="5606" y="7913"/>
                  </a:lnTo>
                  <a:lnTo>
                    <a:pt x="6282" y="7873"/>
                  </a:lnTo>
                  <a:lnTo>
                    <a:pt x="6958" y="7794"/>
                  </a:lnTo>
                  <a:lnTo>
                    <a:pt x="7634" y="7674"/>
                  </a:lnTo>
                  <a:lnTo>
                    <a:pt x="8270" y="7476"/>
                  </a:lnTo>
                  <a:lnTo>
                    <a:pt x="8906" y="7277"/>
                  </a:lnTo>
                  <a:lnTo>
                    <a:pt x="9463" y="6999"/>
                  </a:lnTo>
                  <a:lnTo>
                    <a:pt x="9821" y="6800"/>
                  </a:lnTo>
                  <a:lnTo>
                    <a:pt x="10099" y="6601"/>
                  </a:lnTo>
                  <a:lnTo>
                    <a:pt x="10377" y="6362"/>
                  </a:lnTo>
                  <a:lnTo>
                    <a:pt x="10616" y="6124"/>
                  </a:lnTo>
                  <a:lnTo>
                    <a:pt x="10815" y="5885"/>
                  </a:lnTo>
                  <a:lnTo>
                    <a:pt x="10974" y="5647"/>
                  </a:lnTo>
                  <a:lnTo>
                    <a:pt x="11093" y="5408"/>
                  </a:lnTo>
                  <a:lnTo>
                    <a:pt x="11212" y="5130"/>
                  </a:lnTo>
                  <a:lnTo>
                    <a:pt x="11292" y="4852"/>
                  </a:lnTo>
                  <a:lnTo>
                    <a:pt x="11371" y="4573"/>
                  </a:lnTo>
                  <a:lnTo>
                    <a:pt x="11411" y="4017"/>
                  </a:lnTo>
                  <a:lnTo>
                    <a:pt x="11371" y="3500"/>
                  </a:lnTo>
                  <a:lnTo>
                    <a:pt x="11252" y="2943"/>
                  </a:lnTo>
                  <a:lnTo>
                    <a:pt x="11093" y="2426"/>
                  </a:lnTo>
                  <a:lnTo>
                    <a:pt x="10854" y="1909"/>
                  </a:lnTo>
                  <a:lnTo>
                    <a:pt x="10616" y="1472"/>
                  </a:lnTo>
                  <a:lnTo>
                    <a:pt x="10298" y="1074"/>
                  </a:lnTo>
                  <a:lnTo>
                    <a:pt x="9980" y="717"/>
                  </a:lnTo>
                  <a:lnTo>
                    <a:pt x="9662" y="438"/>
                  </a:lnTo>
                  <a:lnTo>
                    <a:pt x="9344" y="200"/>
                  </a:lnTo>
                  <a:lnTo>
                    <a:pt x="9065" y="80"/>
                  </a:lnTo>
                  <a:lnTo>
                    <a:pt x="8747" y="41"/>
                  </a:lnTo>
                  <a:lnTo>
                    <a:pt x="8469" y="1"/>
                  </a:lnTo>
                  <a:close/>
                </a:path>
              </a:pathLst>
            </a:custGeom>
            <a:solidFill>
              <a:srgbClr val="63B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2898;p104">
              <a:extLst>
                <a:ext uri="{FF2B5EF4-FFF2-40B4-BE49-F238E27FC236}">
                  <a16:creationId xmlns:a16="http://schemas.microsoft.com/office/drawing/2014/main" id="{E9D53F06-3748-4C1C-07D6-80BABD7BACC8}"/>
                </a:ext>
              </a:extLst>
            </p:cNvPr>
            <p:cNvSpPr/>
            <p:nvPr/>
          </p:nvSpPr>
          <p:spPr>
            <a:xfrm>
              <a:off x="7096600" y="1178150"/>
              <a:ext cx="285275" cy="198825"/>
            </a:xfrm>
            <a:custGeom>
              <a:avLst/>
              <a:gdLst/>
              <a:ahLst/>
              <a:cxnLst/>
              <a:rect l="l" t="t" r="r" b="b"/>
              <a:pathLst>
                <a:path w="11411" h="7953" fill="none" extrusionOk="0">
                  <a:moveTo>
                    <a:pt x="1431" y="5011"/>
                  </a:moveTo>
                  <a:lnTo>
                    <a:pt x="1431" y="5011"/>
                  </a:lnTo>
                  <a:lnTo>
                    <a:pt x="1590" y="4971"/>
                  </a:lnTo>
                  <a:lnTo>
                    <a:pt x="1590" y="4971"/>
                  </a:lnTo>
                  <a:lnTo>
                    <a:pt x="1829" y="4971"/>
                  </a:lnTo>
                  <a:lnTo>
                    <a:pt x="2187" y="4971"/>
                  </a:lnTo>
                  <a:lnTo>
                    <a:pt x="2584" y="4891"/>
                  </a:lnTo>
                  <a:lnTo>
                    <a:pt x="3022" y="4732"/>
                  </a:lnTo>
                  <a:lnTo>
                    <a:pt x="3260" y="4613"/>
                  </a:lnTo>
                  <a:lnTo>
                    <a:pt x="3499" y="4454"/>
                  </a:lnTo>
                  <a:lnTo>
                    <a:pt x="3737" y="4295"/>
                  </a:lnTo>
                  <a:lnTo>
                    <a:pt x="3976" y="4096"/>
                  </a:lnTo>
                  <a:lnTo>
                    <a:pt x="4215" y="3818"/>
                  </a:lnTo>
                  <a:lnTo>
                    <a:pt x="4413" y="3540"/>
                  </a:lnTo>
                  <a:lnTo>
                    <a:pt x="4652" y="3221"/>
                  </a:lnTo>
                  <a:lnTo>
                    <a:pt x="4811" y="2824"/>
                  </a:lnTo>
                  <a:lnTo>
                    <a:pt x="4811" y="2824"/>
                  </a:lnTo>
                  <a:lnTo>
                    <a:pt x="5050" y="2387"/>
                  </a:lnTo>
                  <a:lnTo>
                    <a:pt x="5288" y="1989"/>
                  </a:lnTo>
                  <a:lnTo>
                    <a:pt x="5527" y="1631"/>
                  </a:lnTo>
                  <a:lnTo>
                    <a:pt x="5765" y="1313"/>
                  </a:lnTo>
                  <a:lnTo>
                    <a:pt x="6004" y="995"/>
                  </a:lnTo>
                  <a:lnTo>
                    <a:pt x="6242" y="756"/>
                  </a:lnTo>
                  <a:lnTo>
                    <a:pt x="6521" y="558"/>
                  </a:lnTo>
                  <a:lnTo>
                    <a:pt x="6799" y="359"/>
                  </a:lnTo>
                  <a:lnTo>
                    <a:pt x="7077" y="240"/>
                  </a:lnTo>
                  <a:lnTo>
                    <a:pt x="7356" y="120"/>
                  </a:lnTo>
                  <a:lnTo>
                    <a:pt x="7634" y="41"/>
                  </a:lnTo>
                  <a:lnTo>
                    <a:pt x="7912" y="1"/>
                  </a:lnTo>
                  <a:lnTo>
                    <a:pt x="8191" y="1"/>
                  </a:lnTo>
                  <a:lnTo>
                    <a:pt x="8469" y="1"/>
                  </a:lnTo>
                  <a:lnTo>
                    <a:pt x="8747" y="41"/>
                  </a:lnTo>
                  <a:lnTo>
                    <a:pt x="9065" y="80"/>
                  </a:lnTo>
                  <a:lnTo>
                    <a:pt x="9065" y="80"/>
                  </a:lnTo>
                  <a:lnTo>
                    <a:pt x="9344" y="200"/>
                  </a:lnTo>
                  <a:lnTo>
                    <a:pt x="9662" y="438"/>
                  </a:lnTo>
                  <a:lnTo>
                    <a:pt x="9980" y="717"/>
                  </a:lnTo>
                  <a:lnTo>
                    <a:pt x="10298" y="1074"/>
                  </a:lnTo>
                  <a:lnTo>
                    <a:pt x="10616" y="1472"/>
                  </a:lnTo>
                  <a:lnTo>
                    <a:pt x="10854" y="1909"/>
                  </a:lnTo>
                  <a:lnTo>
                    <a:pt x="11093" y="2426"/>
                  </a:lnTo>
                  <a:lnTo>
                    <a:pt x="11252" y="2943"/>
                  </a:lnTo>
                  <a:lnTo>
                    <a:pt x="11371" y="3500"/>
                  </a:lnTo>
                  <a:lnTo>
                    <a:pt x="11411" y="4017"/>
                  </a:lnTo>
                  <a:lnTo>
                    <a:pt x="11371" y="4573"/>
                  </a:lnTo>
                  <a:lnTo>
                    <a:pt x="11292" y="4852"/>
                  </a:lnTo>
                  <a:lnTo>
                    <a:pt x="11212" y="5130"/>
                  </a:lnTo>
                  <a:lnTo>
                    <a:pt x="11093" y="5408"/>
                  </a:lnTo>
                  <a:lnTo>
                    <a:pt x="10974" y="5647"/>
                  </a:lnTo>
                  <a:lnTo>
                    <a:pt x="10815" y="5885"/>
                  </a:lnTo>
                  <a:lnTo>
                    <a:pt x="10616" y="6124"/>
                  </a:lnTo>
                  <a:lnTo>
                    <a:pt x="10377" y="6362"/>
                  </a:lnTo>
                  <a:lnTo>
                    <a:pt x="10099" y="6601"/>
                  </a:lnTo>
                  <a:lnTo>
                    <a:pt x="9821" y="6800"/>
                  </a:lnTo>
                  <a:lnTo>
                    <a:pt x="9463" y="6999"/>
                  </a:lnTo>
                  <a:lnTo>
                    <a:pt x="9463" y="6999"/>
                  </a:lnTo>
                  <a:lnTo>
                    <a:pt x="8906" y="7277"/>
                  </a:lnTo>
                  <a:lnTo>
                    <a:pt x="8270" y="7476"/>
                  </a:lnTo>
                  <a:lnTo>
                    <a:pt x="7634" y="7674"/>
                  </a:lnTo>
                  <a:lnTo>
                    <a:pt x="6958" y="7794"/>
                  </a:lnTo>
                  <a:lnTo>
                    <a:pt x="6282" y="7873"/>
                  </a:lnTo>
                  <a:lnTo>
                    <a:pt x="5606" y="7913"/>
                  </a:lnTo>
                  <a:lnTo>
                    <a:pt x="4970" y="7953"/>
                  </a:lnTo>
                  <a:lnTo>
                    <a:pt x="4294" y="7913"/>
                  </a:lnTo>
                  <a:lnTo>
                    <a:pt x="3658" y="7873"/>
                  </a:lnTo>
                  <a:lnTo>
                    <a:pt x="3062" y="7834"/>
                  </a:lnTo>
                  <a:lnTo>
                    <a:pt x="1988" y="7674"/>
                  </a:lnTo>
                  <a:lnTo>
                    <a:pt x="1153" y="7476"/>
                  </a:lnTo>
                  <a:lnTo>
                    <a:pt x="835" y="7356"/>
                  </a:lnTo>
                  <a:lnTo>
                    <a:pt x="596" y="7277"/>
                  </a:lnTo>
                  <a:lnTo>
                    <a:pt x="596" y="7277"/>
                  </a:lnTo>
                  <a:lnTo>
                    <a:pt x="437" y="7158"/>
                  </a:lnTo>
                  <a:lnTo>
                    <a:pt x="278" y="7038"/>
                  </a:lnTo>
                  <a:lnTo>
                    <a:pt x="159" y="6879"/>
                  </a:lnTo>
                  <a:lnTo>
                    <a:pt x="80" y="6720"/>
                  </a:lnTo>
                  <a:lnTo>
                    <a:pt x="40" y="6561"/>
                  </a:lnTo>
                  <a:lnTo>
                    <a:pt x="0" y="6402"/>
                  </a:lnTo>
                  <a:lnTo>
                    <a:pt x="0" y="6203"/>
                  </a:lnTo>
                  <a:lnTo>
                    <a:pt x="40" y="6044"/>
                  </a:lnTo>
                  <a:lnTo>
                    <a:pt x="119" y="5846"/>
                  </a:lnTo>
                  <a:lnTo>
                    <a:pt x="239" y="5687"/>
                  </a:lnTo>
                  <a:lnTo>
                    <a:pt x="358" y="5527"/>
                  </a:lnTo>
                  <a:lnTo>
                    <a:pt x="517" y="5368"/>
                  </a:lnTo>
                  <a:lnTo>
                    <a:pt x="676" y="5249"/>
                  </a:lnTo>
                  <a:lnTo>
                    <a:pt x="915" y="5130"/>
                  </a:lnTo>
                  <a:lnTo>
                    <a:pt x="1153" y="5050"/>
                  </a:lnTo>
                  <a:lnTo>
                    <a:pt x="1431" y="5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2899;p104">
              <a:extLst>
                <a:ext uri="{FF2B5EF4-FFF2-40B4-BE49-F238E27FC236}">
                  <a16:creationId xmlns:a16="http://schemas.microsoft.com/office/drawing/2014/main" id="{C3E75627-DEF1-801D-1D63-97BC600AD649}"/>
                </a:ext>
              </a:extLst>
            </p:cNvPr>
            <p:cNvSpPr/>
            <p:nvPr/>
          </p:nvSpPr>
          <p:spPr>
            <a:xfrm>
              <a:off x="7159200" y="1304400"/>
              <a:ext cx="35825" cy="31825"/>
            </a:xfrm>
            <a:custGeom>
              <a:avLst/>
              <a:gdLst/>
              <a:ahLst/>
              <a:cxnLst/>
              <a:rect l="l" t="t" r="r" b="b"/>
              <a:pathLst>
                <a:path w="1433" h="1273" extrusionOk="0">
                  <a:moveTo>
                    <a:pt x="438" y="0"/>
                  </a:moveTo>
                  <a:lnTo>
                    <a:pt x="319" y="4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1" y="39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160" y="875"/>
                  </a:lnTo>
                  <a:lnTo>
                    <a:pt x="279" y="1034"/>
                  </a:lnTo>
                  <a:lnTo>
                    <a:pt x="438" y="1153"/>
                  </a:lnTo>
                  <a:lnTo>
                    <a:pt x="597" y="1233"/>
                  </a:lnTo>
                  <a:lnTo>
                    <a:pt x="756" y="1273"/>
                  </a:lnTo>
                  <a:lnTo>
                    <a:pt x="915" y="1233"/>
                  </a:lnTo>
                  <a:lnTo>
                    <a:pt x="1114" y="1153"/>
                  </a:lnTo>
                  <a:lnTo>
                    <a:pt x="1233" y="1034"/>
                  </a:lnTo>
                  <a:lnTo>
                    <a:pt x="1353" y="875"/>
                  </a:lnTo>
                  <a:lnTo>
                    <a:pt x="1432" y="676"/>
                  </a:lnTo>
                  <a:lnTo>
                    <a:pt x="1432" y="517"/>
                  </a:lnTo>
                  <a:lnTo>
                    <a:pt x="1393" y="358"/>
                  </a:lnTo>
                  <a:lnTo>
                    <a:pt x="1233" y="239"/>
                  </a:lnTo>
                  <a:lnTo>
                    <a:pt x="955" y="120"/>
                  </a:lnTo>
                  <a:lnTo>
                    <a:pt x="637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2900;p104">
              <a:extLst>
                <a:ext uri="{FF2B5EF4-FFF2-40B4-BE49-F238E27FC236}">
                  <a16:creationId xmlns:a16="http://schemas.microsoft.com/office/drawing/2014/main" id="{D397D8EF-6AFA-CC23-8BB8-CFA34930CA50}"/>
                </a:ext>
              </a:extLst>
            </p:cNvPr>
            <p:cNvSpPr/>
            <p:nvPr/>
          </p:nvSpPr>
          <p:spPr>
            <a:xfrm>
              <a:off x="7159200" y="1304400"/>
              <a:ext cx="35825" cy="31825"/>
            </a:xfrm>
            <a:custGeom>
              <a:avLst/>
              <a:gdLst/>
              <a:ahLst/>
              <a:cxnLst/>
              <a:rect l="l" t="t" r="r" b="b"/>
              <a:pathLst>
                <a:path w="1433" h="1273" fill="none" extrusionOk="0">
                  <a:moveTo>
                    <a:pt x="1233" y="239"/>
                  </a:moveTo>
                  <a:lnTo>
                    <a:pt x="1233" y="239"/>
                  </a:lnTo>
                  <a:lnTo>
                    <a:pt x="1393" y="358"/>
                  </a:lnTo>
                  <a:lnTo>
                    <a:pt x="1432" y="517"/>
                  </a:lnTo>
                  <a:lnTo>
                    <a:pt x="1432" y="676"/>
                  </a:lnTo>
                  <a:lnTo>
                    <a:pt x="1353" y="875"/>
                  </a:lnTo>
                  <a:lnTo>
                    <a:pt x="1233" y="1034"/>
                  </a:lnTo>
                  <a:lnTo>
                    <a:pt x="1114" y="1153"/>
                  </a:lnTo>
                  <a:lnTo>
                    <a:pt x="915" y="1233"/>
                  </a:lnTo>
                  <a:lnTo>
                    <a:pt x="756" y="1273"/>
                  </a:lnTo>
                  <a:lnTo>
                    <a:pt x="756" y="1273"/>
                  </a:lnTo>
                  <a:lnTo>
                    <a:pt x="597" y="1233"/>
                  </a:lnTo>
                  <a:lnTo>
                    <a:pt x="438" y="1153"/>
                  </a:lnTo>
                  <a:lnTo>
                    <a:pt x="279" y="1034"/>
                  </a:lnTo>
                  <a:lnTo>
                    <a:pt x="160" y="875"/>
                  </a:lnTo>
                  <a:lnTo>
                    <a:pt x="80" y="716"/>
                  </a:lnTo>
                  <a:lnTo>
                    <a:pt x="1" y="557"/>
                  </a:lnTo>
                  <a:lnTo>
                    <a:pt x="1" y="398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60" y="120"/>
                  </a:lnTo>
                  <a:lnTo>
                    <a:pt x="319" y="40"/>
                  </a:lnTo>
                  <a:lnTo>
                    <a:pt x="438" y="0"/>
                  </a:lnTo>
                  <a:lnTo>
                    <a:pt x="637" y="40"/>
                  </a:lnTo>
                  <a:lnTo>
                    <a:pt x="955" y="120"/>
                  </a:lnTo>
                  <a:lnTo>
                    <a:pt x="1233" y="2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2901;p104">
              <a:extLst>
                <a:ext uri="{FF2B5EF4-FFF2-40B4-BE49-F238E27FC236}">
                  <a16:creationId xmlns:a16="http://schemas.microsoft.com/office/drawing/2014/main" id="{FCA826B9-A0DA-52B1-FE53-BA64D025BAED}"/>
                </a:ext>
              </a:extLst>
            </p:cNvPr>
            <p:cNvSpPr/>
            <p:nvPr/>
          </p:nvSpPr>
          <p:spPr>
            <a:xfrm>
              <a:off x="7151250" y="1351125"/>
              <a:ext cx="26875" cy="18900"/>
            </a:xfrm>
            <a:custGeom>
              <a:avLst/>
              <a:gdLst/>
              <a:ahLst/>
              <a:cxnLst/>
              <a:rect l="l" t="t" r="r" b="b"/>
              <a:pathLst>
                <a:path w="1075" h="756" extrusionOk="0">
                  <a:moveTo>
                    <a:pt x="438" y="0"/>
                  </a:moveTo>
                  <a:lnTo>
                    <a:pt x="279" y="40"/>
                  </a:lnTo>
                  <a:lnTo>
                    <a:pt x="160" y="80"/>
                  </a:lnTo>
                  <a:lnTo>
                    <a:pt x="41" y="199"/>
                  </a:lnTo>
                  <a:lnTo>
                    <a:pt x="1" y="278"/>
                  </a:lnTo>
                  <a:lnTo>
                    <a:pt x="1" y="398"/>
                  </a:lnTo>
                  <a:lnTo>
                    <a:pt x="80" y="557"/>
                  </a:lnTo>
                  <a:lnTo>
                    <a:pt x="160" y="636"/>
                  </a:lnTo>
                  <a:lnTo>
                    <a:pt x="279" y="676"/>
                  </a:lnTo>
                  <a:lnTo>
                    <a:pt x="518" y="755"/>
                  </a:lnTo>
                  <a:lnTo>
                    <a:pt x="756" y="755"/>
                  </a:lnTo>
                  <a:lnTo>
                    <a:pt x="876" y="716"/>
                  </a:lnTo>
                  <a:lnTo>
                    <a:pt x="955" y="676"/>
                  </a:lnTo>
                  <a:lnTo>
                    <a:pt x="1035" y="596"/>
                  </a:lnTo>
                  <a:lnTo>
                    <a:pt x="1074" y="517"/>
                  </a:lnTo>
                  <a:lnTo>
                    <a:pt x="1074" y="398"/>
                  </a:lnTo>
                  <a:lnTo>
                    <a:pt x="1035" y="239"/>
                  </a:lnTo>
                  <a:lnTo>
                    <a:pt x="955" y="119"/>
                  </a:lnTo>
                  <a:lnTo>
                    <a:pt x="836" y="40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4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2902;p104">
              <a:extLst>
                <a:ext uri="{FF2B5EF4-FFF2-40B4-BE49-F238E27FC236}">
                  <a16:creationId xmlns:a16="http://schemas.microsoft.com/office/drawing/2014/main" id="{5F8F9472-3DA6-E1BE-4B91-3CA492544050}"/>
                </a:ext>
              </a:extLst>
            </p:cNvPr>
            <p:cNvSpPr/>
            <p:nvPr/>
          </p:nvSpPr>
          <p:spPr>
            <a:xfrm>
              <a:off x="7151250" y="1351125"/>
              <a:ext cx="26875" cy="18900"/>
            </a:xfrm>
            <a:custGeom>
              <a:avLst/>
              <a:gdLst/>
              <a:ahLst/>
              <a:cxnLst/>
              <a:rect l="l" t="t" r="r" b="b"/>
              <a:pathLst>
                <a:path w="1075" h="756" fill="none" extrusionOk="0">
                  <a:moveTo>
                    <a:pt x="1074" y="398"/>
                  </a:moveTo>
                  <a:lnTo>
                    <a:pt x="1074" y="398"/>
                  </a:lnTo>
                  <a:lnTo>
                    <a:pt x="1074" y="517"/>
                  </a:lnTo>
                  <a:lnTo>
                    <a:pt x="1035" y="596"/>
                  </a:lnTo>
                  <a:lnTo>
                    <a:pt x="1035" y="596"/>
                  </a:lnTo>
                  <a:lnTo>
                    <a:pt x="955" y="676"/>
                  </a:lnTo>
                  <a:lnTo>
                    <a:pt x="955" y="676"/>
                  </a:lnTo>
                  <a:lnTo>
                    <a:pt x="876" y="716"/>
                  </a:lnTo>
                  <a:lnTo>
                    <a:pt x="756" y="755"/>
                  </a:lnTo>
                  <a:lnTo>
                    <a:pt x="518" y="755"/>
                  </a:lnTo>
                  <a:lnTo>
                    <a:pt x="279" y="676"/>
                  </a:lnTo>
                  <a:lnTo>
                    <a:pt x="160" y="636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1" y="398"/>
                  </a:lnTo>
                  <a:lnTo>
                    <a:pt x="1" y="278"/>
                  </a:lnTo>
                  <a:lnTo>
                    <a:pt x="41" y="199"/>
                  </a:lnTo>
                  <a:lnTo>
                    <a:pt x="160" y="80"/>
                  </a:lnTo>
                  <a:lnTo>
                    <a:pt x="160" y="80"/>
                  </a:lnTo>
                  <a:lnTo>
                    <a:pt x="279" y="4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717" y="0"/>
                  </a:lnTo>
                  <a:lnTo>
                    <a:pt x="836" y="40"/>
                  </a:lnTo>
                  <a:lnTo>
                    <a:pt x="955" y="119"/>
                  </a:lnTo>
                  <a:lnTo>
                    <a:pt x="1035" y="239"/>
                  </a:lnTo>
                  <a:lnTo>
                    <a:pt x="1074" y="3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2903;p104">
              <a:extLst>
                <a:ext uri="{FF2B5EF4-FFF2-40B4-BE49-F238E27FC236}">
                  <a16:creationId xmlns:a16="http://schemas.microsoft.com/office/drawing/2014/main" id="{ABF6C94E-0437-AEA7-7F5B-152ED24A3BF9}"/>
                </a:ext>
              </a:extLst>
            </p:cNvPr>
            <p:cNvSpPr/>
            <p:nvPr/>
          </p:nvSpPr>
          <p:spPr>
            <a:xfrm>
              <a:off x="7154250" y="1336200"/>
              <a:ext cx="15925" cy="10975"/>
            </a:xfrm>
            <a:custGeom>
              <a:avLst/>
              <a:gdLst/>
              <a:ahLst/>
              <a:cxnLst/>
              <a:rect l="l" t="t" r="r" b="b"/>
              <a:pathLst>
                <a:path w="637" h="439" extrusionOk="0">
                  <a:moveTo>
                    <a:pt x="239" y="1"/>
                  </a:moveTo>
                  <a:lnTo>
                    <a:pt x="80" y="40"/>
                  </a:lnTo>
                  <a:lnTo>
                    <a:pt x="40" y="80"/>
                  </a:lnTo>
                  <a:lnTo>
                    <a:pt x="0" y="160"/>
                  </a:lnTo>
                  <a:lnTo>
                    <a:pt x="0" y="239"/>
                  </a:lnTo>
                  <a:lnTo>
                    <a:pt x="40" y="279"/>
                  </a:lnTo>
                  <a:lnTo>
                    <a:pt x="159" y="358"/>
                  </a:lnTo>
                  <a:lnTo>
                    <a:pt x="278" y="438"/>
                  </a:lnTo>
                  <a:lnTo>
                    <a:pt x="437" y="438"/>
                  </a:lnTo>
                  <a:lnTo>
                    <a:pt x="557" y="358"/>
                  </a:lnTo>
                  <a:lnTo>
                    <a:pt x="597" y="319"/>
                  </a:lnTo>
                  <a:lnTo>
                    <a:pt x="636" y="199"/>
                  </a:lnTo>
                  <a:lnTo>
                    <a:pt x="597" y="120"/>
                  </a:lnTo>
                  <a:lnTo>
                    <a:pt x="557" y="8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2904;p104">
              <a:extLst>
                <a:ext uri="{FF2B5EF4-FFF2-40B4-BE49-F238E27FC236}">
                  <a16:creationId xmlns:a16="http://schemas.microsoft.com/office/drawing/2014/main" id="{7B062AC3-FDFD-2279-463F-E2EDC4A18FE3}"/>
                </a:ext>
              </a:extLst>
            </p:cNvPr>
            <p:cNvSpPr/>
            <p:nvPr/>
          </p:nvSpPr>
          <p:spPr>
            <a:xfrm>
              <a:off x="7154250" y="1336200"/>
              <a:ext cx="15925" cy="10975"/>
            </a:xfrm>
            <a:custGeom>
              <a:avLst/>
              <a:gdLst/>
              <a:ahLst/>
              <a:cxnLst/>
              <a:rect l="l" t="t" r="r" b="b"/>
              <a:pathLst>
                <a:path w="637" h="439" fill="none" extrusionOk="0">
                  <a:moveTo>
                    <a:pt x="636" y="199"/>
                  </a:moveTo>
                  <a:lnTo>
                    <a:pt x="636" y="199"/>
                  </a:lnTo>
                  <a:lnTo>
                    <a:pt x="597" y="319"/>
                  </a:lnTo>
                  <a:lnTo>
                    <a:pt x="597" y="319"/>
                  </a:lnTo>
                  <a:lnTo>
                    <a:pt x="557" y="358"/>
                  </a:lnTo>
                  <a:lnTo>
                    <a:pt x="557" y="358"/>
                  </a:lnTo>
                  <a:lnTo>
                    <a:pt x="437" y="438"/>
                  </a:lnTo>
                  <a:lnTo>
                    <a:pt x="278" y="438"/>
                  </a:lnTo>
                  <a:lnTo>
                    <a:pt x="159" y="358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239"/>
                  </a:lnTo>
                  <a:lnTo>
                    <a:pt x="0" y="160"/>
                  </a:lnTo>
                  <a:lnTo>
                    <a:pt x="40" y="80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239" y="1"/>
                  </a:lnTo>
                  <a:lnTo>
                    <a:pt x="398" y="1"/>
                  </a:lnTo>
                  <a:lnTo>
                    <a:pt x="557" y="80"/>
                  </a:lnTo>
                  <a:lnTo>
                    <a:pt x="597" y="120"/>
                  </a:lnTo>
                  <a:lnTo>
                    <a:pt x="636" y="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2905;p104">
              <a:extLst>
                <a:ext uri="{FF2B5EF4-FFF2-40B4-BE49-F238E27FC236}">
                  <a16:creationId xmlns:a16="http://schemas.microsoft.com/office/drawing/2014/main" id="{A743EACE-EF29-31EB-890E-288E5A213D71}"/>
                </a:ext>
              </a:extLst>
            </p:cNvPr>
            <p:cNvSpPr/>
            <p:nvPr/>
          </p:nvSpPr>
          <p:spPr>
            <a:xfrm>
              <a:off x="7182075" y="1339175"/>
              <a:ext cx="32825" cy="23900"/>
            </a:xfrm>
            <a:custGeom>
              <a:avLst/>
              <a:gdLst/>
              <a:ahLst/>
              <a:cxnLst/>
              <a:rect l="l" t="t" r="r" b="b"/>
              <a:pathLst>
                <a:path w="1313" h="956" extrusionOk="0">
                  <a:moveTo>
                    <a:pt x="517" y="1"/>
                  </a:moveTo>
                  <a:lnTo>
                    <a:pt x="358" y="41"/>
                  </a:lnTo>
                  <a:lnTo>
                    <a:pt x="199" y="120"/>
                  </a:lnTo>
                  <a:lnTo>
                    <a:pt x="80" y="239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199" y="756"/>
                  </a:lnTo>
                  <a:lnTo>
                    <a:pt x="318" y="836"/>
                  </a:lnTo>
                  <a:lnTo>
                    <a:pt x="438" y="915"/>
                  </a:lnTo>
                  <a:lnTo>
                    <a:pt x="597" y="915"/>
                  </a:lnTo>
                  <a:lnTo>
                    <a:pt x="756" y="955"/>
                  </a:lnTo>
                  <a:lnTo>
                    <a:pt x="915" y="915"/>
                  </a:lnTo>
                  <a:lnTo>
                    <a:pt x="1034" y="876"/>
                  </a:lnTo>
                  <a:lnTo>
                    <a:pt x="1193" y="836"/>
                  </a:lnTo>
                  <a:lnTo>
                    <a:pt x="1273" y="717"/>
                  </a:lnTo>
                  <a:lnTo>
                    <a:pt x="1312" y="637"/>
                  </a:lnTo>
                  <a:lnTo>
                    <a:pt x="1312" y="518"/>
                  </a:lnTo>
                  <a:lnTo>
                    <a:pt x="1273" y="319"/>
                  </a:lnTo>
                  <a:lnTo>
                    <a:pt x="1153" y="160"/>
                  </a:lnTo>
                  <a:lnTo>
                    <a:pt x="1034" y="80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4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2906;p104">
              <a:extLst>
                <a:ext uri="{FF2B5EF4-FFF2-40B4-BE49-F238E27FC236}">
                  <a16:creationId xmlns:a16="http://schemas.microsoft.com/office/drawing/2014/main" id="{F4447956-A306-2841-AAFB-0502E4BA2754}"/>
                </a:ext>
              </a:extLst>
            </p:cNvPr>
            <p:cNvSpPr/>
            <p:nvPr/>
          </p:nvSpPr>
          <p:spPr>
            <a:xfrm>
              <a:off x="7182075" y="1339175"/>
              <a:ext cx="32825" cy="23900"/>
            </a:xfrm>
            <a:custGeom>
              <a:avLst/>
              <a:gdLst/>
              <a:ahLst/>
              <a:cxnLst/>
              <a:rect l="l" t="t" r="r" b="b"/>
              <a:pathLst>
                <a:path w="1313" h="956" fill="none" extrusionOk="0">
                  <a:moveTo>
                    <a:pt x="1312" y="518"/>
                  </a:moveTo>
                  <a:lnTo>
                    <a:pt x="1312" y="518"/>
                  </a:lnTo>
                  <a:lnTo>
                    <a:pt x="1312" y="637"/>
                  </a:lnTo>
                  <a:lnTo>
                    <a:pt x="1273" y="717"/>
                  </a:lnTo>
                  <a:lnTo>
                    <a:pt x="1273" y="717"/>
                  </a:lnTo>
                  <a:lnTo>
                    <a:pt x="1193" y="836"/>
                  </a:lnTo>
                  <a:lnTo>
                    <a:pt x="1193" y="836"/>
                  </a:lnTo>
                  <a:lnTo>
                    <a:pt x="1034" y="876"/>
                  </a:lnTo>
                  <a:lnTo>
                    <a:pt x="915" y="915"/>
                  </a:lnTo>
                  <a:lnTo>
                    <a:pt x="756" y="955"/>
                  </a:lnTo>
                  <a:lnTo>
                    <a:pt x="597" y="915"/>
                  </a:lnTo>
                  <a:lnTo>
                    <a:pt x="438" y="915"/>
                  </a:lnTo>
                  <a:lnTo>
                    <a:pt x="318" y="836"/>
                  </a:lnTo>
                  <a:lnTo>
                    <a:pt x="199" y="756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0" y="518"/>
                  </a:lnTo>
                  <a:lnTo>
                    <a:pt x="0" y="359"/>
                  </a:lnTo>
                  <a:lnTo>
                    <a:pt x="80" y="239"/>
                  </a:lnTo>
                  <a:lnTo>
                    <a:pt x="199" y="120"/>
                  </a:lnTo>
                  <a:lnTo>
                    <a:pt x="199" y="120"/>
                  </a:lnTo>
                  <a:lnTo>
                    <a:pt x="358" y="41"/>
                  </a:lnTo>
                  <a:lnTo>
                    <a:pt x="517" y="1"/>
                  </a:lnTo>
                  <a:lnTo>
                    <a:pt x="716" y="1"/>
                  </a:lnTo>
                  <a:lnTo>
                    <a:pt x="875" y="1"/>
                  </a:lnTo>
                  <a:lnTo>
                    <a:pt x="1034" y="80"/>
                  </a:lnTo>
                  <a:lnTo>
                    <a:pt x="1153" y="160"/>
                  </a:lnTo>
                  <a:lnTo>
                    <a:pt x="1273" y="319"/>
                  </a:lnTo>
                  <a:lnTo>
                    <a:pt x="1312" y="5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2907;p104">
              <a:extLst>
                <a:ext uri="{FF2B5EF4-FFF2-40B4-BE49-F238E27FC236}">
                  <a16:creationId xmlns:a16="http://schemas.microsoft.com/office/drawing/2014/main" id="{759794A9-988A-F5DA-EF35-24C409D70780}"/>
                </a:ext>
              </a:extLst>
            </p:cNvPr>
            <p:cNvSpPr/>
            <p:nvPr/>
          </p:nvSpPr>
          <p:spPr>
            <a:xfrm>
              <a:off x="7146300" y="1299425"/>
              <a:ext cx="167000" cy="75575"/>
            </a:xfrm>
            <a:custGeom>
              <a:avLst/>
              <a:gdLst/>
              <a:ahLst/>
              <a:cxnLst/>
              <a:rect l="l" t="t" r="r" b="b"/>
              <a:pathLst>
                <a:path w="6680" h="3023" extrusionOk="0">
                  <a:moveTo>
                    <a:pt x="4135" y="3022"/>
                  </a:moveTo>
                  <a:lnTo>
                    <a:pt x="4135" y="3022"/>
                  </a:lnTo>
                  <a:lnTo>
                    <a:pt x="4135" y="3022"/>
                  </a:lnTo>
                  <a:lnTo>
                    <a:pt x="4135" y="3022"/>
                  </a:lnTo>
                  <a:lnTo>
                    <a:pt x="4135" y="3022"/>
                  </a:lnTo>
                  <a:close/>
                  <a:moveTo>
                    <a:pt x="6680" y="2505"/>
                  </a:moveTo>
                  <a:lnTo>
                    <a:pt x="6680" y="2505"/>
                  </a:lnTo>
                  <a:lnTo>
                    <a:pt x="6083" y="2704"/>
                  </a:lnTo>
                  <a:lnTo>
                    <a:pt x="5447" y="2863"/>
                  </a:lnTo>
                  <a:lnTo>
                    <a:pt x="4811" y="2983"/>
                  </a:lnTo>
                  <a:lnTo>
                    <a:pt x="4175" y="3022"/>
                  </a:lnTo>
                  <a:lnTo>
                    <a:pt x="4175" y="3022"/>
                  </a:lnTo>
                  <a:lnTo>
                    <a:pt x="4811" y="2983"/>
                  </a:lnTo>
                  <a:lnTo>
                    <a:pt x="5447" y="2863"/>
                  </a:lnTo>
                  <a:lnTo>
                    <a:pt x="6083" y="2704"/>
                  </a:lnTo>
                  <a:lnTo>
                    <a:pt x="6680" y="2505"/>
                  </a:lnTo>
                  <a:close/>
                  <a:moveTo>
                    <a:pt x="636" y="1"/>
                  </a:moveTo>
                  <a:lnTo>
                    <a:pt x="636" y="1"/>
                  </a:lnTo>
                  <a:lnTo>
                    <a:pt x="318" y="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318" y="80"/>
                  </a:lnTo>
                  <a:lnTo>
                    <a:pt x="636" y="1"/>
                  </a:lnTo>
                  <a:lnTo>
                    <a:pt x="636" y="1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rgbClr val="B1D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2908;p104">
              <a:extLst>
                <a:ext uri="{FF2B5EF4-FFF2-40B4-BE49-F238E27FC236}">
                  <a16:creationId xmlns:a16="http://schemas.microsoft.com/office/drawing/2014/main" id="{9F081E55-64AB-B9E4-DFE3-3B7C63233066}"/>
                </a:ext>
              </a:extLst>
            </p:cNvPr>
            <p:cNvSpPr/>
            <p:nvPr/>
          </p:nvSpPr>
          <p:spPr>
            <a:xfrm>
              <a:off x="7249675" y="13749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2909;p104">
              <a:extLst>
                <a:ext uri="{FF2B5EF4-FFF2-40B4-BE49-F238E27FC236}">
                  <a16:creationId xmlns:a16="http://schemas.microsoft.com/office/drawing/2014/main" id="{49C28CD9-D0B4-BB6B-F945-0512F355AEB4}"/>
                </a:ext>
              </a:extLst>
            </p:cNvPr>
            <p:cNvSpPr/>
            <p:nvPr/>
          </p:nvSpPr>
          <p:spPr>
            <a:xfrm>
              <a:off x="7250650" y="1362050"/>
              <a:ext cx="62650" cy="12950"/>
            </a:xfrm>
            <a:custGeom>
              <a:avLst/>
              <a:gdLst/>
              <a:ahLst/>
              <a:cxnLst/>
              <a:rect l="l" t="t" r="r" b="b"/>
              <a:pathLst>
                <a:path w="2506" h="518" fill="none" extrusionOk="0">
                  <a:moveTo>
                    <a:pt x="2506" y="0"/>
                  </a:moveTo>
                  <a:lnTo>
                    <a:pt x="2506" y="0"/>
                  </a:lnTo>
                  <a:lnTo>
                    <a:pt x="1909" y="199"/>
                  </a:lnTo>
                  <a:lnTo>
                    <a:pt x="1273" y="358"/>
                  </a:lnTo>
                  <a:lnTo>
                    <a:pt x="637" y="478"/>
                  </a:lnTo>
                  <a:lnTo>
                    <a:pt x="1" y="517"/>
                  </a:lnTo>
                  <a:lnTo>
                    <a:pt x="1" y="517"/>
                  </a:lnTo>
                  <a:lnTo>
                    <a:pt x="637" y="478"/>
                  </a:lnTo>
                  <a:lnTo>
                    <a:pt x="1273" y="358"/>
                  </a:lnTo>
                  <a:lnTo>
                    <a:pt x="1909" y="199"/>
                  </a:lnTo>
                  <a:lnTo>
                    <a:pt x="25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2910;p104">
              <a:extLst>
                <a:ext uri="{FF2B5EF4-FFF2-40B4-BE49-F238E27FC236}">
                  <a16:creationId xmlns:a16="http://schemas.microsoft.com/office/drawing/2014/main" id="{23C2B088-F35B-7173-77FF-B5B7A8F6D6DF}"/>
                </a:ext>
              </a:extLst>
            </p:cNvPr>
            <p:cNvSpPr/>
            <p:nvPr/>
          </p:nvSpPr>
          <p:spPr>
            <a:xfrm>
              <a:off x="7146300" y="1299425"/>
              <a:ext cx="15925" cy="3000"/>
            </a:xfrm>
            <a:custGeom>
              <a:avLst/>
              <a:gdLst/>
              <a:ahLst/>
              <a:cxnLst/>
              <a:rect l="l" t="t" r="r" b="b"/>
              <a:pathLst>
                <a:path w="637" h="120" fill="none" extrusionOk="0">
                  <a:moveTo>
                    <a:pt x="636" y="1"/>
                  </a:moveTo>
                  <a:lnTo>
                    <a:pt x="636" y="1"/>
                  </a:lnTo>
                  <a:lnTo>
                    <a:pt x="318" y="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318" y="80"/>
                  </a:lnTo>
                  <a:lnTo>
                    <a:pt x="636" y="1"/>
                  </a:lnTo>
                  <a:lnTo>
                    <a:pt x="636" y="1"/>
                  </a:lnTo>
                  <a:lnTo>
                    <a:pt x="6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2911;p104">
              <a:extLst>
                <a:ext uri="{FF2B5EF4-FFF2-40B4-BE49-F238E27FC236}">
                  <a16:creationId xmlns:a16="http://schemas.microsoft.com/office/drawing/2014/main" id="{4F4FA4AD-C0B9-6EB2-9BF2-A3612B2A7710}"/>
                </a:ext>
              </a:extLst>
            </p:cNvPr>
            <p:cNvSpPr/>
            <p:nvPr/>
          </p:nvSpPr>
          <p:spPr>
            <a:xfrm>
              <a:off x="7131375" y="1299425"/>
              <a:ext cx="209750" cy="77550"/>
            </a:xfrm>
            <a:custGeom>
              <a:avLst/>
              <a:gdLst/>
              <a:ahLst/>
              <a:cxnLst/>
              <a:rect l="l" t="t" r="r" b="b"/>
              <a:pathLst>
                <a:path w="8390" h="3102" extrusionOk="0">
                  <a:moveTo>
                    <a:pt x="1551" y="2068"/>
                  </a:moveTo>
                  <a:lnTo>
                    <a:pt x="1710" y="2148"/>
                  </a:lnTo>
                  <a:lnTo>
                    <a:pt x="1830" y="2267"/>
                  </a:lnTo>
                  <a:lnTo>
                    <a:pt x="1869" y="2466"/>
                  </a:lnTo>
                  <a:lnTo>
                    <a:pt x="1869" y="2585"/>
                  </a:lnTo>
                  <a:lnTo>
                    <a:pt x="1830" y="2664"/>
                  </a:lnTo>
                  <a:lnTo>
                    <a:pt x="1750" y="2744"/>
                  </a:lnTo>
                  <a:lnTo>
                    <a:pt x="1591" y="2823"/>
                  </a:lnTo>
                  <a:lnTo>
                    <a:pt x="1273" y="2823"/>
                  </a:lnTo>
                  <a:lnTo>
                    <a:pt x="1114" y="2784"/>
                  </a:lnTo>
                  <a:lnTo>
                    <a:pt x="995" y="2704"/>
                  </a:lnTo>
                  <a:lnTo>
                    <a:pt x="875" y="2625"/>
                  </a:lnTo>
                  <a:lnTo>
                    <a:pt x="796" y="2466"/>
                  </a:lnTo>
                  <a:lnTo>
                    <a:pt x="796" y="2346"/>
                  </a:lnTo>
                  <a:lnTo>
                    <a:pt x="836" y="2267"/>
                  </a:lnTo>
                  <a:lnTo>
                    <a:pt x="955" y="2148"/>
                  </a:lnTo>
                  <a:lnTo>
                    <a:pt x="1154" y="2108"/>
                  </a:lnTo>
                  <a:lnTo>
                    <a:pt x="1352" y="2068"/>
                  </a:lnTo>
                  <a:close/>
                  <a:moveTo>
                    <a:pt x="1233" y="1"/>
                  </a:moveTo>
                  <a:lnTo>
                    <a:pt x="915" y="80"/>
                  </a:lnTo>
                  <a:lnTo>
                    <a:pt x="597" y="120"/>
                  </a:lnTo>
                  <a:lnTo>
                    <a:pt x="677" y="239"/>
                  </a:lnTo>
                  <a:lnTo>
                    <a:pt x="677" y="279"/>
                  </a:lnTo>
                  <a:lnTo>
                    <a:pt x="756" y="517"/>
                  </a:lnTo>
                  <a:lnTo>
                    <a:pt x="796" y="796"/>
                  </a:lnTo>
                  <a:lnTo>
                    <a:pt x="796" y="875"/>
                  </a:lnTo>
                  <a:lnTo>
                    <a:pt x="796" y="915"/>
                  </a:lnTo>
                  <a:lnTo>
                    <a:pt x="716" y="1313"/>
                  </a:lnTo>
                  <a:lnTo>
                    <a:pt x="557" y="1710"/>
                  </a:lnTo>
                  <a:lnTo>
                    <a:pt x="359" y="2187"/>
                  </a:lnTo>
                  <a:lnTo>
                    <a:pt x="1" y="2664"/>
                  </a:lnTo>
                  <a:lnTo>
                    <a:pt x="716" y="2823"/>
                  </a:lnTo>
                  <a:lnTo>
                    <a:pt x="1591" y="2983"/>
                  </a:lnTo>
                  <a:lnTo>
                    <a:pt x="2545" y="3062"/>
                  </a:lnTo>
                  <a:lnTo>
                    <a:pt x="3539" y="3102"/>
                  </a:lnTo>
                  <a:lnTo>
                    <a:pt x="4136" y="3062"/>
                  </a:lnTo>
                  <a:lnTo>
                    <a:pt x="4732" y="3022"/>
                  </a:lnTo>
                  <a:lnTo>
                    <a:pt x="4772" y="3022"/>
                  </a:lnTo>
                  <a:lnTo>
                    <a:pt x="5408" y="2983"/>
                  </a:lnTo>
                  <a:lnTo>
                    <a:pt x="6044" y="2863"/>
                  </a:lnTo>
                  <a:lnTo>
                    <a:pt x="6680" y="2704"/>
                  </a:lnTo>
                  <a:lnTo>
                    <a:pt x="7277" y="2505"/>
                  </a:lnTo>
                  <a:lnTo>
                    <a:pt x="7674" y="2346"/>
                  </a:lnTo>
                  <a:lnTo>
                    <a:pt x="8072" y="2148"/>
                  </a:lnTo>
                  <a:lnTo>
                    <a:pt x="8390" y="1989"/>
                  </a:lnTo>
                  <a:lnTo>
                    <a:pt x="8390" y="1989"/>
                  </a:lnTo>
                  <a:lnTo>
                    <a:pt x="7436" y="2227"/>
                  </a:lnTo>
                  <a:lnTo>
                    <a:pt x="6521" y="2386"/>
                  </a:lnTo>
                  <a:lnTo>
                    <a:pt x="5607" y="2466"/>
                  </a:lnTo>
                  <a:lnTo>
                    <a:pt x="4732" y="2505"/>
                  </a:lnTo>
                  <a:lnTo>
                    <a:pt x="3937" y="2505"/>
                  </a:lnTo>
                  <a:lnTo>
                    <a:pt x="3221" y="2426"/>
                  </a:lnTo>
                  <a:lnTo>
                    <a:pt x="3022" y="2505"/>
                  </a:lnTo>
                  <a:lnTo>
                    <a:pt x="2784" y="2545"/>
                  </a:lnTo>
                  <a:lnTo>
                    <a:pt x="2585" y="2505"/>
                  </a:lnTo>
                  <a:lnTo>
                    <a:pt x="2426" y="2466"/>
                  </a:lnTo>
                  <a:lnTo>
                    <a:pt x="2267" y="2386"/>
                  </a:lnTo>
                  <a:lnTo>
                    <a:pt x="2108" y="2267"/>
                  </a:lnTo>
                  <a:lnTo>
                    <a:pt x="2028" y="2108"/>
                  </a:lnTo>
                  <a:lnTo>
                    <a:pt x="1710" y="1989"/>
                  </a:lnTo>
                  <a:lnTo>
                    <a:pt x="1472" y="1829"/>
                  </a:lnTo>
                  <a:lnTo>
                    <a:pt x="1392" y="1869"/>
                  </a:lnTo>
                  <a:lnTo>
                    <a:pt x="1273" y="1909"/>
                  </a:lnTo>
                  <a:lnTo>
                    <a:pt x="1074" y="1869"/>
                  </a:lnTo>
                  <a:lnTo>
                    <a:pt x="955" y="1750"/>
                  </a:lnTo>
                  <a:lnTo>
                    <a:pt x="915" y="1710"/>
                  </a:lnTo>
                  <a:lnTo>
                    <a:pt x="915" y="1631"/>
                  </a:lnTo>
                  <a:lnTo>
                    <a:pt x="955" y="1551"/>
                  </a:lnTo>
                  <a:lnTo>
                    <a:pt x="995" y="1511"/>
                  </a:lnTo>
                  <a:lnTo>
                    <a:pt x="1114" y="1472"/>
                  </a:lnTo>
                  <a:lnTo>
                    <a:pt x="1233" y="1432"/>
                  </a:lnTo>
                  <a:lnTo>
                    <a:pt x="1392" y="1472"/>
                  </a:lnTo>
                  <a:lnTo>
                    <a:pt x="1432" y="1233"/>
                  </a:lnTo>
                  <a:lnTo>
                    <a:pt x="1273" y="1074"/>
                  </a:lnTo>
                  <a:lnTo>
                    <a:pt x="1154" y="875"/>
                  </a:lnTo>
                  <a:lnTo>
                    <a:pt x="1114" y="637"/>
                  </a:lnTo>
                  <a:lnTo>
                    <a:pt x="1154" y="557"/>
                  </a:lnTo>
                  <a:lnTo>
                    <a:pt x="1193" y="438"/>
                  </a:lnTo>
                  <a:lnTo>
                    <a:pt x="1233" y="358"/>
                  </a:lnTo>
                  <a:lnTo>
                    <a:pt x="1313" y="279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4A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2912;p104">
              <a:extLst>
                <a:ext uri="{FF2B5EF4-FFF2-40B4-BE49-F238E27FC236}">
                  <a16:creationId xmlns:a16="http://schemas.microsoft.com/office/drawing/2014/main" id="{261AAF57-DEA5-ACEE-9106-509E26AAE05F}"/>
                </a:ext>
              </a:extLst>
            </p:cNvPr>
            <p:cNvSpPr/>
            <p:nvPr/>
          </p:nvSpPr>
          <p:spPr>
            <a:xfrm>
              <a:off x="7151250" y="1351125"/>
              <a:ext cx="26875" cy="18900"/>
            </a:xfrm>
            <a:custGeom>
              <a:avLst/>
              <a:gdLst/>
              <a:ahLst/>
              <a:cxnLst/>
              <a:rect l="l" t="t" r="r" b="b"/>
              <a:pathLst>
                <a:path w="1075" h="756" fill="none" extrusionOk="0">
                  <a:moveTo>
                    <a:pt x="637" y="755"/>
                  </a:moveTo>
                  <a:lnTo>
                    <a:pt x="637" y="755"/>
                  </a:lnTo>
                  <a:lnTo>
                    <a:pt x="478" y="755"/>
                  </a:lnTo>
                  <a:lnTo>
                    <a:pt x="319" y="716"/>
                  </a:lnTo>
                  <a:lnTo>
                    <a:pt x="200" y="636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1" y="398"/>
                  </a:lnTo>
                  <a:lnTo>
                    <a:pt x="1" y="278"/>
                  </a:lnTo>
                  <a:lnTo>
                    <a:pt x="41" y="199"/>
                  </a:lnTo>
                  <a:lnTo>
                    <a:pt x="160" y="80"/>
                  </a:lnTo>
                  <a:lnTo>
                    <a:pt x="160" y="80"/>
                  </a:lnTo>
                  <a:lnTo>
                    <a:pt x="359" y="4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756" y="0"/>
                  </a:lnTo>
                  <a:lnTo>
                    <a:pt x="915" y="80"/>
                  </a:lnTo>
                  <a:lnTo>
                    <a:pt x="1035" y="199"/>
                  </a:lnTo>
                  <a:lnTo>
                    <a:pt x="1074" y="398"/>
                  </a:lnTo>
                  <a:lnTo>
                    <a:pt x="1074" y="398"/>
                  </a:lnTo>
                  <a:lnTo>
                    <a:pt x="1074" y="517"/>
                  </a:lnTo>
                  <a:lnTo>
                    <a:pt x="1035" y="596"/>
                  </a:lnTo>
                  <a:lnTo>
                    <a:pt x="1035" y="596"/>
                  </a:lnTo>
                  <a:lnTo>
                    <a:pt x="955" y="676"/>
                  </a:lnTo>
                  <a:lnTo>
                    <a:pt x="955" y="676"/>
                  </a:lnTo>
                  <a:lnTo>
                    <a:pt x="796" y="755"/>
                  </a:lnTo>
                  <a:lnTo>
                    <a:pt x="637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2913;p104">
              <a:extLst>
                <a:ext uri="{FF2B5EF4-FFF2-40B4-BE49-F238E27FC236}">
                  <a16:creationId xmlns:a16="http://schemas.microsoft.com/office/drawing/2014/main" id="{93D0478A-D4DC-1294-96AD-D1EFE5EED144}"/>
                </a:ext>
              </a:extLst>
            </p:cNvPr>
            <p:cNvSpPr/>
            <p:nvPr/>
          </p:nvSpPr>
          <p:spPr>
            <a:xfrm>
              <a:off x="7131375" y="1299425"/>
              <a:ext cx="209750" cy="77550"/>
            </a:xfrm>
            <a:custGeom>
              <a:avLst/>
              <a:gdLst/>
              <a:ahLst/>
              <a:cxnLst/>
              <a:rect l="l" t="t" r="r" b="b"/>
              <a:pathLst>
                <a:path w="8390" h="3102" fill="none" extrusionOk="0">
                  <a:moveTo>
                    <a:pt x="1233" y="1"/>
                  </a:moveTo>
                  <a:lnTo>
                    <a:pt x="1233" y="1"/>
                  </a:lnTo>
                  <a:lnTo>
                    <a:pt x="915" y="80"/>
                  </a:lnTo>
                  <a:lnTo>
                    <a:pt x="597" y="120"/>
                  </a:lnTo>
                  <a:lnTo>
                    <a:pt x="597" y="120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756" y="517"/>
                  </a:lnTo>
                  <a:lnTo>
                    <a:pt x="796" y="796"/>
                  </a:lnTo>
                  <a:lnTo>
                    <a:pt x="796" y="796"/>
                  </a:lnTo>
                  <a:lnTo>
                    <a:pt x="796" y="796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87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96" y="915"/>
                  </a:lnTo>
                  <a:lnTo>
                    <a:pt x="716" y="1313"/>
                  </a:lnTo>
                  <a:lnTo>
                    <a:pt x="557" y="1710"/>
                  </a:lnTo>
                  <a:lnTo>
                    <a:pt x="359" y="2187"/>
                  </a:lnTo>
                  <a:lnTo>
                    <a:pt x="1" y="2664"/>
                  </a:lnTo>
                  <a:lnTo>
                    <a:pt x="1" y="2664"/>
                  </a:lnTo>
                  <a:lnTo>
                    <a:pt x="716" y="2823"/>
                  </a:lnTo>
                  <a:lnTo>
                    <a:pt x="1591" y="2983"/>
                  </a:lnTo>
                  <a:lnTo>
                    <a:pt x="2545" y="3062"/>
                  </a:lnTo>
                  <a:lnTo>
                    <a:pt x="3539" y="3102"/>
                  </a:lnTo>
                  <a:lnTo>
                    <a:pt x="3539" y="3102"/>
                  </a:lnTo>
                  <a:lnTo>
                    <a:pt x="4136" y="3062"/>
                  </a:lnTo>
                  <a:lnTo>
                    <a:pt x="4732" y="3022"/>
                  </a:lnTo>
                  <a:lnTo>
                    <a:pt x="4732" y="3022"/>
                  </a:lnTo>
                  <a:lnTo>
                    <a:pt x="4732" y="3022"/>
                  </a:lnTo>
                  <a:lnTo>
                    <a:pt x="4732" y="3022"/>
                  </a:lnTo>
                  <a:lnTo>
                    <a:pt x="4772" y="3022"/>
                  </a:lnTo>
                  <a:lnTo>
                    <a:pt x="4772" y="3022"/>
                  </a:lnTo>
                  <a:lnTo>
                    <a:pt x="5408" y="2983"/>
                  </a:lnTo>
                  <a:lnTo>
                    <a:pt x="6044" y="2863"/>
                  </a:lnTo>
                  <a:lnTo>
                    <a:pt x="6680" y="2704"/>
                  </a:lnTo>
                  <a:lnTo>
                    <a:pt x="7277" y="2505"/>
                  </a:lnTo>
                  <a:lnTo>
                    <a:pt x="7277" y="2505"/>
                  </a:lnTo>
                  <a:lnTo>
                    <a:pt x="7674" y="2346"/>
                  </a:lnTo>
                  <a:lnTo>
                    <a:pt x="8072" y="2148"/>
                  </a:lnTo>
                  <a:lnTo>
                    <a:pt x="8072" y="2148"/>
                  </a:lnTo>
                  <a:lnTo>
                    <a:pt x="8390" y="1989"/>
                  </a:lnTo>
                  <a:lnTo>
                    <a:pt x="8390" y="1989"/>
                  </a:lnTo>
                  <a:lnTo>
                    <a:pt x="7436" y="2227"/>
                  </a:lnTo>
                  <a:lnTo>
                    <a:pt x="6521" y="2386"/>
                  </a:lnTo>
                  <a:lnTo>
                    <a:pt x="5607" y="2466"/>
                  </a:lnTo>
                  <a:lnTo>
                    <a:pt x="4732" y="2505"/>
                  </a:lnTo>
                  <a:lnTo>
                    <a:pt x="4732" y="2505"/>
                  </a:lnTo>
                  <a:lnTo>
                    <a:pt x="3937" y="2505"/>
                  </a:lnTo>
                  <a:lnTo>
                    <a:pt x="3221" y="2426"/>
                  </a:lnTo>
                  <a:lnTo>
                    <a:pt x="3221" y="2426"/>
                  </a:lnTo>
                  <a:lnTo>
                    <a:pt x="3221" y="2426"/>
                  </a:lnTo>
                  <a:lnTo>
                    <a:pt x="3221" y="2426"/>
                  </a:lnTo>
                  <a:lnTo>
                    <a:pt x="3022" y="2505"/>
                  </a:lnTo>
                  <a:lnTo>
                    <a:pt x="2784" y="2545"/>
                  </a:lnTo>
                  <a:lnTo>
                    <a:pt x="2784" y="2545"/>
                  </a:lnTo>
                  <a:lnTo>
                    <a:pt x="2585" y="2505"/>
                  </a:lnTo>
                  <a:lnTo>
                    <a:pt x="2426" y="2466"/>
                  </a:lnTo>
                  <a:lnTo>
                    <a:pt x="2267" y="2386"/>
                  </a:lnTo>
                  <a:lnTo>
                    <a:pt x="2108" y="2267"/>
                  </a:lnTo>
                  <a:lnTo>
                    <a:pt x="2108" y="2267"/>
                  </a:lnTo>
                  <a:lnTo>
                    <a:pt x="2028" y="2108"/>
                  </a:lnTo>
                  <a:lnTo>
                    <a:pt x="2028" y="2108"/>
                  </a:lnTo>
                  <a:lnTo>
                    <a:pt x="1710" y="1989"/>
                  </a:lnTo>
                  <a:lnTo>
                    <a:pt x="1472" y="1829"/>
                  </a:lnTo>
                  <a:lnTo>
                    <a:pt x="1472" y="1829"/>
                  </a:lnTo>
                  <a:lnTo>
                    <a:pt x="1472" y="1829"/>
                  </a:lnTo>
                  <a:lnTo>
                    <a:pt x="1472" y="1829"/>
                  </a:lnTo>
                  <a:lnTo>
                    <a:pt x="1392" y="1869"/>
                  </a:lnTo>
                  <a:lnTo>
                    <a:pt x="1273" y="1909"/>
                  </a:lnTo>
                  <a:lnTo>
                    <a:pt x="1273" y="1909"/>
                  </a:lnTo>
                  <a:lnTo>
                    <a:pt x="1074" y="1869"/>
                  </a:lnTo>
                  <a:lnTo>
                    <a:pt x="955" y="1750"/>
                  </a:lnTo>
                  <a:lnTo>
                    <a:pt x="955" y="1750"/>
                  </a:lnTo>
                  <a:lnTo>
                    <a:pt x="915" y="1710"/>
                  </a:lnTo>
                  <a:lnTo>
                    <a:pt x="915" y="1631"/>
                  </a:lnTo>
                  <a:lnTo>
                    <a:pt x="955" y="1551"/>
                  </a:lnTo>
                  <a:lnTo>
                    <a:pt x="995" y="1511"/>
                  </a:lnTo>
                  <a:lnTo>
                    <a:pt x="995" y="1511"/>
                  </a:lnTo>
                  <a:lnTo>
                    <a:pt x="1114" y="1472"/>
                  </a:lnTo>
                  <a:lnTo>
                    <a:pt x="1233" y="1432"/>
                  </a:lnTo>
                  <a:lnTo>
                    <a:pt x="1233" y="1432"/>
                  </a:lnTo>
                  <a:lnTo>
                    <a:pt x="1392" y="1472"/>
                  </a:lnTo>
                  <a:lnTo>
                    <a:pt x="1392" y="1472"/>
                  </a:lnTo>
                  <a:lnTo>
                    <a:pt x="1432" y="1233"/>
                  </a:lnTo>
                  <a:lnTo>
                    <a:pt x="1432" y="1233"/>
                  </a:lnTo>
                  <a:lnTo>
                    <a:pt x="1273" y="1074"/>
                  </a:lnTo>
                  <a:lnTo>
                    <a:pt x="1154" y="875"/>
                  </a:lnTo>
                  <a:lnTo>
                    <a:pt x="1114" y="637"/>
                  </a:lnTo>
                  <a:lnTo>
                    <a:pt x="1154" y="557"/>
                  </a:lnTo>
                  <a:lnTo>
                    <a:pt x="1193" y="438"/>
                  </a:lnTo>
                  <a:lnTo>
                    <a:pt x="1193" y="438"/>
                  </a:lnTo>
                  <a:lnTo>
                    <a:pt x="1233" y="358"/>
                  </a:lnTo>
                  <a:lnTo>
                    <a:pt x="1313" y="279"/>
                  </a:lnTo>
                  <a:lnTo>
                    <a:pt x="1313" y="279"/>
                  </a:lnTo>
                  <a:lnTo>
                    <a:pt x="12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2914;p104">
              <a:extLst>
                <a:ext uri="{FF2B5EF4-FFF2-40B4-BE49-F238E27FC236}">
                  <a16:creationId xmlns:a16="http://schemas.microsoft.com/office/drawing/2014/main" id="{565BA84D-1871-9E3B-EE7C-3C45A5216A45}"/>
                </a:ext>
              </a:extLst>
            </p:cNvPr>
            <p:cNvSpPr/>
            <p:nvPr/>
          </p:nvSpPr>
          <p:spPr>
            <a:xfrm>
              <a:off x="7159200" y="1306375"/>
              <a:ext cx="7975" cy="23900"/>
            </a:xfrm>
            <a:custGeom>
              <a:avLst/>
              <a:gdLst/>
              <a:ahLst/>
              <a:cxnLst/>
              <a:rect l="l" t="t" r="r" b="b"/>
              <a:pathLst>
                <a:path w="319" h="956" extrusionOk="0">
                  <a:moveTo>
                    <a:pt x="200" y="1"/>
                  </a:moveTo>
                  <a:lnTo>
                    <a:pt x="120" y="80"/>
                  </a:lnTo>
                  <a:lnTo>
                    <a:pt x="80" y="160"/>
                  </a:lnTo>
                  <a:lnTo>
                    <a:pt x="41" y="279"/>
                  </a:lnTo>
                  <a:lnTo>
                    <a:pt x="1" y="359"/>
                  </a:lnTo>
                  <a:lnTo>
                    <a:pt x="41" y="597"/>
                  </a:lnTo>
                  <a:lnTo>
                    <a:pt x="160" y="796"/>
                  </a:lnTo>
                  <a:lnTo>
                    <a:pt x="319" y="955"/>
                  </a:lnTo>
                  <a:lnTo>
                    <a:pt x="319" y="717"/>
                  </a:lnTo>
                  <a:lnTo>
                    <a:pt x="319" y="478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339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2915;p104">
              <a:extLst>
                <a:ext uri="{FF2B5EF4-FFF2-40B4-BE49-F238E27FC236}">
                  <a16:creationId xmlns:a16="http://schemas.microsoft.com/office/drawing/2014/main" id="{E73279F1-8225-32FA-9C60-057E26F92D13}"/>
                </a:ext>
              </a:extLst>
            </p:cNvPr>
            <p:cNvSpPr/>
            <p:nvPr/>
          </p:nvSpPr>
          <p:spPr>
            <a:xfrm>
              <a:off x="7159200" y="1306375"/>
              <a:ext cx="7975" cy="23900"/>
            </a:xfrm>
            <a:custGeom>
              <a:avLst/>
              <a:gdLst/>
              <a:ahLst/>
              <a:cxnLst/>
              <a:rect l="l" t="t" r="r" b="b"/>
              <a:pathLst>
                <a:path w="319" h="956" fill="none" extrusionOk="0">
                  <a:moveTo>
                    <a:pt x="200" y="1"/>
                  </a:moveTo>
                  <a:lnTo>
                    <a:pt x="200" y="1"/>
                  </a:lnTo>
                  <a:lnTo>
                    <a:pt x="120" y="80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41" y="279"/>
                  </a:lnTo>
                  <a:lnTo>
                    <a:pt x="1" y="359"/>
                  </a:lnTo>
                  <a:lnTo>
                    <a:pt x="41" y="597"/>
                  </a:lnTo>
                  <a:lnTo>
                    <a:pt x="160" y="796"/>
                  </a:lnTo>
                  <a:lnTo>
                    <a:pt x="319" y="955"/>
                  </a:lnTo>
                  <a:lnTo>
                    <a:pt x="319" y="955"/>
                  </a:lnTo>
                  <a:lnTo>
                    <a:pt x="319" y="717"/>
                  </a:lnTo>
                  <a:lnTo>
                    <a:pt x="319" y="478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2916;p104">
              <a:extLst>
                <a:ext uri="{FF2B5EF4-FFF2-40B4-BE49-F238E27FC236}">
                  <a16:creationId xmlns:a16="http://schemas.microsoft.com/office/drawing/2014/main" id="{593A8DED-BCEC-937A-CC1F-15A93B5ABFCB}"/>
                </a:ext>
              </a:extLst>
            </p:cNvPr>
            <p:cNvSpPr/>
            <p:nvPr/>
          </p:nvSpPr>
          <p:spPr>
            <a:xfrm>
              <a:off x="7151250" y="1351125"/>
              <a:ext cx="26875" cy="18900"/>
            </a:xfrm>
            <a:custGeom>
              <a:avLst/>
              <a:gdLst/>
              <a:ahLst/>
              <a:cxnLst/>
              <a:rect l="l" t="t" r="r" b="b"/>
              <a:pathLst>
                <a:path w="1075" h="756" extrusionOk="0">
                  <a:moveTo>
                    <a:pt x="557" y="0"/>
                  </a:moveTo>
                  <a:lnTo>
                    <a:pt x="359" y="40"/>
                  </a:lnTo>
                  <a:lnTo>
                    <a:pt x="160" y="80"/>
                  </a:lnTo>
                  <a:lnTo>
                    <a:pt x="41" y="199"/>
                  </a:lnTo>
                  <a:lnTo>
                    <a:pt x="1" y="278"/>
                  </a:lnTo>
                  <a:lnTo>
                    <a:pt x="1" y="398"/>
                  </a:lnTo>
                  <a:lnTo>
                    <a:pt x="80" y="557"/>
                  </a:lnTo>
                  <a:lnTo>
                    <a:pt x="200" y="636"/>
                  </a:lnTo>
                  <a:lnTo>
                    <a:pt x="319" y="716"/>
                  </a:lnTo>
                  <a:lnTo>
                    <a:pt x="478" y="755"/>
                  </a:lnTo>
                  <a:lnTo>
                    <a:pt x="796" y="755"/>
                  </a:lnTo>
                  <a:lnTo>
                    <a:pt x="955" y="676"/>
                  </a:lnTo>
                  <a:lnTo>
                    <a:pt x="1035" y="596"/>
                  </a:lnTo>
                  <a:lnTo>
                    <a:pt x="1074" y="517"/>
                  </a:lnTo>
                  <a:lnTo>
                    <a:pt x="1074" y="398"/>
                  </a:lnTo>
                  <a:lnTo>
                    <a:pt x="1035" y="199"/>
                  </a:lnTo>
                  <a:lnTo>
                    <a:pt x="915" y="8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339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2917;p104">
              <a:extLst>
                <a:ext uri="{FF2B5EF4-FFF2-40B4-BE49-F238E27FC236}">
                  <a16:creationId xmlns:a16="http://schemas.microsoft.com/office/drawing/2014/main" id="{10302F17-4F61-263C-A15B-33507CB550CA}"/>
                </a:ext>
              </a:extLst>
            </p:cNvPr>
            <p:cNvSpPr/>
            <p:nvPr/>
          </p:nvSpPr>
          <p:spPr>
            <a:xfrm>
              <a:off x="7151250" y="1351125"/>
              <a:ext cx="26875" cy="18900"/>
            </a:xfrm>
            <a:custGeom>
              <a:avLst/>
              <a:gdLst/>
              <a:ahLst/>
              <a:cxnLst/>
              <a:rect l="l" t="t" r="r" b="b"/>
              <a:pathLst>
                <a:path w="1075" h="756" fill="none" extrusionOk="0">
                  <a:moveTo>
                    <a:pt x="557" y="0"/>
                  </a:moveTo>
                  <a:lnTo>
                    <a:pt x="557" y="0"/>
                  </a:lnTo>
                  <a:lnTo>
                    <a:pt x="359" y="40"/>
                  </a:lnTo>
                  <a:lnTo>
                    <a:pt x="160" y="80"/>
                  </a:lnTo>
                  <a:lnTo>
                    <a:pt x="160" y="80"/>
                  </a:lnTo>
                  <a:lnTo>
                    <a:pt x="41" y="199"/>
                  </a:lnTo>
                  <a:lnTo>
                    <a:pt x="1" y="278"/>
                  </a:lnTo>
                  <a:lnTo>
                    <a:pt x="1" y="398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200" y="636"/>
                  </a:lnTo>
                  <a:lnTo>
                    <a:pt x="319" y="716"/>
                  </a:lnTo>
                  <a:lnTo>
                    <a:pt x="478" y="755"/>
                  </a:lnTo>
                  <a:lnTo>
                    <a:pt x="637" y="755"/>
                  </a:lnTo>
                  <a:lnTo>
                    <a:pt x="637" y="755"/>
                  </a:lnTo>
                  <a:lnTo>
                    <a:pt x="796" y="755"/>
                  </a:lnTo>
                  <a:lnTo>
                    <a:pt x="955" y="676"/>
                  </a:lnTo>
                  <a:lnTo>
                    <a:pt x="955" y="676"/>
                  </a:lnTo>
                  <a:lnTo>
                    <a:pt x="1035" y="596"/>
                  </a:lnTo>
                  <a:lnTo>
                    <a:pt x="1035" y="596"/>
                  </a:lnTo>
                  <a:lnTo>
                    <a:pt x="1074" y="517"/>
                  </a:lnTo>
                  <a:lnTo>
                    <a:pt x="1074" y="398"/>
                  </a:lnTo>
                  <a:lnTo>
                    <a:pt x="1074" y="398"/>
                  </a:lnTo>
                  <a:lnTo>
                    <a:pt x="1035" y="199"/>
                  </a:lnTo>
                  <a:lnTo>
                    <a:pt x="915" y="80"/>
                  </a:lnTo>
                  <a:lnTo>
                    <a:pt x="756" y="0"/>
                  </a:lnTo>
                  <a:lnTo>
                    <a:pt x="5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2918;p104">
              <a:extLst>
                <a:ext uri="{FF2B5EF4-FFF2-40B4-BE49-F238E27FC236}">
                  <a16:creationId xmlns:a16="http://schemas.microsoft.com/office/drawing/2014/main" id="{D69118FF-CCB7-2172-4256-261CD6ECA4B0}"/>
                </a:ext>
              </a:extLst>
            </p:cNvPr>
            <p:cNvSpPr/>
            <p:nvPr/>
          </p:nvSpPr>
          <p:spPr>
            <a:xfrm>
              <a:off x="7154250" y="1335200"/>
              <a:ext cx="13925" cy="11975"/>
            </a:xfrm>
            <a:custGeom>
              <a:avLst/>
              <a:gdLst/>
              <a:ahLst/>
              <a:cxnLst/>
              <a:rect l="l" t="t" r="r" b="b"/>
              <a:pathLst>
                <a:path w="557" h="479" extrusionOk="0">
                  <a:moveTo>
                    <a:pt x="318" y="1"/>
                  </a:moveTo>
                  <a:lnTo>
                    <a:pt x="199" y="41"/>
                  </a:lnTo>
                  <a:lnTo>
                    <a:pt x="80" y="80"/>
                  </a:lnTo>
                  <a:lnTo>
                    <a:pt x="40" y="120"/>
                  </a:lnTo>
                  <a:lnTo>
                    <a:pt x="0" y="200"/>
                  </a:lnTo>
                  <a:lnTo>
                    <a:pt x="0" y="279"/>
                  </a:lnTo>
                  <a:lnTo>
                    <a:pt x="40" y="319"/>
                  </a:lnTo>
                  <a:lnTo>
                    <a:pt x="159" y="438"/>
                  </a:lnTo>
                  <a:lnTo>
                    <a:pt x="358" y="478"/>
                  </a:lnTo>
                  <a:lnTo>
                    <a:pt x="477" y="438"/>
                  </a:lnTo>
                  <a:lnTo>
                    <a:pt x="557" y="398"/>
                  </a:lnTo>
                  <a:lnTo>
                    <a:pt x="477" y="279"/>
                  </a:lnTo>
                  <a:lnTo>
                    <a:pt x="437" y="160"/>
                  </a:lnTo>
                  <a:lnTo>
                    <a:pt x="477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39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2919;p104">
              <a:extLst>
                <a:ext uri="{FF2B5EF4-FFF2-40B4-BE49-F238E27FC236}">
                  <a16:creationId xmlns:a16="http://schemas.microsoft.com/office/drawing/2014/main" id="{43786473-9442-5E70-E2D2-D65293030DCE}"/>
                </a:ext>
              </a:extLst>
            </p:cNvPr>
            <p:cNvSpPr/>
            <p:nvPr/>
          </p:nvSpPr>
          <p:spPr>
            <a:xfrm>
              <a:off x="7154250" y="1335200"/>
              <a:ext cx="13925" cy="11975"/>
            </a:xfrm>
            <a:custGeom>
              <a:avLst/>
              <a:gdLst/>
              <a:ahLst/>
              <a:cxnLst/>
              <a:rect l="l" t="t" r="r" b="b"/>
              <a:pathLst>
                <a:path w="557" h="479" fill="none" extrusionOk="0">
                  <a:moveTo>
                    <a:pt x="318" y="1"/>
                  </a:moveTo>
                  <a:lnTo>
                    <a:pt x="318" y="1"/>
                  </a:lnTo>
                  <a:lnTo>
                    <a:pt x="199" y="41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40" y="120"/>
                  </a:lnTo>
                  <a:lnTo>
                    <a:pt x="0" y="200"/>
                  </a:lnTo>
                  <a:lnTo>
                    <a:pt x="0" y="279"/>
                  </a:lnTo>
                  <a:lnTo>
                    <a:pt x="40" y="319"/>
                  </a:lnTo>
                  <a:lnTo>
                    <a:pt x="40" y="319"/>
                  </a:lnTo>
                  <a:lnTo>
                    <a:pt x="159" y="438"/>
                  </a:lnTo>
                  <a:lnTo>
                    <a:pt x="358" y="478"/>
                  </a:lnTo>
                  <a:lnTo>
                    <a:pt x="358" y="478"/>
                  </a:lnTo>
                  <a:lnTo>
                    <a:pt x="477" y="438"/>
                  </a:lnTo>
                  <a:lnTo>
                    <a:pt x="557" y="398"/>
                  </a:lnTo>
                  <a:lnTo>
                    <a:pt x="557" y="398"/>
                  </a:lnTo>
                  <a:lnTo>
                    <a:pt x="557" y="398"/>
                  </a:lnTo>
                  <a:lnTo>
                    <a:pt x="557" y="398"/>
                  </a:lnTo>
                  <a:lnTo>
                    <a:pt x="477" y="279"/>
                  </a:lnTo>
                  <a:lnTo>
                    <a:pt x="437" y="160"/>
                  </a:lnTo>
                  <a:lnTo>
                    <a:pt x="437" y="160"/>
                  </a:lnTo>
                  <a:lnTo>
                    <a:pt x="477" y="41"/>
                  </a:lnTo>
                  <a:lnTo>
                    <a:pt x="477" y="41"/>
                  </a:lnTo>
                  <a:lnTo>
                    <a:pt x="3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2920;p104">
              <a:extLst>
                <a:ext uri="{FF2B5EF4-FFF2-40B4-BE49-F238E27FC236}">
                  <a16:creationId xmlns:a16="http://schemas.microsoft.com/office/drawing/2014/main" id="{1986C164-8B2D-2AF4-E40E-F3F5DFE11A01}"/>
                </a:ext>
              </a:extLst>
            </p:cNvPr>
            <p:cNvSpPr/>
            <p:nvPr/>
          </p:nvSpPr>
          <p:spPr>
            <a:xfrm>
              <a:off x="7182075" y="1352100"/>
              <a:ext cx="29850" cy="10975"/>
            </a:xfrm>
            <a:custGeom>
              <a:avLst/>
              <a:gdLst/>
              <a:ahLst/>
              <a:cxnLst/>
              <a:rect l="l" t="t" r="r" b="b"/>
              <a:pathLst>
                <a:path w="1194" h="439" extrusionOk="0">
                  <a:moveTo>
                    <a:pt x="0" y="1"/>
                  </a:moveTo>
                  <a:lnTo>
                    <a:pt x="80" y="160"/>
                  </a:lnTo>
                  <a:lnTo>
                    <a:pt x="239" y="279"/>
                  </a:lnTo>
                  <a:lnTo>
                    <a:pt x="398" y="359"/>
                  </a:lnTo>
                  <a:lnTo>
                    <a:pt x="557" y="398"/>
                  </a:lnTo>
                  <a:lnTo>
                    <a:pt x="756" y="438"/>
                  </a:lnTo>
                  <a:lnTo>
                    <a:pt x="994" y="398"/>
                  </a:lnTo>
                  <a:lnTo>
                    <a:pt x="1193" y="319"/>
                  </a:lnTo>
                  <a:lnTo>
                    <a:pt x="557" y="1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9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2921;p104">
              <a:extLst>
                <a:ext uri="{FF2B5EF4-FFF2-40B4-BE49-F238E27FC236}">
                  <a16:creationId xmlns:a16="http://schemas.microsoft.com/office/drawing/2014/main" id="{31089957-D5B2-33B7-6FFC-81E961F6CDFD}"/>
                </a:ext>
              </a:extLst>
            </p:cNvPr>
            <p:cNvSpPr/>
            <p:nvPr/>
          </p:nvSpPr>
          <p:spPr>
            <a:xfrm>
              <a:off x="7182075" y="1352100"/>
              <a:ext cx="29850" cy="10975"/>
            </a:xfrm>
            <a:custGeom>
              <a:avLst/>
              <a:gdLst/>
              <a:ahLst/>
              <a:cxnLst/>
              <a:rect l="l" t="t" r="r" b="b"/>
              <a:pathLst>
                <a:path w="1194" h="43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239" y="279"/>
                  </a:lnTo>
                  <a:lnTo>
                    <a:pt x="398" y="359"/>
                  </a:lnTo>
                  <a:lnTo>
                    <a:pt x="557" y="398"/>
                  </a:lnTo>
                  <a:lnTo>
                    <a:pt x="756" y="438"/>
                  </a:lnTo>
                  <a:lnTo>
                    <a:pt x="756" y="438"/>
                  </a:lnTo>
                  <a:lnTo>
                    <a:pt x="994" y="398"/>
                  </a:lnTo>
                  <a:lnTo>
                    <a:pt x="1193" y="319"/>
                  </a:lnTo>
                  <a:lnTo>
                    <a:pt x="1193" y="319"/>
                  </a:lnTo>
                  <a:lnTo>
                    <a:pt x="1193" y="319"/>
                  </a:lnTo>
                  <a:lnTo>
                    <a:pt x="1193" y="319"/>
                  </a:lnTo>
                  <a:lnTo>
                    <a:pt x="557" y="16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2922;p104">
              <a:extLst>
                <a:ext uri="{FF2B5EF4-FFF2-40B4-BE49-F238E27FC236}">
                  <a16:creationId xmlns:a16="http://schemas.microsoft.com/office/drawing/2014/main" id="{DD87E16A-E6BC-9A46-0D9E-2F34B97303FC}"/>
                </a:ext>
              </a:extLst>
            </p:cNvPr>
            <p:cNvSpPr/>
            <p:nvPr/>
          </p:nvSpPr>
          <p:spPr>
            <a:xfrm>
              <a:off x="6579725" y="1152325"/>
              <a:ext cx="571550" cy="315100"/>
            </a:xfrm>
            <a:custGeom>
              <a:avLst/>
              <a:gdLst/>
              <a:ahLst/>
              <a:cxnLst/>
              <a:rect l="l" t="t" r="r" b="b"/>
              <a:pathLst>
                <a:path w="22862" h="12604" extrusionOk="0">
                  <a:moveTo>
                    <a:pt x="12843" y="0"/>
                  </a:moveTo>
                  <a:lnTo>
                    <a:pt x="12127" y="40"/>
                  </a:lnTo>
                  <a:lnTo>
                    <a:pt x="11371" y="120"/>
                  </a:lnTo>
                  <a:lnTo>
                    <a:pt x="10616" y="239"/>
                  </a:lnTo>
                  <a:lnTo>
                    <a:pt x="9821" y="438"/>
                  </a:lnTo>
                  <a:lnTo>
                    <a:pt x="9026" y="716"/>
                  </a:lnTo>
                  <a:lnTo>
                    <a:pt x="8191" y="1034"/>
                  </a:lnTo>
                  <a:lnTo>
                    <a:pt x="7356" y="1392"/>
                  </a:lnTo>
                  <a:lnTo>
                    <a:pt x="6521" y="1829"/>
                  </a:lnTo>
                  <a:lnTo>
                    <a:pt x="5686" y="2306"/>
                  </a:lnTo>
                  <a:lnTo>
                    <a:pt x="4891" y="2863"/>
                  </a:lnTo>
                  <a:lnTo>
                    <a:pt x="4135" y="3420"/>
                  </a:lnTo>
                  <a:lnTo>
                    <a:pt x="3380" y="4016"/>
                  </a:lnTo>
                  <a:lnTo>
                    <a:pt x="2704" y="4652"/>
                  </a:lnTo>
                  <a:lnTo>
                    <a:pt x="2068" y="5328"/>
                  </a:lnTo>
                  <a:lnTo>
                    <a:pt x="1471" y="6004"/>
                  </a:lnTo>
                  <a:lnTo>
                    <a:pt x="994" y="6720"/>
                  </a:lnTo>
                  <a:lnTo>
                    <a:pt x="597" y="7395"/>
                  </a:lnTo>
                  <a:lnTo>
                    <a:pt x="239" y="8151"/>
                  </a:lnTo>
                  <a:lnTo>
                    <a:pt x="120" y="8509"/>
                  </a:lnTo>
                  <a:lnTo>
                    <a:pt x="40" y="8867"/>
                  </a:lnTo>
                  <a:lnTo>
                    <a:pt x="0" y="9105"/>
                  </a:lnTo>
                  <a:lnTo>
                    <a:pt x="80" y="9383"/>
                  </a:lnTo>
                  <a:lnTo>
                    <a:pt x="199" y="9701"/>
                  </a:lnTo>
                  <a:lnTo>
                    <a:pt x="438" y="10059"/>
                  </a:lnTo>
                  <a:lnTo>
                    <a:pt x="716" y="10417"/>
                  </a:lnTo>
                  <a:lnTo>
                    <a:pt x="1153" y="10735"/>
                  </a:lnTo>
                  <a:lnTo>
                    <a:pt x="1630" y="11093"/>
                  </a:lnTo>
                  <a:lnTo>
                    <a:pt x="2267" y="11411"/>
                  </a:lnTo>
                  <a:lnTo>
                    <a:pt x="3022" y="11729"/>
                  </a:lnTo>
                  <a:lnTo>
                    <a:pt x="3857" y="12007"/>
                  </a:lnTo>
                  <a:lnTo>
                    <a:pt x="4851" y="12246"/>
                  </a:lnTo>
                  <a:lnTo>
                    <a:pt x="5964" y="12445"/>
                  </a:lnTo>
                  <a:lnTo>
                    <a:pt x="7197" y="12564"/>
                  </a:lnTo>
                  <a:lnTo>
                    <a:pt x="8588" y="12604"/>
                  </a:lnTo>
                  <a:lnTo>
                    <a:pt x="10139" y="12604"/>
                  </a:lnTo>
                  <a:lnTo>
                    <a:pt x="11849" y="12524"/>
                  </a:lnTo>
                  <a:lnTo>
                    <a:pt x="13399" y="12365"/>
                  </a:lnTo>
                  <a:lnTo>
                    <a:pt x="14830" y="12167"/>
                  </a:lnTo>
                  <a:lnTo>
                    <a:pt x="16103" y="11888"/>
                  </a:lnTo>
                  <a:lnTo>
                    <a:pt x="17256" y="11570"/>
                  </a:lnTo>
                  <a:lnTo>
                    <a:pt x="18250" y="11212"/>
                  </a:lnTo>
                  <a:lnTo>
                    <a:pt x="19124" y="10815"/>
                  </a:lnTo>
                  <a:lnTo>
                    <a:pt x="19920" y="10417"/>
                  </a:lnTo>
                  <a:lnTo>
                    <a:pt x="20596" y="9980"/>
                  </a:lnTo>
                  <a:lnTo>
                    <a:pt x="21152" y="9542"/>
                  </a:lnTo>
                  <a:lnTo>
                    <a:pt x="21629" y="9105"/>
                  </a:lnTo>
                  <a:lnTo>
                    <a:pt x="22027" y="8668"/>
                  </a:lnTo>
                  <a:lnTo>
                    <a:pt x="22305" y="8230"/>
                  </a:lnTo>
                  <a:lnTo>
                    <a:pt x="22544" y="7833"/>
                  </a:lnTo>
                  <a:lnTo>
                    <a:pt x="22703" y="7435"/>
                  </a:lnTo>
                  <a:lnTo>
                    <a:pt x="22822" y="7077"/>
                  </a:lnTo>
                  <a:lnTo>
                    <a:pt x="22862" y="6759"/>
                  </a:lnTo>
                  <a:lnTo>
                    <a:pt x="22822" y="6441"/>
                  </a:lnTo>
                  <a:lnTo>
                    <a:pt x="22743" y="6163"/>
                  </a:lnTo>
                  <a:lnTo>
                    <a:pt x="22385" y="5447"/>
                  </a:lnTo>
                  <a:lnTo>
                    <a:pt x="22146" y="4970"/>
                  </a:lnTo>
                  <a:lnTo>
                    <a:pt x="21788" y="4453"/>
                  </a:lnTo>
                  <a:lnTo>
                    <a:pt x="21351" y="3897"/>
                  </a:lnTo>
                  <a:lnTo>
                    <a:pt x="20874" y="3300"/>
                  </a:lnTo>
                  <a:lnTo>
                    <a:pt x="20278" y="2704"/>
                  </a:lnTo>
                  <a:lnTo>
                    <a:pt x="19602" y="2107"/>
                  </a:lnTo>
                  <a:lnTo>
                    <a:pt x="18846" y="1591"/>
                  </a:lnTo>
                  <a:lnTo>
                    <a:pt x="18409" y="1312"/>
                  </a:lnTo>
                  <a:lnTo>
                    <a:pt x="17971" y="1074"/>
                  </a:lnTo>
                  <a:lnTo>
                    <a:pt x="17494" y="875"/>
                  </a:lnTo>
                  <a:lnTo>
                    <a:pt x="17017" y="676"/>
                  </a:lnTo>
                  <a:lnTo>
                    <a:pt x="16500" y="477"/>
                  </a:lnTo>
                  <a:lnTo>
                    <a:pt x="15944" y="318"/>
                  </a:lnTo>
                  <a:lnTo>
                    <a:pt x="15387" y="199"/>
                  </a:lnTo>
                  <a:lnTo>
                    <a:pt x="14791" y="120"/>
                  </a:lnTo>
                  <a:lnTo>
                    <a:pt x="14155" y="40"/>
                  </a:lnTo>
                  <a:lnTo>
                    <a:pt x="13518" y="0"/>
                  </a:lnTo>
                  <a:close/>
                </a:path>
              </a:pathLst>
            </a:custGeom>
            <a:solidFill>
              <a:srgbClr val="0067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2923;p104">
              <a:extLst>
                <a:ext uri="{FF2B5EF4-FFF2-40B4-BE49-F238E27FC236}">
                  <a16:creationId xmlns:a16="http://schemas.microsoft.com/office/drawing/2014/main" id="{4E8CAEAB-9D61-4105-F531-4B3B281585E0}"/>
                </a:ext>
              </a:extLst>
            </p:cNvPr>
            <p:cNvSpPr/>
            <p:nvPr/>
          </p:nvSpPr>
          <p:spPr>
            <a:xfrm>
              <a:off x="6579725" y="1152325"/>
              <a:ext cx="571550" cy="315100"/>
            </a:xfrm>
            <a:custGeom>
              <a:avLst/>
              <a:gdLst/>
              <a:ahLst/>
              <a:cxnLst/>
              <a:rect l="l" t="t" r="r" b="b"/>
              <a:pathLst>
                <a:path w="22862" h="12604" fill="none" extrusionOk="0">
                  <a:moveTo>
                    <a:pt x="22743" y="6163"/>
                  </a:moveTo>
                  <a:lnTo>
                    <a:pt x="22743" y="6163"/>
                  </a:lnTo>
                  <a:lnTo>
                    <a:pt x="22385" y="5447"/>
                  </a:lnTo>
                  <a:lnTo>
                    <a:pt x="22146" y="4970"/>
                  </a:lnTo>
                  <a:lnTo>
                    <a:pt x="21788" y="4453"/>
                  </a:lnTo>
                  <a:lnTo>
                    <a:pt x="21351" y="3897"/>
                  </a:lnTo>
                  <a:lnTo>
                    <a:pt x="20874" y="3300"/>
                  </a:lnTo>
                  <a:lnTo>
                    <a:pt x="20278" y="2704"/>
                  </a:lnTo>
                  <a:lnTo>
                    <a:pt x="19602" y="2107"/>
                  </a:lnTo>
                  <a:lnTo>
                    <a:pt x="18846" y="1591"/>
                  </a:lnTo>
                  <a:lnTo>
                    <a:pt x="18409" y="1312"/>
                  </a:lnTo>
                  <a:lnTo>
                    <a:pt x="17971" y="1074"/>
                  </a:lnTo>
                  <a:lnTo>
                    <a:pt x="17494" y="875"/>
                  </a:lnTo>
                  <a:lnTo>
                    <a:pt x="17017" y="676"/>
                  </a:lnTo>
                  <a:lnTo>
                    <a:pt x="16500" y="477"/>
                  </a:lnTo>
                  <a:lnTo>
                    <a:pt x="15944" y="318"/>
                  </a:lnTo>
                  <a:lnTo>
                    <a:pt x="15387" y="199"/>
                  </a:lnTo>
                  <a:lnTo>
                    <a:pt x="14791" y="120"/>
                  </a:lnTo>
                  <a:lnTo>
                    <a:pt x="14155" y="40"/>
                  </a:lnTo>
                  <a:lnTo>
                    <a:pt x="13518" y="0"/>
                  </a:lnTo>
                  <a:lnTo>
                    <a:pt x="12843" y="0"/>
                  </a:lnTo>
                  <a:lnTo>
                    <a:pt x="12127" y="40"/>
                  </a:lnTo>
                  <a:lnTo>
                    <a:pt x="11371" y="120"/>
                  </a:lnTo>
                  <a:lnTo>
                    <a:pt x="10616" y="239"/>
                  </a:lnTo>
                  <a:lnTo>
                    <a:pt x="10616" y="239"/>
                  </a:lnTo>
                  <a:lnTo>
                    <a:pt x="9821" y="438"/>
                  </a:lnTo>
                  <a:lnTo>
                    <a:pt x="9026" y="716"/>
                  </a:lnTo>
                  <a:lnTo>
                    <a:pt x="8191" y="1034"/>
                  </a:lnTo>
                  <a:lnTo>
                    <a:pt x="7356" y="1392"/>
                  </a:lnTo>
                  <a:lnTo>
                    <a:pt x="6521" y="1829"/>
                  </a:lnTo>
                  <a:lnTo>
                    <a:pt x="5686" y="2306"/>
                  </a:lnTo>
                  <a:lnTo>
                    <a:pt x="4891" y="2863"/>
                  </a:lnTo>
                  <a:lnTo>
                    <a:pt x="4135" y="3420"/>
                  </a:lnTo>
                  <a:lnTo>
                    <a:pt x="3380" y="4016"/>
                  </a:lnTo>
                  <a:lnTo>
                    <a:pt x="2704" y="4652"/>
                  </a:lnTo>
                  <a:lnTo>
                    <a:pt x="2068" y="5328"/>
                  </a:lnTo>
                  <a:lnTo>
                    <a:pt x="1471" y="6004"/>
                  </a:lnTo>
                  <a:lnTo>
                    <a:pt x="994" y="6720"/>
                  </a:lnTo>
                  <a:lnTo>
                    <a:pt x="597" y="7395"/>
                  </a:lnTo>
                  <a:lnTo>
                    <a:pt x="239" y="8151"/>
                  </a:lnTo>
                  <a:lnTo>
                    <a:pt x="120" y="8509"/>
                  </a:lnTo>
                  <a:lnTo>
                    <a:pt x="40" y="8867"/>
                  </a:lnTo>
                  <a:lnTo>
                    <a:pt x="40" y="8867"/>
                  </a:lnTo>
                  <a:lnTo>
                    <a:pt x="0" y="9105"/>
                  </a:lnTo>
                  <a:lnTo>
                    <a:pt x="80" y="9383"/>
                  </a:lnTo>
                  <a:lnTo>
                    <a:pt x="199" y="9701"/>
                  </a:lnTo>
                  <a:lnTo>
                    <a:pt x="438" y="10059"/>
                  </a:lnTo>
                  <a:lnTo>
                    <a:pt x="716" y="10417"/>
                  </a:lnTo>
                  <a:lnTo>
                    <a:pt x="1153" y="10735"/>
                  </a:lnTo>
                  <a:lnTo>
                    <a:pt x="1630" y="11093"/>
                  </a:lnTo>
                  <a:lnTo>
                    <a:pt x="2267" y="11411"/>
                  </a:lnTo>
                  <a:lnTo>
                    <a:pt x="3022" y="11729"/>
                  </a:lnTo>
                  <a:lnTo>
                    <a:pt x="3857" y="12007"/>
                  </a:lnTo>
                  <a:lnTo>
                    <a:pt x="4851" y="12246"/>
                  </a:lnTo>
                  <a:lnTo>
                    <a:pt x="5964" y="12445"/>
                  </a:lnTo>
                  <a:lnTo>
                    <a:pt x="7197" y="12564"/>
                  </a:lnTo>
                  <a:lnTo>
                    <a:pt x="8588" y="12604"/>
                  </a:lnTo>
                  <a:lnTo>
                    <a:pt x="10139" y="12604"/>
                  </a:lnTo>
                  <a:lnTo>
                    <a:pt x="11849" y="12524"/>
                  </a:lnTo>
                  <a:lnTo>
                    <a:pt x="11849" y="12524"/>
                  </a:lnTo>
                  <a:lnTo>
                    <a:pt x="13399" y="12365"/>
                  </a:lnTo>
                  <a:lnTo>
                    <a:pt x="14830" y="12167"/>
                  </a:lnTo>
                  <a:lnTo>
                    <a:pt x="16103" y="11888"/>
                  </a:lnTo>
                  <a:lnTo>
                    <a:pt x="17256" y="11570"/>
                  </a:lnTo>
                  <a:lnTo>
                    <a:pt x="18250" y="11212"/>
                  </a:lnTo>
                  <a:lnTo>
                    <a:pt x="19124" y="10815"/>
                  </a:lnTo>
                  <a:lnTo>
                    <a:pt x="19920" y="10417"/>
                  </a:lnTo>
                  <a:lnTo>
                    <a:pt x="20596" y="9980"/>
                  </a:lnTo>
                  <a:lnTo>
                    <a:pt x="21152" y="9542"/>
                  </a:lnTo>
                  <a:lnTo>
                    <a:pt x="21629" y="9105"/>
                  </a:lnTo>
                  <a:lnTo>
                    <a:pt x="22027" y="8668"/>
                  </a:lnTo>
                  <a:lnTo>
                    <a:pt x="22305" y="8230"/>
                  </a:lnTo>
                  <a:lnTo>
                    <a:pt x="22544" y="7833"/>
                  </a:lnTo>
                  <a:lnTo>
                    <a:pt x="22703" y="7435"/>
                  </a:lnTo>
                  <a:lnTo>
                    <a:pt x="22822" y="7077"/>
                  </a:lnTo>
                  <a:lnTo>
                    <a:pt x="22862" y="6759"/>
                  </a:lnTo>
                  <a:lnTo>
                    <a:pt x="22862" y="6759"/>
                  </a:lnTo>
                  <a:lnTo>
                    <a:pt x="22822" y="6441"/>
                  </a:lnTo>
                  <a:lnTo>
                    <a:pt x="22743" y="6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2924;p104">
              <a:extLst>
                <a:ext uri="{FF2B5EF4-FFF2-40B4-BE49-F238E27FC236}">
                  <a16:creationId xmlns:a16="http://schemas.microsoft.com/office/drawing/2014/main" id="{61E7FB66-D354-DDAF-E933-8A9209FEB832}"/>
                </a:ext>
              </a:extLst>
            </p:cNvPr>
            <p:cNvSpPr/>
            <p:nvPr/>
          </p:nvSpPr>
          <p:spPr>
            <a:xfrm>
              <a:off x="7293400" y="1223875"/>
              <a:ext cx="42775" cy="42775"/>
            </a:xfrm>
            <a:custGeom>
              <a:avLst/>
              <a:gdLst/>
              <a:ahLst/>
              <a:cxnLst/>
              <a:rect l="l" t="t" r="r" b="b"/>
              <a:pathLst>
                <a:path w="1711" h="1711" extrusionOk="0">
                  <a:moveTo>
                    <a:pt x="835" y="1"/>
                  </a:moveTo>
                  <a:lnTo>
                    <a:pt x="676" y="41"/>
                  </a:lnTo>
                  <a:lnTo>
                    <a:pt x="517" y="80"/>
                  </a:lnTo>
                  <a:lnTo>
                    <a:pt x="358" y="160"/>
                  </a:lnTo>
                  <a:lnTo>
                    <a:pt x="239" y="279"/>
                  </a:lnTo>
                  <a:lnTo>
                    <a:pt x="159" y="398"/>
                  </a:lnTo>
                  <a:lnTo>
                    <a:pt x="80" y="518"/>
                  </a:lnTo>
                  <a:lnTo>
                    <a:pt x="0" y="677"/>
                  </a:lnTo>
                  <a:lnTo>
                    <a:pt x="0" y="876"/>
                  </a:lnTo>
                  <a:lnTo>
                    <a:pt x="0" y="1035"/>
                  </a:lnTo>
                  <a:lnTo>
                    <a:pt x="80" y="1194"/>
                  </a:lnTo>
                  <a:lnTo>
                    <a:pt x="159" y="1353"/>
                  </a:lnTo>
                  <a:lnTo>
                    <a:pt x="239" y="1472"/>
                  </a:lnTo>
                  <a:lnTo>
                    <a:pt x="358" y="1591"/>
                  </a:lnTo>
                  <a:lnTo>
                    <a:pt x="517" y="1671"/>
                  </a:lnTo>
                  <a:lnTo>
                    <a:pt x="676" y="1711"/>
                  </a:lnTo>
                  <a:lnTo>
                    <a:pt x="1034" y="1711"/>
                  </a:lnTo>
                  <a:lnTo>
                    <a:pt x="1193" y="1671"/>
                  </a:lnTo>
                  <a:lnTo>
                    <a:pt x="1312" y="1591"/>
                  </a:lnTo>
                  <a:lnTo>
                    <a:pt x="1472" y="1472"/>
                  </a:lnTo>
                  <a:lnTo>
                    <a:pt x="1551" y="1353"/>
                  </a:lnTo>
                  <a:lnTo>
                    <a:pt x="1631" y="1194"/>
                  </a:lnTo>
                  <a:lnTo>
                    <a:pt x="1670" y="1035"/>
                  </a:lnTo>
                  <a:lnTo>
                    <a:pt x="1710" y="876"/>
                  </a:lnTo>
                  <a:lnTo>
                    <a:pt x="1670" y="677"/>
                  </a:lnTo>
                  <a:lnTo>
                    <a:pt x="1631" y="518"/>
                  </a:lnTo>
                  <a:lnTo>
                    <a:pt x="1551" y="398"/>
                  </a:lnTo>
                  <a:lnTo>
                    <a:pt x="1472" y="279"/>
                  </a:lnTo>
                  <a:lnTo>
                    <a:pt x="1312" y="160"/>
                  </a:lnTo>
                  <a:lnTo>
                    <a:pt x="1193" y="80"/>
                  </a:lnTo>
                  <a:lnTo>
                    <a:pt x="1034" y="4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2925;p104">
              <a:extLst>
                <a:ext uri="{FF2B5EF4-FFF2-40B4-BE49-F238E27FC236}">
                  <a16:creationId xmlns:a16="http://schemas.microsoft.com/office/drawing/2014/main" id="{7F062012-D62B-671B-D3DF-A743897A839D}"/>
                </a:ext>
              </a:extLst>
            </p:cNvPr>
            <p:cNvSpPr/>
            <p:nvPr/>
          </p:nvSpPr>
          <p:spPr>
            <a:xfrm>
              <a:off x="7318250" y="12288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239" y="1"/>
                  </a:moveTo>
                  <a:lnTo>
                    <a:pt x="120" y="40"/>
                  </a:lnTo>
                  <a:lnTo>
                    <a:pt x="40" y="80"/>
                  </a:lnTo>
                  <a:lnTo>
                    <a:pt x="0" y="160"/>
                  </a:lnTo>
                  <a:lnTo>
                    <a:pt x="0" y="239"/>
                  </a:lnTo>
                  <a:lnTo>
                    <a:pt x="0" y="359"/>
                  </a:lnTo>
                  <a:lnTo>
                    <a:pt x="40" y="438"/>
                  </a:lnTo>
                  <a:lnTo>
                    <a:pt x="120" y="478"/>
                  </a:lnTo>
                  <a:lnTo>
                    <a:pt x="318" y="478"/>
                  </a:lnTo>
                  <a:lnTo>
                    <a:pt x="398" y="438"/>
                  </a:lnTo>
                  <a:lnTo>
                    <a:pt x="438" y="359"/>
                  </a:lnTo>
                  <a:lnTo>
                    <a:pt x="478" y="239"/>
                  </a:lnTo>
                  <a:lnTo>
                    <a:pt x="438" y="160"/>
                  </a:lnTo>
                  <a:lnTo>
                    <a:pt x="398" y="80"/>
                  </a:lnTo>
                  <a:lnTo>
                    <a:pt x="318" y="4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2926;p104">
              <a:extLst>
                <a:ext uri="{FF2B5EF4-FFF2-40B4-BE49-F238E27FC236}">
                  <a16:creationId xmlns:a16="http://schemas.microsoft.com/office/drawing/2014/main" id="{730B7F99-3FA8-3B0E-4A39-150085B955DB}"/>
                </a:ext>
              </a:extLst>
            </p:cNvPr>
            <p:cNvSpPr/>
            <p:nvPr/>
          </p:nvSpPr>
          <p:spPr>
            <a:xfrm>
              <a:off x="6829200" y="1152325"/>
              <a:ext cx="237600" cy="104375"/>
            </a:xfrm>
            <a:custGeom>
              <a:avLst/>
              <a:gdLst/>
              <a:ahLst/>
              <a:cxnLst/>
              <a:rect l="l" t="t" r="r" b="b"/>
              <a:pathLst>
                <a:path w="9504" h="4175" extrusionOk="0">
                  <a:moveTo>
                    <a:pt x="2784" y="0"/>
                  </a:moveTo>
                  <a:lnTo>
                    <a:pt x="2108" y="40"/>
                  </a:lnTo>
                  <a:lnTo>
                    <a:pt x="1392" y="120"/>
                  </a:lnTo>
                  <a:lnTo>
                    <a:pt x="637" y="239"/>
                  </a:lnTo>
                  <a:lnTo>
                    <a:pt x="1" y="398"/>
                  </a:lnTo>
                  <a:lnTo>
                    <a:pt x="120" y="875"/>
                  </a:lnTo>
                  <a:lnTo>
                    <a:pt x="279" y="1392"/>
                  </a:lnTo>
                  <a:lnTo>
                    <a:pt x="518" y="1948"/>
                  </a:lnTo>
                  <a:lnTo>
                    <a:pt x="836" y="2505"/>
                  </a:lnTo>
                  <a:lnTo>
                    <a:pt x="1035" y="2744"/>
                  </a:lnTo>
                  <a:lnTo>
                    <a:pt x="1273" y="3022"/>
                  </a:lnTo>
                  <a:lnTo>
                    <a:pt x="1551" y="3221"/>
                  </a:lnTo>
                  <a:lnTo>
                    <a:pt x="1830" y="3459"/>
                  </a:lnTo>
                  <a:lnTo>
                    <a:pt x="2148" y="3658"/>
                  </a:lnTo>
                  <a:lnTo>
                    <a:pt x="2506" y="3817"/>
                  </a:lnTo>
                  <a:lnTo>
                    <a:pt x="2864" y="3976"/>
                  </a:lnTo>
                  <a:lnTo>
                    <a:pt x="3301" y="4056"/>
                  </a:lnTo>
                  <a:lnTo>
                    <a:pt x="3778" y="4135"/>
                  </a:lnTo>
                  <a:lnTo>
                    <a:pt x="4255" y="4175"/>
                  </a:lnTo>
                  <a:lnTo>
                    <a:pt x="4732" y="4175"/>
                  </a:lnTo>
                  <a:lnTo>
                    <a:pt x="5209" y="4135"/>
                  </a:lnTo>
                  <a:lnTo>
                    <a:pt x="5647" y="4056"/>
                  </a:lnTo>
                  <a:lnTo>
                    <a:pt x="6084" y="3936"/>
                  </a:lnTo>
                  <a:lnTo>
                    <a:pt x="6521" y="3817"/>
                  </a:lnTo>
                  <a:lnTo>
                    <a:pt x="6919" y="3658"/>
                  </a:lnTo>
                  <a:lnTo>
                    <a:pt x="7714" y="3300"/>
                  </a:lnTo>
                  <a:lnTo>
                    <a:pt x="8390" y="2863"/>
                  </a:lnTo>
                  <a:lnTo>
                    <a:pt x="8986" y="2465"/>
                  </a:lnTo>
                  <a:lnTo>
                    <a:pt x="9503" y="2028"/>
                  </a:lnTo>
                  <a:lnTo>
                    <a:pt x="8708" y="1511"/>
                  </a:lnTo>
                  <a:lnTo>
                    <a:pt x="8311" y="1273"/>
                  </a:lnTo>
                  <a:lnTo>
                    <a:pt x="7873" y="1034"/>
                  </a:lnTo>
                  <a:lnTo>
                    <a:pt x="7396" y="795"/>
                  </a:lnTo>
                  <a:lnTo>
                    <a:pt x="6919" y="636"/>
                  </a:lnTo>
                  <a:lnTo>
                    <a:pt x="6402" y="438"/>
                  </a:lnTo>
                  <a:lnTo>
                    <a:pt x="5885" y="318"/>
                  </a:lnTo>
                  <a:lnTo>
                    <a:pt x="5329" y="199"/>
                  </a:lnTo>
                  <a:lnTo>
                    <a:pt x="4732" y="80"/>
                  </a:lnTo>
                  <a:lnTo>
                    <a:pt x="4096" y="40"/>
                  </a:lnTo>
                  <a:lnTo>
                    <a:pt x="3460" y="0"/>
                  </a:lnTo>
                  <a:close/>
                </a:path>
              </a:pathLst>
            </a:custGeom>
            <a:solidFill>
              <a:srgbClr val="008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2927;p104">
              <a:extLst>
                <a:ext uri="{FF2B5EF4-FFF2-40B4-BE49-F238E27FC236}">
                  <a16:creationId xmlns:a16="http://schemas.microsoft.com/office/drawing/2014/main" id="{006D88EA-A481-9F4B-1BB1-904215704492}"/>
                </a:ext>
              </a:extLst>
            </p:cNvPr>
            <p:cNvSpPr/>
            <p:nvPr/>
          </p:nvSpPr>
          <p:spPr>
            <a:xfrm>
              <a:off x="6829200" y="1152325"/>
              <a:ext cx="237600" cy="104375"/>
            </a:xfrm>
            <a:custGeom>
              <a:avLst/>
              <a:gdLst/>
              <a:ahLst/>
              <a:cxnLst/>
              <a:rect l="l" t="t" r="r" b="b"/>
              <a:pathLst>
                <a:path w="9504" h="4175" fill="none" extrusionOk="0">
                  <a:moveTo>
                    <a:pt x="1" y="398"/>
                  </a:moveTo>
                  <a:lnTo>
                    <a:pt x="1" y="398"/>
                  </a:lnTo>
                  <a:lnTo>
                    <a:pt x="120" y="875"/>
                  </a:lnTo>
                  <a:lnTo>
                    <a:pt x="279" y="1392"/>
                  </a:lnTo>
                  <a:lnTo>
                    <a:pt x="518" y="1948"/>
                  </a:lnTo>
                  <a:lnTo>
                    <a:pt x="836" y="2505"/>
                  </a:lnTo>
                  <a:lnTo>
                    <a:pt x="1035" y="2744"/>
                  </a:lnTo>
                  <a:lnTo>
                    <a:pt x="1273" y="3022"/>
                  </a:lnTo>
                  <a:lnTo>
                    <a:pt x="1551" y="3221"/>
                  </a:lnTo>
                  <a:lnTo>
                    <a:pt x="1830" y="3459"/>
                  </a:lnTo>
                  <a:lnTo>
                    <a:pt x="2148" y="3658"/>
                  </a:lnTo>
                  <a:lnTo>
                    <a:pt x="2506" y="3817"/>
                  </a:lnTo>
                  <a:lnTo>
                    <a:pt x="2864" y="3976"/>
                  </a:lnTo>
                  <a:lnTo>
                    <a:pt x="3301" y="4056"/>
                  </a:lnTo>
                  <a:lnTo>
                    <a:pt x="3301" y="4056"/>
                  </a:lnTo>
                  <a:lnTo>
                    <a:pt x="3778" y="4135"/>
                  </a:lnTo>
                  <a:lnTo>
                    <a:pt x="4255" y="4175"/>
                  </a:lnTo>
                  <a:lnTo>
                    <a:pt x="4732" y="4175"/>
                  </a:lnTo>
                  <a:lnTo>
                    <a:pt x="5209" y="4135"/>
                  </a:lnTo>
                  <a:lnTo>
                    <a:pt x="5647" y="4056"/>
                  </a:lnTo>
                  <a:lnTo>
                    <a:pt x="6084" y="3936"/>
                  </a:lnTo>
                  <a:lnTo>
                    <a:pt x="6521" y="3817"/>
                  </a:lnTo>
                  <a:lnTo>
                    <a:pt x="6919" y="3658"/>
                  </a:lnTo>
                  <a:lnTo>
                    <a:pt x="7714" y="3300"/>
                  </a:lnTo>
                  <a:lnTo>
                    <a:pt x="8390" y="2863"/>
                  </a:lnTo>
                  <a:lnTo>
                    <a:pt x="8986" y="2465"/>
                  </a:lnTo>
                  <a:lnTo>
                    <a:pt x="9503" y="2028"/>
                  </a:lnTo>
                  <a:lnTo>
                    <a:pt x="9503" y="2028"/>
                  </a:lnTo>
                  <a:lnTo>
                    <a:pt x="8708" y="1511"/>
                  </a:lnTo>
                  <a:lnTo>
                    <a:pt x="8311" y="1273"/>
                  </a:lnTo>
                  <a:lnTo>
                    <a:pt x="7873" y="1034"/>
                  </a:lnTo>
                  <a:lnTo>
                    <a:pt x="7396" y="795"/>
                  </a:lnTo>
                  <a:lnTo>
                    <a:pt x="6919" y="636"/>
                  </a:lnTo>
                  <a:lnTo>
                    <a:pt x="6402" y="438"/>
                  </a:lnTo>
                  <a:lnTo>
                    <a:pt x="5885" y="318"/>
                  </a:lnTo>
                  <a:lnTo>
                    <a:pt x="5329" y="199"/>
                  </a:lnTo>
                  <a:lnTo>
                    <a:pt x="4732" y="80"/>
                  </a:lnTo>
                  <a:lnTo>
                    <a:pt x="4096" y="40"/>
                  </a:lnTo>
                  <a:lnTo>
                    <a:pt x="3460" y="0"/>
                  </a:lnTo>
                  <a:lnTo>
                    <a:pt x="2784" y="0"/>
                  </a:lnTo>
                  <a:lnTo>
                    <a:pt x="2108" y="40"/>
                  </a:lnTo>
                  <a:lnTo>
                    <a:pt x="1392" y="120"/>
                  </a:lnTo>
                  <a:lnTo>
                    <a:pt x="637" y="239"/>
                  </a:lnTo>
                  <a:lnTo>
                    <a:pt x="637" y="239"/>
                  </a:lnTo>
                  <a:lnTo>
                    <a:pt x="1" y="3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2928;p104">
              <a:extLst>
                <a:ext uri="{FF2B5EF4-FFF2-40B4-BE49-F238E27FC236}">
                  <a16:creationId xmlns:a16="http://schemas.microsoft.com/office/drawing/2014/main" id="{9F2A0D79-A39C-A3BA-C699-D99C51D96954}"/>
                </a:ext>
              </a:extLst>
            </p:cNvPr>
            <p:cNvSpPr/>
            <p:nvPr/>
          </p:nvSpPr>
          <p:spPr>
            <a:xfrm>
              <a:off x="6637375" y="1171200"/>
              <a:ext cx="168000" cy="117325"/>
            </a:xfrm>
            <a:custGeom>
              <a:avLst/>
              <a:gdLst/>
              <a:ahLst/>
              <a:cxnLst/>
              <a:rect l="l" t="t" r="r" b="b"/>
              <a:pathLst>
                <a:path w="6720" h="4693" extrusionOk="0">
                  <a:moveTo>
                    <a:pt x="6561" y="1"/>
                  </a:moveTo>
                  <a:lnTo>
                    <a:pt x="5686" y="358"/>
                  </a:lnTo>
                  <a:lnTo>
                    <a:pt x="4811" y="756"/>
                  </a:lnTo>
                  <a:lnTo>
                    <a:pt x="3936" y="1233"/>
                  </a:lnTo>
                  <a:lnTo>
                    <a:pt x="3062" y="1750"/>
                  </a:lnTo>
                  <a:lnTo>
                    <a:pt x="2267" y="2346"/>
                  </a:lnTo>
                  <a:lnTo>
                    <a:pt x="1432" y="2943"/>
                  </a:lnTo>
                  <a:lnTo>
                    <a:pt x="716" y="3619"/>
                  </a:lnTo>
                  <a:lnTo>
                    <a:pt x="0" y="4295"/>
                  </a:lnTo>
                  <a:lnTo>
                    <a:pt x="597" y="4454"/>
                  </a:lnTo>
                  <a:lnTo>
                    <a:pt x="1273" y="4573"/>
                  </a:lnTo>
                  <a:lnTo>
                    <a:pt x="1949" y="4652"/>
                  </a:lnTo>
                  <a:lnTo>
                    <a:pt x="2704" y="4692"/>
                  </a:lnTo>
                  <a:lnTo>
                    <a:pt x="3102" y="4652"/>
                  </a:lnTo>
                  <a:lnTo>
                    <a:pt x="3459" y="4613"/>
                  </a:lnTo>
                  <a:lnTo>
                    <a:pt x="3817" y="4533"/>
                  </a:lnTo>
                  <a:lnTo>
                    <a:pt x="4215" y="4414"/>
                  </a:lnTo>
                  <a:lnTo>
                    <a:pt x="4573" y="4295"/>
                  </a:lnTo>
                  <a:lnTo>
                    <a:pt x="4891" y="4136"/>
                  </a:lnTo>
                  <a:lnTo>
                    <a:pt x="5249" y="3937"/>
                  </a:lnTo>
                  <a:lnTo>
                    <a:pt x="5567" y="3698"/>
                  </a:lnTo>
                  <a:lnTo>
                    <a:pt x="5805" y="3499"/>
                  </a:lnTo>
                  <a:lnTo>
                    <a:pt x="6004" y="3301"/>
                  </a:lnTo>
                  <a:lnTo>
                    <a:pt x="6163" y="3062"/>
                  </a:lnTo>
                  <a:lnTo>
                    <a:pt x="6322" y="2863"/>
                  </a:lnTo>
                  <a:lnTo>
                    <a:pt x="6441" y="2625"/>
                  </a:lnTo>
                  <a:lnTo>
                    <a:pt x="6521" y="2386"/>
                  </a:lnTo>
                  <a:lnTo>
                    <a:pt x="6640" y="1869"/>
                  </a:lnTo>
                  <a:lnTo>
                    <a:pt x="6720" y="1392"/>
                  </a:lnTo>
                  <a:lnTo>
                    <a:pt x="6680" y="915"/>
                  </a:lnTo>
                  <a:lnTo>
                    <a:pt x="6640" y="438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008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2929;p104">
              <a:extLst>
                <a:ext uri="{FF2B5EF4-FFF2-40B4-BE49-F238E27FC236}">
                  <a16:creationId xmlns:a16="http://schemas.microsoft.com/office/drawing/2014/main" id="{EC1878F0-F078-87F7-A865-8D2D9D79C4C6}"/>
                </a:ext>
              </a:extLst>
            </p:cNvPr>
            <p:cNvSpPr/>
            <p:nvPr/>
          </p:nvSpPr>
          <p:spPr>
            <a:xfrm>
              <a:off x="7008125" y="1242775"/>
              <a:ext cx="143150" cy="182900"/>
            </a:xfrm>
            <a:custGeom>
              <a:avLst/>
              <a:gdLst/>
              <a:ahLst/>
              <a:cxnLst/>
              <a:rect l="l" t="t" r="r" b="b"/>
              <a:pathLst>
                <a:path w="5726" h="7316" extrusionOk="0">
                  <a:moveTo>
                    <a:pt x="2227" y="0"/>
                  </a:moveTo>
                  <a:lnTo>
                    <a:pt x="1869" y="40"/>
                  </a:lnTo>
                  <a:lnTo>
                    <a:pt x="1511" y="120"/>
                  </a:lnTo>
                  <a:lnTo>
                    <a:pt x="1193" y="279"/>
                  </a:lnTo>
                  <a:lnTo>
                    <a:pt x="875" y="438"/>
                  </a:lnTo>
                  <a:lnTo>
                    <a:pt x="637" y="676"/>
                  </a:lnTo>
                  <a:lnTo>
                    <a:pt x="438" y="915"/>
                  </a:lnTo>
                  <a:lnTo>
                    <a:pt x="279" y="1153"/>
                  </a:lnTo>
                  <a:lnTo>
                    <a:pt x="160" y="1432"/>
                  </a:lnTo>
                  <a:lnTo>
                    <a:pt x="80" y="1750"/>
                  </a:lnTo>
                  <a:lnTo>
                    <a:pt x="40" y="2068"/>
                  </a:lnTo>
                  <a:lnTo>
                    <a:pt x="1" y="2386"/>
                  </a:lnTo>
                  <a:lnTo>
                    <a:pt x="1" y="2744"/>
                  </a:lnTo>
                  <a:lnTo>
                    <a:pt x="80" y="3420"/>
                  </a:lnTo>
                  <a:lnTo>
                    <a:pt x="199" y="4095"/>
                  </a:lnTo>
                  <a:lnTo>
                    <a:pt x="358" y="4771"/>
                  </a:lnTo>
                  <a:lnTo>
                    <a:pt x="676" y="5606"/>
                  </a:lnTo>
                  <a:lnTo>
                    <a:pt x="995" y="6322"/>
                  </a:lnTo>
                  <a:lnTo>
                    <a:pt x="1352" y="6879"/>
                  </a:lnTo>
                  <a:lnTo>
                    <a:pt x="1710" y="7316"/>
                  </a:lnTo>
                  <a:lnTo>
                    <a:pt x="2267" y="7077"/>
                  </a:lnTo>
                  <a:lnTo>
                    <a:pt x="2744" y="6799"/>
                  </a:lnTo>
                  <a:lnTo>
                    <a:pt x="3181" y="6521"/>
                  </a:lnTo>
                  <a:lnTo>
                    <a:pt x="3579" y="6242"/>
                  </a:lnTo>
                  <a:lnTo>
                    <a:pt x="3976" y="5964"/>
                  </a:lnTo>
                  <a:lnTo>
                    <a:pt x="4295" y="5686"/>
                  </a:lnTo>
                  <a:lnTo>
                    <a:pt x="4573" y="5408"/>
                  </a:lnTo>
                  <a:lnTo>
                    <a:pt x="4811" y="5129"/>
                  </a:lnTo>
                  <a:lnTo>
                    <a:pt x="5010" y="4811"/>
                  </a:lnTo>
                  <a:lnTo>
                    <a:pt x="5209" y="4573"/>
                  </a:lnTo>
                  <a:lnTo>
                    <a:pt x="5487" y="4016"/>
                  </a:lnTo>
                  <a:lnTo>
                    <a:pt x="5646" y="3539"/>
                  </a:lnTo>
                  <a:lnTo>
                    <a:pt x="5726" y="3141"/>
                  </a:lnTo>
                  <a:lnTo>
                    <a:pt x="5686" y="2823"/>
                  </a:lnTo>
                  <a:lnTo>
                    <a:pt x="5607" y="2545"/>
                  </a:lnTo>
                  <a:lnTo>
                    <a:pt x="5209" y="1789"/>
                  </a:lnTo>
                  <a:lnTo>
                    <a:pt x="4931" y="1273"/>
                  </a:lnTo>
                  <a:lnTo>
                    <a:pt x="4533" y="676"/>
                  </a:lnTo>
                  <a:lnTo>
                    <a:pt x="4135" y="477"/>
                  </a:lnTo>
                  <a:lnTo>
                    <a:pt x="3778" y="318"/>
                  </a:lnTo>
                  <a:lnTo>
                    <a:pt x="3380" y="199"/>
                  </a:lnTo>
                  <a:lnTo>
                    <a:pt x="2982" y="80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rgbClr val="008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2930;p104">
              <a:extLst>
                <a:ext uri="{FF2B5EF4-FFF2-40B4-BE49-F238E27FC236}">
                  <a16:creationId xmlns:a16="http://schemas.microsoft.com/office/drawing/2014/main" id="{5D814927-82DF-BA5C-BC3A-FC065E0E60D8}"/>
                </a:ext>
              </a:extLst>
            </p:cNvPr>
            <p:cNvSpPr/>
            <p:nvPr/>
          </p:nvSpPr>
          <p:spPr>
            <a:xfrm>
              <a:off x="7008125" y="1242775"/>
              <a:ext cx="143150" cy="182900"/>
            </a:xfrm>
            <a:custGeom>
              <a:avLst/>
              <a:gdLst/>
              <a:ahLst/>
              <a:cxnLst/>
              <a:rect l="l" t="t" r="r" b="b"/>
              <a:pathLst>
                <a:path w="5726" h="7316" fill="none" extrusionOk="0">
                  <a:moveTo>
                    <a:pt x="5726" y="3141"/>
                  </a:moveTo>
                  <a:lnTo>
                    <a:pt x="5726" y="3141"/>
                  </a:lnTo>
                  <a:lnTo>
                    <a:pt x="5686" y="2823"/>
                  </a:lnTo>
                  <a:lnTo>
                    <a:pt x="5607" y="2545"/>
                  </a:lnTo>
                  <a:lnTo>
                    <a:pt x="5607" y="2545"/>
                  </a:lnTo>
                  <a:lnTo>
                    <a:pt x="5209" y="1789"/>
                  </a:lnTo>
                  <a:lnTo>
                    <a:pt x="4931" y="1273"/>
                  </a:lnTo>
                  <a:lnTo>
                    <a:pt x="4533" y="676"/>
                  </a:lnTo>
                  <a:lnTo>
                    <a:pt x="4533" y="676"/>
                  </a:lnTo>
                  <a:lnTo>
                    <a:pt x="4135" y="477"/>
                  </a:lnTo>
                  <a:lnTo>
                    <a:pt x="3778" y="318"/>
                  </a:lnTo>
                  <a:lnTo>
                    <a:pt x="3380" y="199"/>
                  </a:lnTo>
                  <a:lnTo>
                    <a:pt x="2982" y="80"/>
                  </a:lnTo>
                  <a:lnTo>
                    <a:pt x="2585" y="0"/>
                  </a:lnTo>
                  <a:lnTo>
                    <a:pt x="2227" y="0"/>
                  </a:lnTo>
                  <a:lnTo>
                    <a:pt x="1869" y="40"/>
                  </a:lnTo>
                  <a:lnTo>
                    <a:pt x="1511" y="120"/>
                  </a:lnTo>
                  <a:lnTo>
                    <a:pt x="1511" y="120"/>
                  </a:lnTo>
                  <a:lnTo>
                    <a:pt x="1193" y="279"/>
                  </a:lnTo>
                  <a:lnTo>
                    <a:pt x="875" y="438"/>
                  </a:lnTo>
                  <a:lnTo>
                    <a:pt x="637" y="676"/>
                  </a:lnTo>
                  <a:lnTo>
                    <a:pt x="438" y="915"/>
                  </a:lnTo>
                  <a:lnTo>
                    <a:pt x="279" y="1153"/>
                  </a:lnTo>
                  <a:lnTo>
                    <a:pt x="160" y="1432"/>
                  </a:lnTo>
                  <a:lnTo>
                    <a:pt x="80" y="1750"/>
                  </a:lnTo>
                  <a:lnTo>
                    <a:pt x="40" y="2068"/>
                  </a:lnTo>
                  <a:lnTo>
                    <a:pt x="1" y="2386"/>
                  </a:lnTo>
                  <a:lnTo>
                    <a:pt x="1" y="2744"/>
                  </a:lnTo>
                  <a:lnTo>
                    <a:pt x="80" y="3420"/>
                  </a:lnTo>
                  <a:lnTo>
                    <a:pt x="199" y="4095"/>
                  </a:lnTo>
                  <a:lnTo>
                    <a:pt x="358" y="4771"/>
                  </a:lnTo>
                  <a:lnTo>
                    <a:pt x="358" y="4771"/>
                  </a:lnTo>
                  <a:lnTo>
                    <a:pt x="676" y="5606"/>
                  </a:lnTo>
                  <a:lnTo>
                    <a:pt x="995" y="6322"/>
                  </a:lnTo>
                  <a:lnTo>
                    <a:pt x="1352" y="6879"/>
                  </a:lnTo>
                  <a:lnTo>
                    <a:pt x="1710" y="7316"/>
                  </a:lnTo>
                  <a:lnTo>
                    <a:pt x="1710" y="7316"/>
                  </a:lnTo>
                  <a:lnTo>
                    <a:pt x="2267" y="7077"/>
                  </a:lnTo>
                  <a:lnTo>
                    <a:pt x="2744" y="6799"/>
                  </a:lnTo>
                  <a:lnTo>
                    <a:pt x="3181" y="6521"/>
                  </a:lnTo>
                  <a:lnTo>
                    <a:pt x="3579" y="6242"/>
                  </a:lnTo>
                  <a:lnTo>
                    <a:pt x="3976" y="5964"/>
                  </a:lnTo>
                  <a:lnTo>
                    <a:pt x="4295" y="5686"/>
                  </a:lnTo>
                  <a:lnTo>
                    <a:pt x="4573" y="5408"/>
                  </a:lnTo>
                  <a:lnTo>
                    <a:pt x="4811" y="5129"/>
                  </a:lnTo>
                  <a:lnTo>
                    <a:pt x="5010" y="4811"/>
                  </a:lnTo>
                  <a:lnTo>
                    <a:pt x="5209" y="4573"/>
                  </a:lnTo>
                  <a:lnTo>
                    <a:pt x="5487" y="4016"/>
                  </a:lnTo>
                  <a:lnTo>
                    <a:pt x="5646" y="3539"/>
                  </a:lnTo>
                  <a:lnTo>
                    <a:pt x="5726" y="3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2931;p104">
              <a:extLst>
                <a:ext uri="{FF2B5EF4-FFF2-40B4-BE49-F238E27FC236}">
                  <a16:creationId xmlns:a16="http://schemas.microsoft.com/office/drawing/2014/main" id="{76AED4B2-B0F0-BF12-5C3B-98B652003AD6}"/>
                </a:ext>
              </a:extLst>
            </p:cNvPr>
            <p:cNvSpPr/>
            <p:nvPr/>
          </p:nvSpPr>
          <p:spPr>
            <a:xfrm>
              <a:off x="6580725" y="1311350"/>
              <a:ext cx="161050" cy="152100"/>
            </a:xfrm>
            <a:custGeom>
              <a:avLst/>
              <a:gdLst/>
              <a:ahLst/>
              <a:cxnLst/>
              <a:rect l="l" t="t" r="r" b="b"/>
              <a:pathLst>
                <a:path w="6442" h="6084" extrusionOk="0">
                  <a:moveTo>
                    <a:pt x="3698" y="1"/>
                  </a:moveTo>
                  <a:lnTo>
                    <a:pt x="3419" y="80"/>
                  </a:lnTo>
                  <a:lnTo>
                    <a:pt x="3101" y="160"/>
                  </a:lnTo>
                  <a:lnTo>
                    <a:pt x="2823" y="279"/>
                  </a:lnTo>
                  <a:lnTo>
                    <a:pt x="2545" y="438"/>
                  </a:lnTo>
                  <a:lnTo>
                    <a:pt x="2227" y="597"/>
                  </a:lnTo>
                  <a:lnTo>
                    <a:pt x="1670" y="1034"/>
                  </a:lnTo>
                  <a:lnTo>
                    <a:pt x="1153" y="1512"/>
                  </a:lnTo>
                  <a:lnTo>
                    <a:pt x="716" y="2028"/>
                  </a:lnTo>
                  <a:lnTo>
                    <a:pt x="318" y="2545"/>
                  </a:lnTo>
                  <a:lnTo>
                    <a:pt x="0" y="2983"/>
                  </a:lnTo>
                  <a:lnTo>
                    <a:pt x="80" y="3181"/>
                  </a:lnTo>
                  <a:lnTo>
                    <a:pt x="199" y="3380"/>
                  </a:lnTo>
                  <a:lnTo>
                    <a:pt x="318" y="3619"/>
                  </a:lnTo>
                  <a:lnTo>
                    <a:pt x="477" y="3818"/>
                  </a:lnTo>
                  <a:lnTo>
                    <a:pt x="716" y="4056"/>
                  </a:lnTo>
                  <a:lnTo>
                    <a:pt x="954" y="4295"/>
                  </a:lnTo>
                  <a:lnTo>
                    <a:pt x="1272" y="4533"/>
                  </a:lnTo>
                  <a:lnTo>
                    <a:pt x="1630" y="4732"/>
                  </a:lnTo>
                  <a:lnTo>
                    <a:pt x="2028" y="4971"/>
                  </a:lnTo>
                  <a:lnTo>
                    <a:pt x="2465" y="5169"/>
                  </a:lnTo>
                  <a:lnTo>
                    <a:pt x="2942" y="5368"/>
                  </a:lnTo>
                  <a:lnTo>
                    <a:pt x="3499" y="5527"/>
                  </a:lnTo>
                  <a:lnTo>
                    <a:pt x="4095" y="5726"/>
                  </a:lnTo>
                  <a:lnTo>
                    <a:pt x="4731" y="5845"/>
                  </a:lnTo>
                  <a:lnTo>
                    <a:pt x="5447" y="6004"/>
                  </a:lnTo>
                  <a:lnTo>
                    <a:pt x="6202" y="6084"/>
                  </a:lnTo>
                  <a:lnTo>
                    <a:pt x="6322" y="5686"/>
                  </a:lnTo>
                  <a:lnTo>
                    <a:pt x="6401" y="5209"/>
                  </a:lnTo>
                  <a:lnTo>
                    <a:pt x="6441" y="4732"/>
                  </a:lnTo>
                  <a:lnTo>
                    <a:pt x="6441" y="4175"/>
                  </a:lnTo>
                  <a:lnTo>
                    <a:pt x="6401" y="3460"/>
                  </a:lnTo>
                  <a:lnTo>
                    <a:pt x="6362" y="2784"/>
                  </a:lnTo>
                  <a:lnTo>
                    <a:pt x="6202" y="2108"/>
                  </a:lnTo>
                  <a:lnTo>
                    <a:pt x="6123" y="1750"/>
                  </a:lnTo>
                  <a:lnTo>
                    <a:pt x="6004" y="1472"/>
                  </a:lnTo>
                  <a:lnTo>
                    <a:pt x="5884" y="1154"/>
                  </a:lnTo>
                  <a:lnTo>
                    <a:pt x="5686" y="915"/>
                  </a:lnTo>
                  <a:lnTo>
                    <a:pt x="5487" y="677"/>
                  </a:lnTo>
                  <a:lnTo>
                    <a:pt x="5288" y="478"/>
                  </a:lnTo>
                  <a:lnTo>
                    <a:pt x="5010" y="279"/>
                  </a:lnTo>
                  <a:lnTo>
                    <a:pt x="4731" y="160"/>
                  </a:lnTo>
                  <a:lnTo>
                    <a:pt x="4374" y="40"/>
                  </a:lnTo>
                  <a:lnTo>
                    <a:pt x="4016" y="1"/>
                  </a:lnTo>
                  <a:close/>
                </a:path>
              </a:pathLst>
            </a:custGeom>
            <a:solidFill>
              <a:srgbClr val="008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2932;p104">
              <a:extLst>
                <a:ext uri="{FF2B5EF4-FFF2-40B4-BE49-F238E27FC236}">
                  <a16:creationId xmlns:a16="http://schemas.microsoft.com/office/drawing/2014/main" id="{FABBAA80-3FB8-EE90-1DCE-7B02046137A2}"/>
                </a:ext>
              </a:extLst>
            </p:cNvPr>
            <p:cNvSpPr/>
            <p:nvPr/>
          </p:nvSpPr>
          <p:spPr>
            <a:xfrm>
              <a:off x="6580725" y="1311350"/>
              <a:ext cx="161050" cy="152100"/>
            </a:xfrm>
            <a:custGeom>
              <a:avLst/>
              <a:gdLst/>
              <a:ahLst/>
              <a:cxnLst/>
              <a:rect l="l" t="t" r="r" b="b"/>
              <a:pathLst>
                <a:path w="6442" h="6084" fill="none" extrusionOk="0">
                  <a:moveTo>
                    <a:pt x="6202" y="6084"/>
                  </a:moveTo>
                  <a:lnTo>
                    <a:pt x="6202" y="6084"/>
                  </a:lnTo>
                  <a:lnTo>
                    <a:pt x="6322" y="5686"/>
                  </a:lnTo>
                  <a:lnTo>
                    <a:pt x="6401" y="5209"/>
                  </a:lnTo>
                  <a:lnTo>
                    <a:pt x="6441" y="4732"/>
                  </a:lnTo>
                  <a:lnTo>
                    <a:pt x="6441" y="4175"/>
                  </a:lnTo>
                  <a:lnTo>
                    <a:pt x="6441" y="4175"/>
                  </a:lnTo>
                  <a:lnTo>
                    <a:pt x="6401" y="3460"/>
                  </a:lnTo>
                  <a:lnTo>
                    <a:pt x="6362" y="2784"/>
                  </a:lnTo>
                  <a:lnTo>
                    <a:pt x="6202" y="2108"/>
                  </a:lnTo>
                  <a:lnTo>
                    <a:pt x="6123" y="1750"/>
                  </a:lnTo>
                  <a:lnTo>
                    <a:pt x="6004" y="1472"/>
                  </a:lnTo>
                  <a:lnTo>
                    <a:pt x="5884" y="1154"/>
                  </a:lnTo>
                  <a:lnTo>
                    <a:pt x="5686" y="915"/>
                  </a:lnTo>
                  <a:lnTo>
                    <a:pt x="5487" y="677"/>
                  </a:lnTo>
                  <a:lnTo>
                    <a:pt x="5288" y="478"/>
                  </a:lnTo>
                  <a:lnTo>
                    <a:pt x="5010" y="279"/>
                  </a:lnTo>
                  <a:lnTo>
                    <a:pt x="4731" y="160"/>
                  </a:lnTo>
                  <a:lnTo>
                    <a:pt x="4374" y="40"/>
                  </a:lnTo>
                  <a:lnTo>
                    <a:pt x="4016" y="1"/>
                  </a:lnTo>
                  <a:lnTo>
                    <a:pt x="4016" y="1"/>
                  </a:lnTo>
                  <a:lnTo>
                    <a:pt x="3698" y="1"/>
                  </a:lnTo>
                  <a:lnTo>
                    <a:pt x="3419" y="80"/>
                  </a:lnTo>
                  <a:lnTo>
                    <a:pt x="3101" y="160"/>
                  </a:lnTo>
                  <a:lnTo>
                    <a:pt x="2823" y="279"/>
                  </a:lnTo>
                  <a:lnTo>
                    <a:pt x="2545" y="438"/>
                  </a:lnTo>
                  <a:lnTo>
                    <a:pt x="2227" y="597"/>
                  </a:lnTo>
                  <a:lnTo>
                    <a:pt x="1670" y="1034"/>
                  </a:lnTo>
                  <a:lnTo>
                    <a:pt x="1153" y="1512"/>
                  </a:lnTo>
                  <a:lnTo>
                    <a:pt x="716" y="2028"/>
                  </a:lnTo>
                  <a:lnTo>
                    <a:pt x="318" y="2545"/>
                  </a:lnTo>
                  <a:lnTo>
                    <a:pt x="0" y="2983"/>
                  </a:lnTo>
                  <a:lnTo>
                    <a:pt x="0" y="2983"/>
                  </a:lnTo>
                  <a:lnTo>
                    <a:pt x="80" y="3181"/>
                  </a:lnTo>
                  <a:lnTo>
                    <a:pt x="199" y="3380"/>
                  </a:lnTo>
                  <a:lnTo>
                    <a:pt x="318" y="3619"/>
                  </a:lnTo>
                  <a:lnTo>
                    <a:pt x="477" y="3818"/>
                  </a:lnTo>
                  <a:lnTo>
                    <a:pt x="716" y="4056"/>
                  </a:lnTo>
                  <a:lnTo>
                    <a:pt x="954" y="4295"/>
                  </a:lnTo>
                  <a:lnTo>
                    <a:pt x="1272" y="4533"/>
                  </a:lnTo>
                  <a:lnTo>
                    <a:pt x="1630" y="4732"/>
                  </a:lnTo>
                  <a:lnTo>
                    <a:pt x="2028" y="4971"/>
                  </a:lnTo>
                  <a:lnTo>
                    <a:pt x="2465" y="5169"/>
                  </a:lnTo>
                  <a:lnTo>
                    <a:pt x="2942" y="5368"/>
                  </a:lnTo>
                  <a:lnTo>
                    <a:pt x="3499" y="5527"/>
                  </a:lnTo>
                  <a:lnTo>
                    <a:pt x="4095" y="5726"/>
                  </a:lnTo>
                  <a:lnTo>
                    <a:pt x="4731" y="5845"/>
                  </a:lnTo>
                  <a:lnTo>
                    <a:pt x="5447" y="6004"/>
                  </a:lnTo>
                  <a:lnTo>
                    <a:pt x="6202" y="60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2933;p104">
              <a:extLst>
                <a:ext uri="{FF2B5EF4-FFF2-40B4-BE49-F238E27FC236}">
                  <a16:creationId xmlns:a16="http://schemas.microsoft.com/office/drawing/2014/main" id="{943F9F21-DCBC-D8CC-A8ED-EEBCA2BC7680}"/>
                </a:ext>
              </a:extLst>
            </p:cNvPr>
            <p:cNvSpPr/>
            <p:nvPr/>
          </p:nvSpPr>
          <p:spPr>
            <a:xfrm>
              <a:off x="6767575" y="1296450"/>
              <a:ext cx="229650" cy="170975"/>
            </a:xfrm>
            <a:custGeom>
              <a:avLst/>
              <a:gdLst/>
              <a:ahLst/>
              <a:cxnLst/>
              <a:rect l="l" t="t" r="r" b="b"/>
              <a:pathLst>
                <a:path w="9186" h="6839" extrusionOk="0">
                  <a:moveTo>
                    <a:pt x="4772" y="0"/>
                  </a:moveTo>
                  <a:lnTo>
                    <a:pt x="4494" y="40"/>
                  </a:lnTo>
                  <a:lnTo>
                    <a:pt x="4176" y="40"/>
                  </a:lnTo>
                  <a:lnTo>
                    <a:pt x="3897" y="120"/>
                  </a:lnTo>
                  <a:lnTo>
                    <a:pt x="3619" y="199"/>
                  </a:lnTo>
                  <a:lnTo>
                    <a:pt x="3380" y="318"/>
                  </a:lnTo>
                  <a:lnTo>
                    <a:pt x="2863" y="557"/>
                  </a:lnTo>
                  <a:lnTo>
                    <a:pt x="2426" y="915"/>
                  </a:lnTo>
                  <a:lnTo>
                    <a:pt x="2028" y="1312"/>
                  </a:lnTo>
                  <a:lnTo>
                    <a:pt x="1671" y="1750"/>
                  </a:lnTo>
                  <a:lnTo>
                    <a:pt x="1353" y="2227"/>
                  </a:lnTo>
                  <a:lnTo>
                    <a:pt x="1074" y="2744"/>
                  </a:lnTo>
                  <a:lnTo>
                    <a:pt x="796" y="3300"/>
                  </a:lnTo>
                  <a:lnTo>
                    <a:pt x="597" y="3857"/>
                  </a:lnTo>
                  <a:lnTo>
                    <a:pt x="398" y="4414"/>
                  </a:lnTo>
                  <a:lnTo>
                    <a:pt x="279" y="4930"/>
                  </a:lnTo>
                  <a:lnTo>
                    <a:pt x="160" y="5487"/>
                  </a:lnTo>
                  <a:lnTo>
                    <a:pt x="80" y="5964"/>
                  </a:lnTo>
                  <a:lnTo>
                    <a:pt x="41" y="6402"/>
                  </a:lnTo>
                  <a:lnTo>
                    <a:pt x="1" y="6799"/>
                  </a:lnTo>
                  <a:lnTo>
                    <a:pt x="995" y="6839"/>
                  </a:lnTo>
                  <a:lnTo>
                    <a:pt x="3142" y="6839"/>
                  </a:lnTo>
                  <a:lnTo>
                    <a:pt x="4335" y="6759"/>
                  </a:lnTo>
                  <a:lnTo>
                    <a:pt x="5726" y="6640"/>
                  </a:lnTo>
                  <a:lnTo>
                    <a:pt x="6959" y="6441"/>
                  </a:lnTo>
                  <a:lnTo>
                    <a:pt x="8112" y="6203"/>
                  </a:lnTo>
                  <a:lnTo>
                    <a:pt x="9185" y="5964"/>
                  </a:lnTo>
                  <a:lnTo>
                    <a:pt x="8986" y="5129"/>
                  </a:lnTo>
                  <a:lnTo>
                    <a:pt x="8668" y="4215"/>
                  </a:lnTo>
                  <a:lnTo>
                    <a:pt x="8470" y="3698"/>
                  </a:lnTo>
                  <a:lnTo>
                    <a:pt x="8271" y="3181"/>
                  </a:lnTo>
                  <a:lnTo>
                    <a:pt x="8032" y="2664"/>
                  </a:lnTo>
                  <a:lnTo>
                    <a:pt x="7754" y="2187"/>
                  </a:lnTo>
                  <a:lnTo>
                    <a:pt x="7476" y="1750"/>
                  </a:lnTo>
                  <a:lnTo>
                    <a:pt x="7157" y="1312"/>
                  </a:lnTo>
                  <a:lnTo>
                    <a:pt x="6800" y="915"/>
                  </a:lnTo>
                  <a:lnTo>
                    <a:pt x="6402" y="597"/>
                  </a:lnTo>
                  <a:lnTo>
                    <a:pt x="5965" y="318"/>
                  </a:lnTo>
                  <a:lnTo>
                    <a:pt x="5527" y="120"/>
                  </a:lnTo>
                  <a:lnTo>
                    <a:pt x="5249" y="80"/>
                  </a:lnTo>
                  <a:lnTo>
                    <a:pt x="5010" y="40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008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2934;p104">
              <a:extLst>
                <a:ext uri="{FF2B5EF4-FFF2-40B4-BE49-F238E27FC236}">
                  <a16:creationId xmlns:a16="http://schemas.microsoft.com/office/drawing/2014/main" id="{C022FF4A-AD92-1597-0B27-1EC6BF58114F}"/>
                </a:ext>
              </a:extLst>
            </p:cNvPr>
            <p:cNvSpPr/>
            <p:nvPr/>
          </p:nvSpPr>
          <p:spPr>
            <a:xfrm>
              <a:off x="6767575" y="1296450"/>
              <a:ext cx="229650" cy="170975"/>
            </a:xfrm>
            <a:custGeom>
              <a:avLst/>
              <a:gdLst/>
              <a:ahLst/>
              <a:cxnLst/>
              <a:rect l="l" t="t" r="r" b="b"/>
              <a:pathLst>
                <a:path w="9186" h="6839" fill="none" extrusionOk="0">
                  <a:moveTo>
                    <a:pt x="4335" y="6759"/>
                  </a:moveTo>
                  <a:lnTo>
                    <a:pt x="4335" y="6759"/>
                  </a:lnTo>
                  <a:lnTo>
                    <a:pt x="5726" y="6640"/>
                  </a:lnTo>
                  <a:lnTo>
                    <a:pt x="6959" y="6441"/>
                  </a:lnTo>
                  <a:lnTo>
                    <a:pt x="8112" y="6203"/>
                  </a:lnTo>
                  <a:lnTo>
                    <a:pt x="9185" y="5964"/>
                  </a:lnTo>
                  <a:lnTo>
                    <a:pt x="9185" y="5964"/>
                  </a:lnTo>
                  <a:lnTo>
                    <a:pt x="8986" y="5129"/>
                  </a:lnTo>
                  <a:lnTo>
                    <a:pt x="8668" y="4215"/>
                  </a:lnTo>
                  <a:lnTo>
                    <a:pt x="8470" y="3698"/>
                  </a:lnTo>
                  <a:lnTo>
                    <a:pt x="8271" y="3181"/>
                  </a:lnTo>
                  <a:lnTo>
                    <a:pt x="8032" y="2664"/>
                  </a:lnTo>
                  <a:lnTo>
                    <a:pt x="7754" y="2187"/>
                  </a:lnTo>
                  <a:lnTo>
                    <a:pt x="7476" y="1750"/>
                  </a:lnTo>
                  <a:lnTo>
                    <a:pt x="7157" y="1312"/>
                  </a:lnTo>
                  <a:lnTo>
                    <a:pt x="6800" y="915"/>
                  </a:lnTo>
                  <a:lnTo>
                    <a:pt x="6402" y="597"/>
                  </a:lnTo>
                  <a:lnTo>
                    <a:pt x="5965" y="318"/>
                  </a:lnTo>
                  <a:lnTo>
                    <a:pt x="5527" y="120"/>
                  </a:lnTo>
                  <a:lnTo>
                    <a:pt x="5249" y="80"/>
                  </a:lnTo>
                  <a:lnTo>
                    <a:pt x="5010" y="40"/>
                  </a:lnTo>
                  <a:lnTo>
                    <a:pt x="4772" y="0"/>
                  </a:lnTo>
                  <a:lnTo>
                    <a:pt x="4494" y="40"/>
                  </a:lnTo>
                  <a:lnTo>
                    <a:pt x="4494" y="40"/>
                  </a:lnTo>
                  <a:lnTo>
                    <a:pt x="4176" y="40"/>
                  </a:lnTo>
                  <a:lnTo>
                    <a:pt x="3897" y="120"/>
                  </a:lnTo>
                  <a:lnTo>
                    <a:pt x="3619" y="199"/>
                  </a:lnTo>
                  <a:lnTo>
                    <a:pt x="3380" y="318"/>
                  </a:lnTo>
                  <a:lnTo>
                    <a:pt x="2863" y="557"/>
                  </a:lnTo>
                  <a:lnTo>
                    <a:pt x="2426" y="915"/>
                  </a:lnTo>
                  <a:lnTo>
                    <a:pt x="2028" y="1312"/>
                  </a:lnTo>
                  <a:lnTo>
                    <a:pt x="1671" y="1750"/>
                  </a:lnTo>
                  <a:lnTo>
                    <a:pt x="1353" y="2227"/>
                  </a:lnTo>
                  <a:lnTo>
                    <a:pt x="1074" y="2744"/>
                  </a:lnTo>
                  <a:lnTo>
                    <a:pt x="796" y="3300"/>
                  </a:lnTo>
                  <a:lnTo>
                    <a:pt x="597" y="3857"/>
                  </a:lnTo>
                  <a:lnTo>
                    <a:pt x="398" y="4414"/>
                  </a:lnTo>
                  <a:lnTo>
                    <a:pt x="279" y="4930"/>
                  </a:lnTo>
                  <a:lnTo>
                    <a:pt x="160" y="5487"/>
                  </a:lnTo>
                  <a:lnTo>
                    <a:pt x="80" y="5964"/>
                  </a:lnTo>
                  <a:lnTo>
                    <a:pt x="41" y="6402"/>
                  </a:lnTo>
                  <a:lnTo>
                    <a:pt x="1" y="6799"/>
                  </a:lnTo>
                  <a:lnTo>
                    <a:pt x="1" y="6799"/>
                  </a:lnTo>
                  <a:lnTo>
                    <a:pt x="995" y="6839"/>
                  </a:lnTo>
                  <a:lnTo>
                    <a:pt x="2028" y="6839"/>
                  </a:lnTo>
                  <a:lnTo>
                    <a:pt x="3142" y="6839"/>
                  </a:lnTo>
                  <a:lnTo>
                    <a:pt x="4335" y="67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2935;p104">
              <a:extLst>
                <a:ext uri="{FF2B5EF4-FFF2-40B4-BE49-F238E27FC236}">
                  <a16:creationId xmlns:a16="http://schemas.microsoft.com/office/drawing/2014/main" id="{56AF625A-B939-9D3A-DF54-22B953B70527}"/>
                </a:ext>
              </a:extLst>
            </p:cNvPr>
            <p:cNvSpPr/>
            <p:nvPr/>
          </p:nvSpPr>
          <p:spPr>
            <a:xfrm>
              <a:off x="6842125" y="1158275"/>
              <a:ext cx="211750" cy="74575"/>
            </a:xfrm>
            <a:custGeom>
              <a:avLst/>
              <a:gdLst/>
              <a:ahLst/>
              <a:cxnLst/>
              <a:rect l="l" t="t" r="r" b="b"/>
              <a:pathLst>
                <a:path w="8470" h="2983" extrusionOk="0">
                  <a:moveTo>
                    <a:pt x="120" y="1"/>
                  </a:moveTo>
                  <a:lnTo>
                    <a:pt x="1" y="41"/>
                  </a:lnTo>
                  <a:lnTo>
                    <a:pt x="160" y="557"/>
                  </a:lnTo>
                  <a:lnTo>
                    <a:pt x="359" y="875"/>
                  </a:lnTo>
                  <a:lnTo>
                    <a:pt x="518" y="1233"/>
                  </a:lnTo>
                  <a:lnTo>
                    <a:pt x="756" y="1551"/>
                  </a:lnTo>
                  <a:lnTo>
                    <a:pt x="1034" y="1830"/>
                  </a:lnTo>
                  <a:lnTo>
                    <a:pt x="1313" y="2068"/>
                  </a:lnTo>
                  <a:lnTo>
                    <a:pt x="1631" y="2307"/>
                  </a:lnTo>
                  <a:lnTo>
                    <a:pt x="1949" y="2506"/>
                  </a:lnTo>
                  <a:lnTo>
                    <a:pt x="2307" y="2665"/>
                  </a:lnTo>
                  <a:lnTo>
                    <a:pt x="2665" y="2784"/>
                  </a:lnTo>
                  <a:lnTo>
                    <a:pt x="3062" y="2863"/>
                  </a:lnTo>
                  <a:lnTo>
                    <a:pt x="3420" y="2943"/>
                  </a:lnTo>
                  <a:lnTo>
                    <a:pt x="3818" y="2983"/>
                  </a:lnTo>
                  <a:lnTo>
                    <a:pt x="4215" y="2983"/>
                  </a:lnTo>
                  <a:lnTo>
                    <a:pt x="4573" y="2943"/>
                  </a:lnTo>
                  <a:lnTo>
                    <a:pt x="4971" y="2903"/>
                  </a:lnTo>
                  <a:lnTo>
                    <a:pt x="5328" y="2824"/>
                  </a:lnTo>
                  <a:lnTo>
                    <a:pt x="6044" y="2625"/>
                  </a:lnTo>
                  <a:lnTo>
                    <a:pt x="6760" y="2386"/>
                  </a:lnTo>
                  <a:lnTo>
                    <a:pt x="7197" y="2188"/>
                  </a:lnTo>
                  <a:lnTo>
                    <a:pt x="7635" y="1949"/>
                  </a:lnTo>
                  <a:lnTo>
                    <a:pt x="8469" y="1432"/>
                  </a:lnTo>
                  <a:lnTo>
                    <a:pt x="8350" y="1353"/>
                  </a:lnTo>
                  <a:lnTo>
                    <a:pt x="7953" y="1631"/>
                  </a:lnTo>
                  <a:lnTo>
                    <a:pt x="7555" y="1869"/>
                  </a:lnTo>
                  <a:lnTo>
                    <a:pt x="7157" y="2068"/>
                  </a:lnTo>
                  <a:lnTo>
                    <a:pt x="6720" y="2267"/>
                  </a:lnTo>
                  <a:lnTo>
                    <a:pt x="6044" y="2545"/>
                  </a:lnTo>
                  <a:lnTo>
                    <a:pt x="5289" y="2704"/>
                  </a:lnTo>
                  <a:lnTo>
                    <a:pt x="4931" y="2744"/>
                  </a:lnTo>
                  <a:lnTo>
                    <a:pt x="4573" y="2784"/>
                  </a:lnTo>
                  <a:lnTo>
                    <a:pt x="4215" y="2784"/>
                  </a:lnTo>
                  <a:lnTo>
                    <a:pt x="3818" y="2744"/>
                  </a:lnTo>
                  <a:lnTo>
                    <a:pt x="3460" y="2704"/>
                  </a:lnTo>
                  <a:lnTo>
                    <a:pt x="3102" y="2625"/>
                  </a:lnTo>
                  <a:lnTo>
                    <a:pt x="2744" y="2545"/>
                  </a:lnTo>
                  <a:lnTo>
                    <a:pt x="2426" y="2426"/>
                  </a:lnTo>
                  <a:lnTo>
                    <a:pt x="2068" y="2267"/>
                  </a:lnTo>
                  <a:lnTo>
                    <a:pt x="1750" y="2108"/>
                  </a:lnTo>
                  <a:lnTo>
                    <a:pt x="1472" y="1869"/>
                  </a:lnTo>
                  <a:lnTo>
                    <a:pt x="1194" y="1631"/>
                  </a:lnTo>
                  <a:lnTo>
                    <a:pt x="836" y="1273"/>
                  </a:lnTo>
                  <a:lnTo>
                    <a:pt x="557" y="875"/>
                  </a:lnTo>
                  <a:lnTo>
                    <a:pt x="319" y="47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67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2936;p104">
              <a:extLst>
                <a:ext uri="{FF2B5EF4-FFF2-40B4-BE49-F238E27FC236}">
                  <a16:creationId xmlns:a16="http://schemas.microsoft.com/office/drawing/2014/main" id="{003356C3-F9B6-E534-9526-8347AEF671C8}"/>
                </a:ext>
              </a:extLst>
            </p:cNvPr>
            <p:cNvSpPr/>
            <p:nvPr/>
          </p:nvSpPr>
          <p:spPr>
            <a:xfrm>
              <a:off x="6842125" y="1158275"/>
              <a:ext cx="211750" cy="74575"/>
            </a:xfrm>
            <a:custGeom>
              <a:avLst/>
              <a:gdLst/>
              <a:ahLst/>
              <a:cxnLst/>
              <a:rect l="l" t="t" r="r" b="b"/>
              <a:pathLst>
                <a:path w="8470" h="2983" fill="none" extrusionOk="0">
                  <a:moveTo>
                    <a:pt x="8350" y="1353"/>
                  </a:moveTo>
                  <a:lnTo>
                    <a:pt x="8350" y="1353"/>
                  </a:lnTo>
                  <a:lnTo>
                    <a:pt x="7953" y="1631"/>
                  </a:lnTo>
                  <a:lnTo>
                    <a:pt x="7555" y="1869"/>
                  </a:lnTo>
                  <a:lnTo>
                    <a:pt x="7157" y="2068"/>
                  </a:lnTo>
                  <a:lnTo>
                    <a:pt x="6720" y="2267"/>
                  </a:lnTo>
                  <a:lnTo>
                    <a:pt x="6720" y="2267"/>
                  </a:lnTo>
                  <a:lnTo>
                    <a:pt x="6044" y="2545"/>
                  </a:lnTo>
                  <a:lnTo>
                    <a:pt x="5289" y="2704"/>
                  </a:lnTo>
                  <a:lnTo>
                    <a:pt x="4931" y="2744"/>
                  </a:lnTo>
                  <a:lnTo>
                    <a:pt x="4573" y="2784"/>
                  </a:lnTo>
                  <a:lnTo>
                    <a:pt x="4215" y="2784"/>
                  </a:lnTo>
                  <a:lnTo>
                    <a:pt x="3818" y="2744"/>
                  </a:lnTo>
                  <a:lnTo>
                    <a:pt x="3818" y="2744"/>
                  </a:lnTo>
                  <a:lnTo>
                    <a:pt x="3460" y="2704"/>
                  </a:lnTo>
                  <a:lnTo>
                    <a:pt x="3102" y="2625"/>
                  </a:lnTo>
                  <a:lnTo>
                    <a:pt x="2744" y="2545"/>
                  </a:lnTo>
                  <a:lnTo>
                    <a:pt x="2426" y="2426"/>
                  </a:lnTo>
                  <a:lnTo>
                    <a:pt x="2068" y="2267"/>
                  </a:lnTo>
                  <a:lnTo>
                    <a:pt x="1750" y="2108"/>
                  </a:lnTo>
                  <a:lnTo>
                    <a:pt x="1472" y="1869"/>
                  </a:lnTo>
                  <a:lnTo>
                    <a:pt x="1194" y="1631"/>
                  </a:lnTo>
                  <a:lnTo>
                    <a:pt x="1194" y="1631"/>
                  </a:lnTo>
                  <a:lnTo>
                    <a:pt x="836" y="1273"/>
                  </a:lnTo>
                  <a:lnTo>
                    <a:pt x="557" y="875"/>
                  </a:lnTo>
                  <a:lnTo>
                    <a:pt x="319" y="478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60" y="557"/>
                  </a:lnTo>
                  <a:lnTo>
                    <a:pt x="160" y="557"/>
                  </a:lnTo>
                  <a:lnTo>
                    <a:pt x="359" y="875"/>
                  </a:lnTo>
                  <a:lnTo>
                    <a:pt x="518" y="1233"/>
                  </a:lnTo>
                  <a:lnTo>
                    <a:pt x="756" y="1551"/>
                  </a:lnTo>
                  <a:lnTo>
                    <a:pt x="1034" y="1830"/>
                  </a:lnTo>
                  <a:lnTo>
                    <a:pt x="1034" y="1830"/>
                  </a:lnTo>
                  <a:lnTo>
                    <a:pt x="1313" y="2068"/>
                  </a:lnTo>
                  <a:lnTo>
                    <a:pt x="1631" y="2307"/>
                  </a:lnTo>
                  <a:lnTo>
                    <a:pt x="1949" y="2506"/>
                  </a:lnTo>
                  <a:lnTo>
                    <a:pt x="2307" y="2665"/>
                  </a:lnTo>
                  <a:lnTo>
                    <a:pt x="2307" y="2665"/>
                  </a:lnTo>
                  <a:lnTo>
                    <a:pt x="2665" y="2784"/>
                  </a:lnTo>
                  <a:lnTo>
                    <a:pt x="3062" y="2863"/>
                  </a:lnTo>
                  <a:lnTo>
                    <a:pt x="3420" y="2943"/>
                  </a:lnTo>
                  <a:lnTo>
                    <a:pt x="3818" y="2983"/>
                  </a:lnTo>
                  <a:lnTo>
                    <a:pt x="3818" y="2983"/>
                  </a:lnTo>
                  <a:lnTo>
                    <a:pt x="4215" y="2983"/>
                  </a:lnTo>
                  <a:lnTo>
                    <a:pt x="4573" y="2943"/>
                  </a:lnTo>
                  <a:lnTo>
                    <a:pt x="4971" y="2903"/>
                  </a:lnTo>
                  <a:lnTo>
                    <a:pt x="5328" y="2824"/>
                  </a:lnTo>
                  <a:lnTo>
                    <a:pt x="5328" y="2824"/>
                  </a:lnTo>
                  <a:lnTo>
                    <a:pt x="6044" y="2625"/>
                  </a:lnTo>
                  <a:lnTo>
                    <a:pt x="6760" y="2386"/>
                  </a:lnTo>
                  <a:lnTo>
                    <a:pt x="6760" y="2386"/>
                  </a:lnTo>
                  <a:lnTo>
                    <a:pt x="7197" y="2188"/>
                  </a:lnTo>
                  <a:lnTo>
                    <a:pt x="7635" y="1949"/>
                  </a:lnTo>
                  <a:lnTo>
                    <a:pt x="8469" y="1432"/>
                  </a:lnTo>
                  <a:lnTo>
                    <a:pt x="8469" y="1432"/>
                  </a:lnTo>
                  <a:lnTo>
                    <a:pt x="8350" y="13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2937;p104">
              <a:extLst>
                <a:ext uri="{FF2B5EF4-FFF2-40B4-BE49-F238E27FC236}">
                  <a16:creationId xmlns:a16="http://schemas.microsoft.com/office/drawing/2014/main" id="{3102DA94-2A88-544F-D159-5FC4C52F3392}"/>
                </a:ext>
              </a:extLst>
            </p:cNvPr>
            <p:cNvSpPr/>
            <p:nvPr/>
          </p:nvSpPr>
          <p:spPr>
            <a:xfrm>
              <a:off x="6646325" y="1174175"/>
              <a:ext cx="148125" cy="101425"/>
            </a:xfrm>
            <a:custGeom>
              <a:avLst/>
              <a:gdLst/>
              <a:ahLst/>
              <a:cxnLst/>
              <a:rect l="l" t="t" r="r" b="b"/>
              <a:pathLst>
                <a:path w="5925" h="4057" extrusionOk="0">
                  <a:moveTo>
                    <a:pt x="5924" y="1"/>
                  </a:moveTo>
                  <a:lnTo>
                    <a:pt x="5725" y="80"/>
                  </a:lnTo>
                  <a:lnTo>
                    <a:pt x="5765" y="518"/>
                  </a:lnTo>
                  <a:lnTo>
                    <a:pt x="5765" y="955"/>
                  </a:lnTo>
                  <a:lnTo>
                    <a:pt x="5725" y="1353"/>
                  </a:lnTo>
                  <a:lnTo>
                    <a:pt x="5606" y="1790"/>
                  </a:lnTo>
                  <a:lnTo>
                    <a:pt x="5487" y="2068"/>
                  </a:lnTo>
                  <a:lnTo>
                    <a:pt x="5328" y="2307"/>
                  </a:lnTo>
                  <a:lnTo>
                    <a:pt x="5129" y="2546"/>
                  </a:lnTo>
                  <a:lnTo>
                    <a:pt x="4930" y="2744"/>
                  </a:lnTo>
                  <a:lnTo>
                    <a:pt x="4692" y="2943"/>
                  </a:lnTo>
                  <a:lnTo>
                    <a:pt x="4453" y="3102"/>
                  </a:lnTo>
                  <a:lnTo>
                    <a:pt x="3936" y="3380"/>
                  </a:lnTo>
                  <a:lnTo>
                    <a:pt x="3380" y="3579"/>
                  </a:lnTo>
                  <a:lnTo>
                    <a:pt x="2823" y="3699"/>
                  </a:lnTo>
                  <a:lnTo>
                    <a:pt x="2227" y="3778"/>
                  </a:lnTo>
                  <a:lnTo>
                    <a:pt x="1670" y="3818"/>
                  </a:lnTo>
                  <a:lnTo>
                    <a:pt x="1074" y="3818"/>
                  </a:lnTo>
                  <a:lnTo>
                    <a:pt x="477" y="3738"/>
                  </a:lnTo>
                  <a:lnTo>
                    <a:pt x="119" y="3699"/>
                  </a:lnTo>
                  <a:lnTo>
                    <a:pt x="0" y="3818"/>
                  </a:lnTo>
                  <a:lnTo>
                    <a:pt x="437" y="3937"/>
                  </a:lnTo>
                  <a:lnTo>
                    <a:pt x="1034" y="4017"/>
                  </a:lnTo>
                  <a:lnTo>
                    <a:pt x="1670" y="4056"/>
                  </a:lnTo>
                  <a:lnTo>
                    <a:pt x="2266" y="4056"/>
                  </a:lnTo>
                  <a:lnTo>
                    <a:pt x="2863" y="3977"/>
                  </a:lnTo>
                  <a:lnTo>
                    <a:pt x="3459" y="3818"/>
                  </a:lnTo>
                  <a:lnTo>
                    <a:pt x="3738" y="3699"/>
                  </a:lnTo>
                  <a:lnTo>
                    <a:pt x="4016" y="3579"/>
                  </a:lnTo>
                  <a:lnTo>
                    <a:pt x="4572" y="3221"/>
                  </a:lnTo>
                  <a:lnTo>
                    <a:pt x="4811" y="3062"/>
                  </a:lnTo>
                  <a:lnTo>
                    <a:pt x="5010" y="2824"/>
                  </a:lnTo>
                  <a:lnTo>
                    <a:pt x="5209" y="2625"/>
                  </a:lnTo>
                  <a:lnTo>
                    <a:pt x="5407" y="2347"/>
                  </a:lnTo>
                  <a:lnTo>
                    <a:pt x="5566" y="2108"/>
                  </a:lnTo>
                  <a:lnTo>
                    <a:pt x="5686" y="1830"/>
                  </a:lnTo>
                  <a:lnTo>
                    <a:pt x="5845" y="1392"/>
                  </a:lnTo>
                  <a:lnTo>
                    <a:pt x="5924" y="915"/>
                  </a:lnTo>
                  <a:lnTo>
                    <a:pt x="5924" y="478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rgbClr val="0067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2938;p104">
              <a:extLst>
                <a:ext uri="{FF2B5EF4-FFF2-40B4-BE49-F238E27FC236}">
                  <a16:creationId xmlns:a16="http://schemas.microsoft.com/office/drawing/2014/main" id="{305ED26D-2199-896F-0BD4-CAE0AFCA2EFB}"/>
                </a:ext>
              </a:extLst>
            </p:cNvPr>
            <p:cNvSpPr/>
            <p:nvPr/>
          </p:nvSpPr>
          <p:spPr>
            <a:xfrm>
              <a:off x="7028000" y="1263650"/>
              <a:ext cx="121300" cy="159050"/>
            </a:xfrm>
            <a:custGeom>
              <a:avLst/>
              <a:gdLst/>
              <a:ahLst/>
              <a:cxnLst/>
              <a:rect l="l" t="t" r="r" b="b"/>
              <a:pathLst>
                <a:path w="4852" h="6362" extrusionOk="0">
                  <a:moveTo>
                    <a:pt x="2108" y="0"/>
                  </a:moveTo>
                  <a:lnTo>
                    <a:pt x="1750" y="40"/>
                  </a:lnTo>
                  <a:lnTo>
                    <a:pt x="1392" y="120"/>
                  </a:lnTo>
                  <a:lnTo>
                    <a:pt x="1074" y="279"/>
                  </a:lnTo>
                  <a:lnTo>
                    <a:pt x="796" y="477"/>
                  </a:lnTo>
                  <a:lnTo>
                    <a:pt x="557" y="716"/>
                  </a:lnTo>
                  <a:lnTo>
                    <a:pt x="359" y="994"/>
                  </a:lnTo>
                  <a:lnTo>
                    <a:pt x="200" y="1312"/>
                  </a:lnTo>
                  <a:lnTo>
                    <a:pt x="80" y="1670"/>
                  </a:lnTo>
                  <a:lnTo>
                    <a:pt x="40" y="1988"/>
                  </a:lnTo>
                  <a:lnTo>
                    <a:pt x="1" y="2346"/>
                  </a:lnTo>
                  <a:lnTo>
                    <a:pt x="1" y="2664"/>
                  </a:lnTo>
                  <a:lnTo>
                    <a:pt x="120" y="3340"/>
                  </a:lnTo>
                  <a:lnTo>
                    <a:pt x="239" y="3976"/>
                  </a:lnTo>
                  <a:lnTo>
                    <a:pt x="438" y="4612"/>
                  </a:lnTo>
                  <a:lnTo>
                    <a:pt x="637" y="5209"/>
                  </a:lnTo>
                  <a:lnTo>
                    <a:pt x="915" y="5805"/>
                  </a:lnTo>
                  <a:lnTo>
                    <a:pt x="1193" y="6362"/>
                  </a:lnTo>
                  <a:lnTo>
                    <a:pt x="1313" y="6322"/>
                  </a:lnTo>
                  <a:lnTo>
                    <a:pt x="1074" y="5885"/>
                  </a:lnTo>
                  <a:lnTo>
                    <a:pt x="875" y="5487"/>
                  </a:lnTo>
                  <a:lnTo>
                    <a:pt x="677" y="5010"/>
                  </a:lnTo>
                  <a:lnTo>
                    <a:pt x="518" y="4573"/>
                  </a:lnTo>
                  <a:lnTo>
                    <a:pt x="398" y="3936"/>
                  </a:lnTo>
                  <a:lnTo>
                    <a:pt x="279" y="3300"/>
                  </a:lnTo>
                  <a:lnTo>
                    <a:pt x="239" y="2664"/>
                  </a:lnTo>
                  <a:lnTo>
                    <a:pt x="239" y="2346"/>
                  </a:lnTo>
                  <a:lnTo>
                    <a:pt x="279" y="2028"/>
                  </a:lnTo>
                  <a:lnTo>
                    <a:pt x="359" y="1710"/>
                  </a:lnTo>
                  <a:lnTo>
                    <a:pt x="438" y="1432"/>
                  </a:lnTo>
                  <a:lnTo>
                    <a:pt x="597" y="1153"/>
                  </a:lnTo>
                  <a:lnTo>
                    <a:pt x="756" y="915"/>
                  </a:lnTo>
                  <a:lnTo>
                    <a:pt x="995" y="716"/>
                  </a:lnTo>
                  <a:lnTo>
                    <a:pt x="1233" y="557"/>
                  </a:lnTo>
                  <a:lnTo>
                    <a:pt x="1512" y="438"/>
                  </a:lnTo>
                  <a:lnTo>
                    <a:pt x="1790" y="358"/>
                  </a:lnTo>
                  <a:lnTo>
                    <a:pt x="2108" y="318"/>
                  </a:lnTo>
                  <a:lnTo>
                    <a:pt x="2426" y="318"/>
                  </a:lnTo>
                  <a:lnTo>
                    <a:pt x="2704" y="358"/>
                  </a:lnTo>
                  <a:lnTo>
                    <a:pt x="3022" y="438"/>
                  </a:lnTo>
                  <a:lnTo>
                    <a:pt x="3619" y="597"/>
                  </a:lnTo>
                  <a:lnTo>
                    <a:pt x="4215" y="875"/>
                  </a:lnTo>
                  <a:lnTo>
                    <a:pt x="4533" y="1312"/>
                  </a:lnTo>
                  <a:lnTo>
                    <a:pt x="4851" y="1789"/>
                  </a:lnTo>
                  <a:lnTo>
                    <a:pt x="4812" y="1710"/>
                  </a:lnTo>
                  <a:lnTo>
                    <a:pt x="4613" y="1273"/>
                  </a:lnTo>
                  <a:lnTo>
                    <a:pt x="4255" y="636"/>
                  </a:lnTo>
                  <a:lnTo>
                    <a:pt x="3698" y="358"/>
                  </a:lnTo>
                  <a:lnTo>
                    <a:pt x="3102" y="120"/>
                  </a:lnTo>
                  <a:lnTo>
                    <a:pt x="2784" y="40"/>
                  </a:lnTo>
                  <a:lnTo>
                    <a:pt x="2426" y="0"/>
                  </a:lnTo>
                  <a:close/>
                </a:path>
              </a:pathLst>
            </a:custGeom>
            <a:solidFill>
              <a:srgbClr val="0067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2939;p104">
              <a:extLst>
                <a:ext uri="{FF2B5EF4-FFF2-40B4-BE49-F238E27FC236}">
                  <a16:creationId xmlns:a16="http://schemas.microsoft.com/office/drawing/2014/main" id="{9827145A-B31B-5FB2-4D3C-79082848D8AC}"/>
                </a:ext>
              </a:extLst>
            </p:cNvPr>
            <p:cNvSpPr/>
            <p:nvPr/>
          </p:nvSpPr>
          <p:spPr>
            <a:xfrm>
              <a:off x="7028000" y="1263650"/>
              <a:ext cx="121300" cy="159050"/>
            </a:xfrm>
            <a:custGeom>
              <a:avLst/>
              <a:gdLst/>
              <a:ahLst/>
              <a:cxnLst/>
              <a:rect l="l" t="t" r="r" b="b"/>
              <a:pathLst>
                <a:path w="4852" h="6362" fill="none" extrusionOk="0">
                  <a:moveTo>
                    <a:pt x="1313" y="6322"/>
                  </a:moveTo>
                  <a:lnTo>
                    <a:pt x="1313" y="6322"/>
                  </a:lnTo>
                  <a:lnTo>
                    <a:pt x="1074" y="5885"/>
                  </a:lnTo>
                  <a:lnTo>
                    <a:pt x="875" y="5487"/>
                  </a:lnTo>
                  <a:lnTo>
                    <a:pt x="677" y="5010"/>
                  </a:lnTo>
                  <a:lnTo>
                    <a:pt x="518" y="4573"/>
                  </a:lnTo>
                  <a:lnTo>
                    <a:pt x="518" y="4573"/>
                  </a:lnTo>
                  <a:lnTo>
                    <a:pt x="398" y="3936"/>
                  </a:lnTo>
                  <a:lnTo>
                    <a:pt x="279" y="3300"/>
                  </a:lnTo>
                  <a:lnTo>
                    <a:pt x="239" y="2664"/>
                  </a:lnTo>
                  <a:lnTo>
                    <a:pt x="239" y="2346"/>
                  </a:lnTo>
                  <a:lnTo>
                    <a:pt x="279" y="2028"/>
                  </a:lnTo>
                  <a:lnTo>
                    <a:pt x="279" y="2028"/>
                  </a:lnTo>
                  <a:lnTo>
                    <a:pt x="359" y="1710"/>
                  </a:lnTo>
                  <a:lnTo>
                    <a:pt x="438" y="1432"/>
                  </a:lnTo>
                  <a:lnTo>
                    <a:pt x="597" y="1153"/>
                  </a:lnTo>
                  <a:lnTo>
                    <a:pt x="756" y="915"/>
                  </a:lnTo>
                  <a:lnTo>
                    <a:pt x="756" y="915"/>
                  </a:lnTo>
                  <a:lnTo>
                    <a:pt x="995" y="716"/>
                  </a:lnTo>
                  <a:lnTo>
                    <a:pt x="1233" y="557"/>
                  </a:lnTo>
                  <a:lnTo>
                    <a:pt x="1512" y="438"/>
                  </a:lnTo>
                  <a:lnTo>
                    <a:pt x="1790" y="358"/>
                  </a:lnTo>
                  <a:lnTo>
                    <a:pt x="1790" y="358"/>
                  </a:lnTo>
                  <a:lnTo>
                    <a:pt x="2108" y="318"/>
                  </a:lnTo>
                  <a:lnTo>
                    <a:pt x="2426" y="318"/>
                  </a:lnTo>
                  <a:lnTo>
                    <a:pt x="2704" y="358"/>
                  </a:lnTo>
                  <a:lnTo>
                    <a:pt x="3022" y="438"/>
                  </a:lnTo>
                  <a:lnTo>
                    <a:pt x="3022" y="438"/>
                  </a:lnTo>
                  <a:lnTo>
                    <a:pt x="3619" y="597"/>
                  </a:lnTo>
                  <a:lnTo>
                    <a:pt x="4215" y="875"/>
                  </a:lnTo>
                  <a:lnTo>
                    <a:pt x="4215" y="875"/>
                  </a:lnTo>
                  <a:lnTo>
                    <a:pt x="4533" y="1312"/>
                  </a:lnTo>
                  <a:lnTo>
                    <a:pt x="4851" y="1789"/>
                  </a:lnTo>
                  <a:lnTo>
                    <a:pt x="4851" y="1789"/>
                  </a:lnTo>
                  <a:lnTo>
                    <a:pt x="4812" y="1710"/>
                  </a:lnTo>
                  <a:lnTo>
                    <a:pt x="4812" y="1710"/>
                  </a:lnTo>
                  <a:lnTo>
                    <a:pt x="4613" y="1273"/>
                  </a:lnTo>
                  <a:lnTo>
                    <a:pt x="4255" y="636"/>
                  </a:lnTo>
                  <a:lnTo>
                    <a:pt x="4255" y="636"/>
                  </a:lnTo>
                  <a:lnTo>
                    <a:pt x="3698" y="358"/>
                  </a:lnTo>
                  <a:lnTo>
                    <a:pt x="3102" y="120"/>
                  </a:lnTo>
                  <a:lnTo>
                    <a:pt x="3102" y="120"/>
                  </a:lnTo>
                  <a:lnTo>
                    <a:pt x="2784" y="40"/>
                  </a:lnTo>
                  <a:lnTo>
                    <a:pt x="2426" y="0"/>
                  </a:lnTo>
                  <a:lnTo>
                    <a:pt x="2108" y="0"/>
                  </a:lnTo>
                  <a:lnTo>
                    <a:pt x="1750" y="40"/>
                  </a:lnTo>
                  <a:lnTo>
                    <a:pt x="1750" y="40"/>
                  </a:lnTo>
                  <a:lnTo>
                    <a:pt x="1392" y="120"/>
                  </a:lnTo>
                  <a:lnTo>
                    <a:pt x="1074" y="279"/>
                  </a:lnTo>
                  <a:lnTo>
                    <a:pt x="796" y="477"/>
                  </a:lnTo>
                  <a:lnTo>
                    <a:pt x="557" y="716"/>
                  </a:lnTo>
                  <a:lnTo>
                    <a:pt x="557" y="716"/>
                  </a:lnTo>
                  <a:lnTo>
                    <a:pt x="359" y="994"/>
                  </a:lnTo>
                  <a:lnTo>
                    <a:pt x="200" y="1312"/>
                  </a:lnTo>
                  <a:lnTo>
                    <a:pt x="80" y="1670"/>
                  </a:lnTo>
                  <a:lnTo>
                    <a:pt x="40" y="1988"/>
                  </a:lnTo>
                  <a:lnTo>
                    <a:pt x="40" y="1988"/>
                  </a:lnTo>
                  <a:lnTo>
                    <a:pt x="1" y="2346"/>
                  </a:lnTo>
                  <a:lnTo>
                    <a:pt x="1" y="2664"/>
                  </a:lnTo>
                  <a:lnTo>
                    <a:pt x="120" y="3340"/>
                  </a:lnTo>
                  <a:lnTo>
                    <a:pt x="120" y="3340"/>
                  </a:lnTo>
                  <a:lnTo>
                    <a:pt x="239" y="3976"/>
                  </a:lnTo>
                  <a:lnTo>
                    <a:pt x="438" y="4612"/>
                  </a:lnTo>
                  <a:lnTo>
                    <a:pt x="438" y="4612"/>
                  </a:lnTo>
                  <a:lnTo>
                    <a:pt x="637" y="5209"/>
                  </a:lnTo>
                  <a:lnTo>
                    <a:pt x="915" y="5805"/>
                  </a:lnTo>
                  <a:lnTo>
                    <a:pt x="915" y="5805"/>
                  </a:lnTo>
                  <a:lnTo>
                    <a:pt x="1193" y="6362"/>
                  </a:lnTo>
                  <a:lnTo>
                    <a:pt x="1193" y="6362"/>
                  </a:lnTo>
                  <a:lnTo>
                    <a:pt x="1313" y="6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2940;p104">
              <a:extLst>
                <a:ext uri="{FF2B5EF4-FFF2-40B4-BE49-F238E27FC236}">
                  <a16:creationId xmlns:a16="http://schemas.microsoft.com/office/drawing/2014/main" id="{4717A0E0-A260-598F-3A00-6367700AFDDD}"/>
                </a:ext>
              </a:extLst>
            </p:cNvPr>
            <p:cNvSpPr/>
            <p:nvPr/>
          </p:nvSpPr>
          <p:spPr>
            <a:xfrm>
              <a:off x="6583700" y="1331225"/>
              <a:ext cx="146125" cy="131250"/>
            </a:xfrm>
            <a:custGeom>
              <a:avLst/>
              <a:gdLst/>
              <a:ahLst/>
              <a:cxnLst/>
              <a:rect l="l" t="t" r="r" b="b"/>
              <a:pathLst>
                <a:path w="5845" h="5250" extrusionOk="0">
                  <a:moveTo>
                    <a:pt x="3300" y="1"/>
                  </a:moveTo>
                  <a:lnTo>
                    <a:pt x="3102" y="41"/>
                  </a:lnTo>
                  <a:lnTo>
                    <a:pt x="2744" y="120"/>
                  </a:lnTo>
                  <a:lnTo>
                    <a:pt x="2426" y="279"/>
                  </a:lnTo>
                  <a:lnTo>
                    <a:pt x="2108" y="438"/>
                  </a:lnTo>
                  <a:lnTo>
                    <a:pt x="1829" y="637"/>
                  </a:lnTo>
                  <a:lnTo>
                    <a:pt x="1312" y="995"/>
                  </a:lnTo>
                  <a:lnTo>
                    <a:pt x="835" y="1432"/>
                  </a:lnTo>
                  <a:lnTo>
                    <a:pt x="398" y="1909"/>
                  </a:lnTo>
                  <a:lnTo>
                    <a:pt x="0" y="2426"/>
                  </a:lnTo>
                  <a:lnTo>
                    <a:pt x="120" y="2704"/>
                  </a:lnTo>
                  <a:lnTo>
                    <a:pt x="517" y="2188"/>
                  </a:lnTo>
                  <a:lnTo>
                    <a:pt x="915" y="1631"/>
                  </a:lnTo>
                  <a:lnTo>
                    <a:pt x="1392" y="1154"/>
                  </a:lnTo>
                  <a:lnTo>
                    <a:pt x="1909" y="717"/>
                  </a:lnTo>
                  <a:lnTo>
                    <a:pt x="2187" y="518"/>
                  </a:lnTo>
                  <a:lnTo>
                    <a:pt x="2465" y="359"/>
                  </a:lnTo>
                  <a:lnTo>
                    <a:pt x="2783" y="200"/>
                  </a:lnTo>
                  <a:lnTo>
                    <a:pt x="3102" y="120"/>
                  </a:lnTo>
                  <a:lnTo>
                    <a:pt x="3459" y="120"/>
                  </a:lnTo>
                  <a:lnTo>
                    <a:pt x="3817" y="160"/>
                  </a:lnTo>
                  <a:lnTo>
                    <a:pt x="4135" y="239"/>
                  </a:lnTo>
                  <a:lnTo>
                    <a:pt x="4414" y="398"/>
                  </a:lnTo>
                  <a:lnTo>
                    <a:pt x="4692" y="597"/>
                  </a:lnTo>
                  <a:lnTo>
                    <a:pt x="4930" y="836"/>
                  </a:lnTo>
                  <a:lnTo>
                    <a:pt x="5089" y="1114"/>
                  </a:lnTo>
                  <a:lnTo>
                    <a:pt x="5249" y="1432"/>
                  </a:lnTo>
                  <a:lnTo>
                    <a:pt x="5328" y="1750"/>
                  </a:lnTo>
                  <a:lnTo>
                    <a:pt x="5447" y="2068"/>
                  </a:lnTo>
                  <a:lnTo>
                    <a:pt x="5567" y="2744"/>
                  </a:lnTo>
                  <a:lnTo>
                    <a:pt x="5606" y="3460"/>
                  </a:lnTo>
                  <a:lnTo>
                    <a:pt x="5646" y="4136"/>
                  </a:lnTo>
                  <a:lnTo>
                    <a:pt x="5606" y="4692"/>
                  </a:lnTo>
                  <a:lnTo>
                    <a:pt x="5567" y="5249"/>
                  </a:lnTo>
                  <a:lnTo>
                    <a:pt x="5646" y="5249"/>
                  </a:lnTo>
                  <a:lnTo>
                    <a:pt x="5765" y="4692"/>
                  </a:lnTo>
                  <a:lnTo>
                    <a:pt x="5805" y="4136"/>
                  </a:lnTo>
                  <a:lnTo>
                    <a:pt x="5845" y="3420"/>
                  </a:lnTo>
                  <a:lnTo>
                    <a:pt x="5805" y="2744"/>
                  </a:lnTo>
                  <a:lnTo>
                    <a:pt x="5765" y="2386"/>
                  </a:lnTo>
                  <a:lnTo>
                    <a:pt x="5686" y="2029"/>
                  </a:lnTo>
                  <a:lnTo>
                    <a:pt x="5606" y="1671"/>
                  </a:lnTo>
                  <a:lnTo>
                    <a:pt x="5487" y="1313"/>
                  </a:lnTo>
                  <a:lnTo>
                    <a:pt x="5288" y="995"/>
                  </a:lnTo>
                  <a:lnTo>
                    <a:pt x="5089" y="717"/>
                  </a:lnTo>
                  <a:lnTo>
                    <a:pt x="4811" y="438"/>
                  </a:lnTo>
                  <a:lnTo>
                    <a:pt x="4493" y="239"/>
                  </a:lnTo>
                  <a:lnTo>
                    <a:pt x="4175" y="120"/>
                  </a:lnTo>
                  <a:lnTo>
                    <a:pt x="4016" y="80"/>
                  </a:lnTo>
                  <a:lnTo>
                    <a:pt x="3817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0067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2941;p104">
              <a:extLst>
                <a:ext uri="{FF2B5EF4-FFF2-40B4-BE49-F238E27FC236}">
                  <a16:creationId xmlns:a16="http://schemas.microsoft.com/office/drawing/2014/main" id="{9C884C16-05EA-C952-64C8-1B2AFBFD3F02}"/>
                </a:ext>
              </a:extLst>
            </p:cNvPr>
            <p:cNvSpPr/>
            <p:nvPr/>
          </p:nvSpPr>
          <p:spPr>
            <a:xfrm>
              <a:off x="6583700" y="1331225"/>
              <a:ext cx="146125" cy="131250"/>
            </a:xfrm>
            <a:custGeom>
              <a:avLst/>
              <a:gdLst/>
              <a:ahLst/>
              <a:cxnLst/>
              <a:rect l="l" t="t" r="r" b="b"/>
              <a:pathLst>
                <a:path w="5845" h="5250" fill="none" extrusionOk="0">
                  <a:moveTo>
                    <a:pt x="5487" y="1313"/>
                  </a:moveTo>
                  <a:lnTo>
                    <a:pt x="5487" y="1313"/>
                  </a:lnTo>
                  <a:lnTo>
                    <a:pt x="5288" y="995"/>
                  </a:lnTo>
                  <a:lnTo>
                    <a:pt x="5089" y="717"/>
                  </a:lnTo>
                  <a:lnTo>
                    <a:pt x="4811" y="438"/>
                  </a:lnTo>
                  <a:lnTo>
                    <a:pt x="4493" y="239"/>
                  </a:lnTo>
                  <a:lnTo>
                    <a:pt x="4493" y="239"/>
                  </a:lnTo>
                  <a:lnTo>
                    <a:pt x="4175" y="120"/>
                  </a:lnTo>
                  <a:lnTo>
                    <a:pt x="4175" y="120"/>
                  </a:lnTo>
                  <a:lnTo>
                    <a:pt x="4016" y="80"/>
                  </a:lnTo>
                  <a:lnTo>
                    <a:pt x="3817" y="41"/>
                  </a:lnTo>
                  <a:lnTo>
                    <a:pt x="3817" y="41"/>
                  </a:lnTo>
                  <a:lnTo>
                    <a:pt x="3459" y="1"/>
                  </a:lnTo>
                  <a:lnTo>
                    <a:pt x="3300" y="1"/>
                  </a:lnTo>
                  <a:lnTo>
                    <a:pt x="3102" y="41"/>
                  </a:lnTo>
                  <a:lnTo>
                    <a:pt x="3102" y="41"/>
                  </a:lnTo>
                  <a:lnTo>
                    <a:pt x="2744" y="120"/>
                  </a:lnTo>
                  <a:lnTo>
                    <a:pt x="2426" y="279"/>
                  </a:lnTo>
                  <a:lnTo>
                    <a:pt x="2108" y="438"/>
                  </a:lnTo>
                  <a:lnTo>
                    <a:pt x="1829" y="637"/>
                  </a:lnTo>
                  <a:lnTo>
                    <a:pt x="1829" y="637"/>
                  </a:lnTo>
                  <a:lnTo>
                    <a:pt x="1312" y="995"/>
                  </a:lnTo>
                  <a:lnTo>
                    <a:pt x="835" y="1432"/>
                  </a:lnTo>
                  <a:lnTo>
                    <a:pt x="398" y="1909"/>
                  </a:lnTo>
                  <a:lnTo>
                    <a:pt x="0" y="2426"/>
                  </a:lnTo>
                  <a:lnTo>
                    <a:pt x="0" y="2426"/>
                  </a:lnTo>
                  <a:lnTo>
                    <a:pt x="120" y="2704"/>
                  </a:lnTo>
                  <a:lnTo>
                    <a:pt x="120" y="2704"/>
                  </a:lnTo>
                  <a:lnTo>
                    <a:pt x="517" y="2188"/>
                  </a:lnTo>
                  <a:lnTo>
                    <a:pt x="915" y="1631"/>
                  </a:lnTo>
                  <a:lnTo>
                    <a:pt x="1392" y="1154"/>
                  </a:lnTo>
                  <a:lnTo>
                    <a:pt x="1909" y="717"/>
                  </a:lnTo>
                  <a:lnTo>
                    <a:pt x="1909" y="717"/>
                  </a:lnTo>
                  <a:lnTo>
                    <a:pt x="2187" y="518"/>
                  </a:lnTo>
                  <a:lnTo>
                    <a:pt x="2465" y="359"/>
                  </a:lnTo>
                  <a:lnTo>
                    <a:pt x="2783" y="200"/>
                  </a:lnTo>
                  <a:lnTo>
                    <a:pt x="3102" y="120"/>
                  </a:lnTo>
                  <a:lnTo>
                    <a:pt x="3102" y="120"/>
                  </a:lnTo>
                  <a:lnTo>
                    <a:pt x="3459" y="120"/>
                  </a:lnTo>
                  <a:lnTo>
                    <a:pt x="3817" y="160"/>
                  </a:lnTo>
                  <a:lnTo>
                    <a:pt x="4135" y="239"/>
                  </a:lnTo>
                  <a:lnTo>
                    <a:pt x="4414" y="398"/>
                  </a:lnTo>
                  <a:lnTo>
                    <a:pt x="4414" y="398"/>
                  </a:lnTo>
                  <a:lnTo>
                    <a:pt x="4692" y="597"/>
                  </a:lnTo>
                  <a:lnTo>
                    <a:pt x="4930" y="836"/>
                  </a:lnTo>
                  <a:lnTo>
                    <a:pt x="5089" y="1114"/>
                  </a:lnTo>
                  <a:lnTo>
                    <a:pt x="5249" y="1432"/>
                  </a:lnTo>
                  <a:lnTo>
                    <a:pt x="5249" y="1432"/>
                  </a:lnTo>
                  <a:lnTo>
                    <a:pt x="5328" y="1750"/>
                  </a:lnTo>
                  <a:lnTo>
                    <a:pt x="5447" y="2068"/>
                  </a:lnTo>
                  <a:lnTo>
                    <a:pt x="5567" y="2744"/>
                  </a:lnTo>
                  <a:lnTo>
                    <a:pt x="5567" y="2744"/>
                  </a:lnTo>
                  <a:lnTo>
                    <a:pt x="5606" y="3460"/>
                  </a:lnTo>
                  <a:lnTo>
                    <a:pt x="5646" y="4136"/>
                  </a:lnTo>
                  <a:lnTo>
                    <a:pt x="5646" y="4136"/>
                  </a:lnTo>
                  <a:lnTo>
                    <a:pt x="5606" y="4692"/>
                  </a:lnTo>
                  <a:lnTo>
                    <a:pt x="5567" y="5249"/>
                  </a:lnTo>
                  <a:lnTo>
                    <a:pt x="5567" y="5249"/>
                  </a:lnTo>
                  <a:lnTo>
                    <a:pt x="5646" y="5249"/>
                  </a:lnTo>
                  <a:lnTo>
                    <a:pt x="5646" y="5249"/>
                  </a:lnTo>
                  <a:lnTo>
                    <a:pt x="5765" y="4692"/>
                  </a:lnTo>
                  <a:lnTo>
                    <a:pt x="5805" y="4136"/>
                  </a:lnTo>
                  <a:lnTo>
                    <a:pt x="5805" y="4136"/>
                  </a:lnTo>
                  <a:lnTo>
                    <a:pt x="5845" y="3420"/>
                  </a:lnTo>
                  <a:lnTo>
                    <a:pt x="5805" y="2744"/>
                  </a:lnTo>
                  <a:lnTo>
                    <a:pt x="5805" y="2744"/>
                  </a:lnTo>
                  <a:lnTo>
                    <a:pt x="5765" y="2386"/>
                  </a:lnTo>
                  <a:lnTo>
                    <a:pt x="5686" y="2029"/>
                  </a:lnTo>
                  <a:lnTo>
                    <a:pt x="5606" y="1671"/>
                  </a:lnTo>
                  <a:lnTo>
                    <a:pt x="5487" y="13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2942;p104">
              <a:extLst>
                <a:ext uri="{FF2B5EF4-FFF2-40B4-BE49-F238E27FC236}">
                  <a16:creationId xmlns:a16="http://schemas.microsoft.com/office/drawing/2014/main" id="{C9993361-07FA-51CF-467D-598577FD7D1C}"/>
                </a:ext>
              </a:extLst>
            </p:cNvPr>
            <p:cNvSpPr/>
            <p:nvPr/>
          </p:nvSpPr>
          <p:spPr>
            <a:xfrm>
              <a:off x="6787450" y="1329250"/>
              <a:ext cx="188900" cy="138175"/>
            </a:xfrm>
            <a:custGeom>
              <a:avLst/>
              <a:gdLst/>
              <a:ahLst/>
              <a:cxnLst/>
              <a:rect l="l" t="t" r="r" b="b"/>
              <a:pathLst>
                <a:path w="7556" h="5527" extrusionOk="0">
                  <a:moveTo>
                    <a:pt x="3659" y="0"/>
                  </a:moveTo>
                  <a:lnTo>
                    <a:pt x="3420" y="40"/>
                  </a:lnTo>
                  <a:lnTo>
                    <a:pt x="2983" y="120"/>
                  </a:lnTo>
                  <a:lnTo>
                    <a:pt x="2546" y="318"/>
                  </a:lnTo>
                  <a:lnTo>
                    <a:pt x="2188" y="557"/>
                  </a:lnTo>
                  <a:lnTo>
                    <a:pt x="1830" y="875"/>
                  </a:lnTo>
                  <a:lnTo>
                    <a:pt x="1512" y="1193"/>
                  </a:lnTo>
                  <a:lnTo>
                    <a:pt x="1273" y="1591"/>
                  </a:lnTo>
                  <a:lnTo>
                    <a:pt x="1035" y="1949"/>
                  </a:lnTo>
                  <a:lnTo>
                    <a:pt x="796" y="2346"/>
                  </a:lnTo>
                  <a:lnTo>
                    <a:pt x="637" y="2783"/>
                  </a:lnTo>
                  <a:lnTo>
                    <a:pt x="478" y="3181"/>
                  </a:lnTo>
                  <a:lnTo>
                    <a:pt x="200" y="4056"/>
                  </a:lnTo>
                  <a:lnTo>
                    <a:pt x="80" y="4811"/>
                  </a:lnTo>
                  <a:lnTo>
                    <a:pt x="1" y="5527"/>
                  </a:lnTo>
                  <a:lnTo>
                    <a:pt x="279" y="5527"/>
                  </a:lnTo>
                  <a:lnTo>
                    <a:pt x="399" y="4771"/>
                  </a:lnTo>
                  <a:lnTo>
                    <a:pt x="558" y="3976"/>
                  </a:lnTo>
                  <a:lnTo>
                    <a:pt x="796" y="3221"/>
                  </a:lnTo>
                  <a:lnTo>
                    <a:pt x="1074" y="2505"/>
                  </a:lnTo>
                  <a:lnTo>
                    <a:pt x="1273" y="2108"/>
                  </a:lnTo>
                  <a:lnTo>
                    <a:pt x="1512" y="1710"/>
                  </a:lnTo>
                  <a:lnTo>
                    <a:pt x="1750" y="1392"/>
                  </a:lnTo>
                  <a:lnTo>
                    <a:pt x="2029" y="1034"/>
                  </a:lnTo>
                  <a:lnTo>
                    <a:pt x="2347" y="756"/>
                  </a:lnTo>
                  <a:lnTo>
                    <a:pt x="2665" y="517"/>
                  </a:lnTo>
                  <a:lnTo>
                    <a:pt x="3062" y="318"/>
                  </a:lnTo>
                  <a:lnTo>
                    <a:pt x="3460" y="199"/>
                  </a:lnTo>
                  <a:lnTo>
                    <a:pt x="3897" y="159"/>
                  </a:lnTo>
                  <a:lnTo>
                    <a:pt x="4295" y="199"/>
                  </a:lnTo>
                  <a:lnTo>
                    <a:pt x="4732" y="318"/>
                  </a:lnTo>
                  <a:lnTo>
                    <a:pt x="4931" y="398"/>
                  </a:lnTo>
                  <a:lnTo>
                    <a:pt x="5090" y="517"/>
                  </a:lnTo>
                  <a:lnTo>
                    <a:pt x="5448" y="796"/>
                  </a:lnTo>
                  <a:lnTo>
                    <a:pt x="5726" y="1114"/>
                  </a:lnTo>
                  <a:lnTo>
                    <a:pt x="6005" y="1471"/>
                  </a:lnTo>
                  <a:lnTo>
                    <a:pt x="6243" y="1829"/>
                  </a:lnTo>
                  <a:lnTo>
                    <a:pt x="6402" y="2227"/>
                  </a:lnTo>
                  <a:lnTo>
                    <a:pt x="6601" y="2624"/>
                  </a:lnTo>
                  <a:lnTo>
                    <a:pt x="6879" y="3459"/>
                  </a:lnTo>
                  <a:lnTo>
                    <a:pt x="7118" y="4175"/>
                  </a:lnTo>
                  <a:lnTo>
                    <a:pt x="7277" y="4930"/>
                  </a:lnTo>
                  <a:lnTo>
                    <a:pt x="7555" y="4851"/>
                  </a:lnTo>
                  <a:lnTo>
                    <a:pt x="7317" y="4056"/>
                  </a:lnTo>
                  <a:lnTo>
                    <a:pt x="7078" y="3261"/>
                  </a:lnTo>
                  <a:lnTo>
                    <a:pt x="6720" y="2505"/>
                  </a:lnTo>
                  <a:lnTo>
                    <a:pt x="6323" y="1790"/>
                  </a:lnTo>
                  <a:lnTo>
                    <a:pt x="6084" y="1392"/>
                  </a:lnTo>
                  <a:lnTo>
                    <a:pt x="5806" y="1034"/>
                  </a:lnTo>
                  <a:lnTo>
                    <a:pt x="5488" y="716"/>
                  </a:lnTo>
                  <a:lnTo>
                    <a:pt x="5170" y="438"/>
                  </a:lnTo>
                  <a:lnTo>
                    <a:pt x="4971" y="318"/>
                  </a:lnTo>
                  <a:lnTo>
                    <a:pt x="4772" y="199"/>
                  </a:lnTo>
                  <a:lnTo>
                    <a:pt x="4573" y="120"/>
                  </a:lnTo>
                  <a:lnTo>
                    <a:pt x="4335" y="40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0067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2943;p104">
              <a:extLst>
                <a:ext uri="{FF2B5EF4-FFF2-40B4-BE49-F238E27FC236}">
                  <a16:creationId xmlns:a16="http://schemas.microsoft.com/office/drawing/2014/main" id="{068D9734-B82E-D706-CDAB-926D5902650A}"/>
                </a:ext>
              </a:extLst>
            </p:cNvPr>
            <p:cNvSpPr/>
            <p:nvPr/>
          </p:nvSpPr>
          <p:spPr>
            <a:xfrm>
              <a:off x="6787450" y="1329250"/>
              <a:ext cx="188900" cy="138175"/>
            </a:xfrm>
            <a:custGeom>
              <a:avLst/>
              <a:gdLst/>
              <a:ahLst/>
              <a:cxnLst/>
              <a:rect l="l" t="t" r="r" b="b"/>
              <a:pathLst>
                <a:path w="7556" h="5527" fill="none" extrusionOk="0">
                  <a:moveTo>
                    <a:pt x="6323" y="1790"/>
                  </a:moveTo>
                  <a:lnTo>
                    <a:pt x="6323" y="1790"/>
                  </a:lnTo>
                  <a:lnTo>
                    <a:pt x="6084" y="1392"/>
                  </a:lnTo>
                  <a:lnTo>
                    <a:pt x="5806" y="1034"/>
                  </a:lnTo>
                  <a:lnTo>
                    <a:pt x="5488" y="716"/>
                  </a:lnTo>
                  <a:lnTo>
                    <a:pt x="5170" y="438"/>
                  </a:lnTo>
                  <a:lnTo>
                    <a:pt x="5170" y="438"/>
                  </a:lnTo>
                  <a:lnTo>
                    <a:pt x="4971" y="318"/>
                  </a:lnTo>
                  <a:lnTo>
                    <a:pt x="4772" y="199"/>
                  </a:lnTo>
                  <a:lnTo>
                    <a:pt x="4573" y="120"/>
                  </a:lnTo>
                  <a:lnTo>
                    <a:pt x="4335" y="40"/>
                  </a:lnTo>
                  <a:lnTo>
                    <a:pt x="4335" y="40"/>
                  </a:lnTo>
                  <a:lnTo>
                    <a:pt x="4096" y="0"/>
                  </a:lnTo>
                  <a:lnTo>
                    <a:pt x="3897" y="0"/>
                  </a:lnTo>
                  <a:lnTo>
                    <a:pt x="3897" y="0"/>
                  </a:lnTo>
                  <a:lnTo>
                    <a:pt x="3659" y="0"/>
                  </a:lnTo>
                  <a:lnTo>
                    <a:pt x="3420" y="40"/>
                  </a:lnTo>
                  <a:lnTo>
                    <a:pt x="3420" y="40"/>
                  </a:lnTo>
                  <a:lnTo>
                    <a:pt x="2983" y="120"/>
                  </a:lnTo>
                  <a:lnTo>
                    <a:pt x="2546" y="318"/>
                  </a:lnTo>
                  <a:lnTo>
                    <a:pt x="2188" y="557"/>
                  </a:lnTo>
                  <a:lnTo>
                    <a:pt x="1830" y="875"/>
                  </a:lnTo>
                  <a:lnTo>
                    <a:pt x="1830" y="875"/>
                  </a:lnTo>
                  <a:lnTo>
                    <a:pt x="1512" y="1193"/>
                  </a:lnTo>
                  <a:lnTo>
                    <a:pt x="1273" y="1591"/>
                  </a:lnTo>
                  <a:lnTo>
                    <a:pt x="1035" y="1949"/>
                  </a:lnTo>
                  <a:lnTo>
                    <a:pt x="796" y="2346"/>
                  </a:lnTo>
                  <a:lnTo>
                    <a:pt x="796" y="2346"/>
                  </a:lnTo>
                  <a:lnTo>
                    <a:pt x="637" y="2783"/>
                  </a:lnTo>
                  <a:lnTo>
                    <a:pt x="478" y="3181"/>
                  </a:lnTo>
                  <a:lnTo>
                    <a:pt x="200" y="4056"/>
                  </a:lnTo>
                  <a:lnTo>
                    <a:pt x="200" y="4056"/>
                  </a:lnTo>
                  <a:lnTo>
                    <a:pt x="80" y="4811"/>
                  </a:lnTo>
                  <a:lnTo>
                    <a:pt x="1" y="5527"/>
                  </a:lnTo>
                  <a:lnTo>
                    <a:pt x="1" y="5527"/>
                  </a:lnTo>
                  <a:lnTo>
                    <a:pt x="279" y="5527"/>
                  </a:lnTo>
                  <a:lnTo>
                    <a:pt x="279" y="5527"/>
                  </a:lnTo>
                  <a:lnTo>
                    <a:pt x="399" y="4771"/>
                  </a:lnTo>
                  <a:lnTo>
                    <a:pt x="558" y="3976"/>
                  </a:lnTo>
                  <a:lnTo>
                    <a:pt x="796" y="3221"/>
                  </a:lnTo>
                  <a:lnTo>
                    <a:pt x="1074" y="2505"/>
                  </a:lnTo>
                  <a:lnTo>
                    <a:pt x="1074" y="2505"/>
                  </a:lnTo>
                  <a:lnTo>
                    <a:pt x="1273" y="2108"/>
                  </a:lnTo>
                  <a:lnTo>
                    <a:pt x="1512" y="1710"/>
                  </a:lnTo>
                  <a:lnTo>
                    <a:pt x="1750" y="1392"/>
                  </a:lnTo>
                  <a:lnTo>
                    <a:pt x="2029" y="1034"/>
                  </a:lnTo>
                  <a:lnTo>
                    <a:pt x="2029" y="1034"/>
                  </a:lnTo>
                  <a:lnTo>
                    <a:pt x="2347" y="756"/>
                  </a:lnTo>
                  <a:lnTo>
                    <a:pt x="2665" y="517"/>
                  </a:lnTo>
                  <a:lnTo>
                    <a:pt x="3062" y="318"/>
                  </a:lnTo>
                  <a:lnTo>
                    <a:pt x="3460" y="199"/>
                  </a:lnTo>
                  <a:lnTo>
                    <a:pt x="3460" y="199"/>
                  </a:lnTo>
                  <a:lnTo>
                    <a:pt x="3897" y="159"/>
                  </a:lnTo>
                  <a:lnTo>
                    <a:pt x="4295" y="199"/>
                  </a:lnTo>
                  <a:lnTo>
                    <a:pt x="4732" y="318"/>
                  </a:lnTo>
                  <a:lnTo>
                    <a:pt x="4931" y="398"/>
                  </a:lnTo>
                  <a:lnTo>
                    <a:pt x="5090" y="517"/>
                  </a:lnTo>
                  <a:lnTo>
                    <a:pt x="5090" y="517"/>
                  </a:lnTo>
                  <a:lnTo>
                    <a:pt x="5448" y="796"/>
                  </a:lnTo>
                  <a:lnTo>
                    <a:pt x="5726" y="1114"/>
                  </a:lnTo>
                  <a:lnTo>
                    <a:pt x="6005" y="1471"/>
                  </a:lnTo>
                  <a:lnTo>
                    <a:pt x="6243" y="1829"/>
                  </a:lnTo>
                  <a:lnTo>
                    <a:pt x="6243" y="1829"/>
                  </a:lnTo>
                  <a:lnTo>
                    <a:pt x="6402" y="2227"/>
                  </a:lnTo>
                  <a:lnTo>
                    <a:pt x="6601" y="2624"/>
                  </a:lnTo>
                  <a:lnTo>
                    <a:pt x="6879" y="3459"/>
                  </a:lnTo>
                  <a:lnTo>
                    <a:pt x="6879" y="3459"/>
                  </a:lnTo>
                  <a:lnTo>
                    <a:pt x="7118" y="4175"/>
                  </a:lnTo>
                  <a:lnTo>
                    <a:pt x="7277" y="4930"/>
                  </a:lnTo>
                  <a:lnTo>
                    <a:pt x="7277" y="4930"/>
                  </a:lnTo>
                  <a:lnTo>
                    <a:pt x="7555" y="4851"/>
                  </a:lnTo>
                  <a:lnTo>
                    <a:pt x="7555" y="4851"/>
                  </a:lnTo>
                  <a:lnTo>
                    <a:pt x="7317" y="4056"/>
                  </a:lnTo>
                  <a:lnTo>
                    <a:pt x="7078" y="3261"/>
                  </a:lnTo>
                  <a:lnTo>
                    <a:pt x="6720" y="2505"/>
                  </a:lnTo>
                  <a:lnTo>
                    <a:pt x="6323" y="1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2944;p104">
              <a:extLst>
                <a:ext uri="{FF2B5EF4-FFF2-40B4-BE49-F238E27FC236}">
                  <a16:creationId xmlns:a16="http://schemas.microsoft.com/office/drawing/2014/main" id="{BBCDF818-8B83-E994-790C-F61036BE2E03}"/>
                </a:ext>
              </a:extLst>
            </p:cNvPr>
            <p:cNvSpPr/>
            <p:nvPr/>
          </p:nvSpPr>
          <p:spPr>
            <a:xfrm>
              <a:off x="7075725" y="1209975"/>
              <a:ext cx="72575" cy="95450"/>
            </a:xfrm>
            <a:custGeom>
              <a:avLst/>
              <a:gdLst/>
              <a:ahLst/>
              <a:cxnLst/>
              <a:rect l="l" t="t" r="r" b="b"/>
              <a:pathLst>
                <a:path w="2903" h="3818" extrusionOk="0">
                  <a:moveTo>
                    <a:pt x="0" y="0"/>
                  </a:moveTo>
                  <a:lnTo>
                    <a:pt x="318" y="477"/>
                  </a:lnTo>
                  <a:lnTo>
                    <a:pt x="636" y="875"/>
                  </a:lnTo>
                  <a:lnTo>
                    <a:pt x="1074" y="1630"/>
                  </a:lnTo>
                  <a:lnTo>
                    <a:pt x="1829" y="1988"/>
                  </a:lnTo>
                  <a:lnTo>
                    <a:pt x="1471" y="1511"/>
                  </a:lnTo>
                  <a:lnTo>
                    <a:pt x="1034" y="994"/>
                  </a:lnTo>
                  <a:lnTo>
                    <a:pt x="557" y="517"/>
                  </a:lnTo>
                  <a:lnTo>
                    <a:pt x="0" y="0"/>
                  </a:lnTo>
                  <a:close/>
                  <a:moveTo>
                    <a:pt x="2545" y="3101"/>
                  </a:moveTo>
                  <a:lnTo>
                    <a:pt x="2863" y="3817"/>
                  </a:lnTo>
                  <a:lnTo>
                    <a:pt x="2903" y="3817"/>
                  </a:lnTo>
                  <a:lnTo>
                    <a:pt x="2545" y="3101"/>
                  </a:lnTo>
                  <a:close/>
                </a:path>
              </a:pathLst>
            </a:custGeom>
            <a:solidFill>
              <a:srgbClr val="00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2945;p104">
              <a:extLst>
                <a:ext uri="{FF2B5EF4-FFF2-40B4-BE49-F238E27FC236}">
                  <a16:creationId xmlns:a16="http://schemas.microsoft.com/office/drawing/2014/main" id="{C289B774-3D87-0A3A-7A18-71DA1871CA01}"/>
                </a:ext>
              </a:extLst>
            </p:cNvPr>
            <p:cNvSpPr/>
            <p:nvPr/>
          </p:nvSpPr>
          <p:spPr>
            <a:xfrm>
              <a:off x="7123425" y="1262650"/>
              <a:ext cx="24875" cy="42775"/>
            </a:xfrm>
            <a:custGeom>
              <a:avLst/>
              <a:gdLst/>
              <a:ahLst/>
              <a:cxnLst/>
              <a:rect l="l" t="t" r="r" b="b"/>
              <a:pathLst>
                <a:path w="995" h="171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8" y="517"/>
                  </a:lnTo>
                  <a:lnTo>
                    <a:pt x="637" y="994"/>
                  </a:lnTo>
                  <a:lnTo>
                    <a:pt x="955" y="1710"/>
                  </a:lnTo>
                  <a:lnTo>
                    <a:pt x="955" y="1710"/>
                  </a:lnTo>
                  <a:lnTo>
                    <a:pt x="995" y="1710"/>
                  </a:lnTo>
                  <a:lnTo>
                    <a:pt x="995" y="1710"/>
                  </a:lnTo>
                  <a:lnTo>
                    <a:pt x="995" y="1710"/>
                  </a:lnTo>
                  <a:lnTo>
                    <a:pt x="995" y="1710"/>
                  </a:lnTo>
                  <a:lnTo>
                    <a:pt x="995" y="1710"/>
                  </a:lnTo>
                  <a:lnTo>
                    <a:pt x="995" y="1710"/>
                  </a:lnTo>
                  <a:lnTo>
                    <a:pt x="637" y="994"/>
                  </a:lnTo>
                  <a:lnTo>
                    <a:pt x="358" y="5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2946;p104">
              <a:extLst>
                <a:ext uri="{FF2B5EF4-FFF2-40B4-BE49-F238E27FC236}">
                  <a16:creationId xmlns:a16="http://schemas.microsoft.com/office/drawing/2014/main" id="{29BA4AAE-812A-2E5A-CF13-44DD22232B5E}"/>
                </a:ext>
              </a:extLst>
            </p:cNvPr>
            <p:cNvSpPr/>
            <p:nvPr/>
          </p:nvSpPr>
          <p:spPr>
            <a:xfrm>
              <a:off x="7075725" y="1209975"/>
              <a:ext cx="45750" cy="49725"/>
            </a:xfrm>
            <a:custGeom>
              <a:avLst/>
              <a:gdLst/>
              <a:ahLst/>
              <a:cxnLst/>
              <a:rect l="l" t="t" r="r" b="b"/>
              <a:pathLst>
                <a:path w="1830" h="198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18" y="477"/>
                  </a:lnTo>
                  <a:lnTo>
                    <a:pt x="636" y="875"/>
                  </a:lnTo>
                  <a:lnTo>
                    <a:pt x="1074" y="1630"/>
                  </a:lnTo>
                  <a:lnTo>
                    <a:pt x="1074" y="1630"/>
                  </a:lnTo>
                  <a:lnTo>
                    <a:pt x="1829" y="1988"/>
                  </a:lnTo>
                  <a:lnTo>
                    <a:pt x="1829" y="1988"/>
                  </a:lnTo>
                  <a:lnTo>
                    <a:pt x="1471" y="1511"/>
                  </a:lnTo>
                  <a:lnTo>
                    <a:pt x="1034" y="994"/>
                  </a:lnTo>
                  <a:lnTo>
                    <a:pt x="557" y="5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2947;p104">
              <a:extLst>
                <a:ext uri="{FF2B5EF4-FFF2-40B4-BE49-F238E27FC236}">
                  <a16:creationId xmlns:a16="http://schemas.microsoft.com/office/drawing/2014/main" id="{67D659E9-3CE9-BDE2-F7DD-A8102D1C5B8D}"/>
                </a:ext>
              </a:extLst>
            </p:cNvPr>
            <p:cNvSpPr/>
            <p:nvPr/>
          </p:nvSpPr>
          <p:spPr>
            <a:xfrm>
              <a:off x="7102550" y="1250725"/>
              <a:ext cx="44750" cy="54700"/>
            </a:xfrm>
            <a:custGeom>
              <a:avLst/>
              <a:gdLst/>
              <a:ahLst/>
              <a:cxnLst/>
              <a:rect l="l" t="t" r="r" b="b"/>
              <a:pathLst>
                <a:path w="1790" h="2188" extrusionOk="0">
                  <a:moveTo>
                    <a:pt x="1" y="0"/>
                  </a:moveTo>
                  <a:lnTo>
                    <a:pt x="358" y="716"/>
                  </a:lnTo>
                  <a:lnTo>
                    <a:pt x="836" y="915"/>
                  </a:lnTo>
                  <a:lnTo>
                    <a:pt x="1273" y="1153"/>
                  </a:lnTo>
                  <a:lnTo>
                    <a:pt x="1591" y="1750"/>
                  </a:lnTo>
                  <a:lnTo>
                    <a:pt x="1790" y="2187"/>
                  </a:lnTo>
                  <a:lnTo>
                    <a:pt x="1472" y="1471"/>
                  </a:lnTo>
                  <a:lnTo>
                    <a:pt x="1193" y="994"/>
                  </a:lnTo>
                  <a:lnTo>
                    <a:pt x="836" y="477"/>
                  </a:lnTo>
                  <a:lnTo>
                    <a:pt x="756" y="3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2948;p104">
              <a:extLst>
                <a:ext uri="{FF2B5EF4-FFF2-40B4-BE49-F238E27FC236}">
                  <a16:creationId xmlns:a16="http://schemas.microsoft.com/office/drawing/2014/main" id="{F4D64001-35E1-F9B8-E5DD-1C85FDB11C01}"/>
                </a:ext>
              </a:extLst>
            </p:cNvPr>
            <p:cNvSpPr/>
            <p:nvPr/>
          </p:nvSpPr>
          <p:spPr>
            <a:xfrm>
              <a:off x="7148275" y="130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2949;p104">
              <a:extLst>
                <a:ext uri="{FF2B5EF4-FFF2-40B4-BE49-F238E27FC236}">
                  <a16:creationId xmlns:a16="http://schemas.microsoft.com/office/drawing/2014/main" id="{2B2E44F0-F973-09EB-F8E8-832304019DF3}"/>
                </a:ext>
              </a:extLst>
            </p:cNvPr>
            <p:cNvSpPr/>
            <p:nvPr/>
          </p:nvSpPr>
          <p:spPr>
            <a:xfrm>
              <a:off x="7102550" y="1250725"/>
              <a:ext cx="44750" cy="54700"/>
            </a:xfrm>
            <a:custGeom>
              <a:avLst/>
              <a:gdLst/>
              <a:ahLst/>
              <a:cxnLst/>
              <a:rect l="l" t="t" r="r" b="b"/>
              <a:pathLst>
                <a:path w="1790" h="218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836" y="915"/>
                  </a:lnTo>
                  <a:lnTo>
                    <a:pt x="1273" y="1153"/>
                  </a:lnTo>
                  <a:lnTo>
                    <a:pt x="1273" y="1153"/>
                  </a:lnTo>
                  <a:lnTo>
                    <a:pt x="1591" y="1750"/>
                  </a:lnTo>
                  <a:lnTo>
                    <a:pt x="1790" y="2187"/>
                  </a:lnTo>
                  <a:lnTo>
                    <a:pt x="1790" y="2187"/>
                  </a:lnTo>
                  <a:lnTo>
                    <a:pt x="1472" y="1471"/>
                  </a:lnTo>
                  <a:lnTo>
                    <a:pt x="1193" y="994"/>
                  </a:lnTo>
                  <a:lnTo>
                    <a:pt x="836" y="477"/>
                  </a:lnTo>
                  <a:lnTo>
                    <a:pt x="836" y="477"/>
                  </a:lnTo>
                  <a:lnTo>
                    <a:pt x="756" y="358"/>
                  </a:lnTo>
                  <a:lnTo>
                    <a:pt x="756" y="35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2950;p104">
              <a:extLst>
                <a:ext uri="{FF2B5EF4-FFF2-40B4-BE49-F238E27FC236}">
                  <a16:creationId xmlns:a16="http://schemas.microsoft.com/office/drawing/2014/main" id="{C02FD7AA-E026-AA51-EE54-B5AC83B1FF24}"/>
                </a:ext>
              </a:extLst>
            </p:cNvPr>
            <p:cNvSpPr/>
            <p:nvPr/>
          </p:nvSpPr>
          <p:spPr>
            <a:xfrm>
              <a:off x="6656250" y="144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7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2951;p104">
              <a:extLst>
                <a:ext uri="{FF2B5EF4-FFF2-40B4-BE49-F238E27FC236}">
                  <a16:creationId xmlns:a16="http://schemas.microsoft.com/office/drawing/2014/main" id="{EB0B0DFF-F382-629C-4AB2-6BB5D15195C7}"/>
                </a:ext>
              </a:extLst>
            </p:cNvPr>
            <p:cNvSpPr/>
            <p:nvPr/>
          </p:nvSpPr>
          <p:spPr>
            <a:xfrm>
              <a:off x="6656250" y="144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2952;p104">
              <a:extLst>
                <a:ext uri="{FF2B5EF4-FFF2-40B4-BE49-F238E27FC236}">
                  <a16:creationId xmlns:a16="http://schemas.microsoft.com/office/drawing/2014/main" id="{052D9920-11E7-4009-9F8A-120C4834BAE8}"/>
                </a:ext>
              </a:extLst>
            </p:cNvPr>
            <p:cNvSpPr/>
            <p:nvPr/>
          </p:nvSpPr>
          <p:spPr>
            <a:xfrm>
              <a:off x="6656250" y="144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2953;p104">
              <a:extLst>
                <a:ext uri="{FF2B5EF4-FFF2-40B4-BE49-F238E27FC236}">
                  <a16:creationId xmlns:a16="http://schemas.microsoft.com/office/drawing/2014/main" id="{3A730613-CF08-FDAC-25F1-FDAF44477141}"/>
                </a:ext>
              </a:extLst>
            </p:cNvPr>
            <p:cNvSpPr/>
            <p:nvPr/>
          </p:nvSpPr>
          <p:spPr>
            <a:xfrm>
              <a:off x="6736775" y="1464425"/>
              <a:ext cx="139175" cy="4000"/>
            </a:xfrm>
            <a:custGeom>
              <a:avLst/>
              <a:gdLst/>
              <a:ahLst/>
              <a:cxnLst/>
              <a:rect l="l" t="t" r="r" b="b"/>
              <a:pathLst>
                <a:path w="5567" h="160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352" y="120"/>
                  </a:lnTo>
                  <a:lnTo>
                    <a:pt x="2903" y="160"/>
                  </a:lnTo>
                  <a:lnTo>
                    <a:pt x="2903" y="160"/>
                  </a:lnTo>
                  <a:lnTo>
                    <a:pt x="4175" y="120"/>
                  </a:lnTo>
                  <a:lnTo>
                    <a:pt x="5567" y="40"/>
                  </a:lnTo>
                  <a:lnTo>
                    <a:pt x="5567" y="40"/>
                  </a:lnTo>
                  <a:lnTo>
                    <a:pt x="4175" y="120"/>
                  </a:lnTo>
                  <a:lnTo>
                    <a:pt x="2903" y="160"/>
                  </a:lnTo>
                  <a:lnTo>
                    <a:pt x="2903" y="160"/>
                  </a:lnTo>
                  <a:lnTo>
                    <a:pt x="1352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F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2954;p104">
              <a:extLst>
                <a:ext uri="{FF2B5EF4-FFF2-40B4-BE49-F238E27FC236}">
                  <a16:creationId xmlns:a16="http://schemas.microsoft.com/office/drawing/2014/main" id="{C6C3B283-8D39-D160-E5CB-66EF960B29DA}"/>
                </a:ext>
              </a:extLst>
            </p:cNvPr>
            <p:cNvSpPr/>
            <p:nvPr/>
          </p:nvSpPr>
          <p:spPr>
            <a:xfrm>
              <a:off x="6736775" y="1464425"/>
              <a:ext cx="139175" cy="4000"/>
            </a:xfrm>
            <a:custGeom>
              <a:avLst/>
              <a:gdLst/>
              <a:ahLst/>
              <a:cxnLst/>
              <a:rect l="l" t="t" r="r" b="b"/>
              <a:pathLst>
                <a:path w="5567" h="16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352" y="120"/>
                  </a:lnTo>
                  <a:lnTo>
                    <a:pt x="2903" y="160"/>
                  </a:lnTo>
                  <a:lnTo>
                    <a:pt x="2903" y="160"/>
                  </a:lnTo>
                  <a:lnTo>
                    <a:pt x="4175" y="120"/>
                  </a:lnTo>
                  <a:lnTo>
                    <a:pt x="5567" y="40"/>
                  </a:lnTo>
                  <a:lnTo>
                    <a:pt x="5567" y="40"/>
                  </a:lnTo>
                  <a:lnTo>
                    <a:pt x="4175" y="120"/>
                  </a:lnTo>
                  <a:lnTo>
                    <a:pt x="2903" y="160"/>
                  </a:lnTo>
                  <a:lnTo>
                    <a:pt x="2903" y="160"/>
                  </a:lnTo>
                  <a:lnTo>
                    <a:pt x="1352" y="1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2955;p104">
              <a:extLst>
                <a:ext uri="{FF2B5EF4-FFF2-40B4-BE49-F238E27FC236}">
                  <a16:creationId xmlns:a16="http://schemas.microsoft.com/office/drawing/2014/main" id="{E754FFFB-54C6-EE81-C2E8-1BB040D51D8E}"/>
                </a:ext>
              </a:extLst>
            </p:cNvPr>
            <p:cNvSpPr/>
            <p:nvPr/>
          </p:nvSpPr>
          <p:spPr>
            <a:xfrm>
              <a:off x="6736775" y="1464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85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2956;p104">
              <a:extLst>
                <a:ext uri="{FF2B5EF4-FFF2-40B4-BE49-F238E27FC236}">
                  <a16:creationId xmlns:a16="http://schemas.microsoft.com/office/drawing/2014/main" id="{D3996A15-5FBE-9A33-700D-EA9F76EB0E18}"/>
                </a:ext>
              </a:extLst>
            </p:cNvPr>
            <p:cNvSpPr/>
            <p:nvPr/>
          </p:nvSpPr>
          <p:spPr>
            <a:xfrm>
              <a:off x="6736775" y="1464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2957;p104">
              <a:extLst>
                <a:ext uri="{FF2B5EF4-FFF2-40B4-BE49-F238E27FC236}">
                  <a16:creationId xmlns:a16="http://schemas.microsoft.com/office/drawing/2014/main" id="{BFAAB200-3C86-EE1C-2680-99B2A0399F74}"/>
                </a:ext>
              </a:extLst>
            </p:cNvPr>
            <p:cNvSpPr/>
            <p:nvPr/>
          </p:nvSpPr>
          <p:spPr>
            <a:xfrm>
              <a:off x="6656250" y="1446525"/>
              <a:ext cx="80550" cy="17925"/>
            </a:xfrm>
            <a:custGeom>
              <a:avLst/>
              <a:gdLst/>
              <a:ahLst/>
              <a:cxnLst/>
              <a:rect l="l" t="t" r="r" b="b"/>
              <a:pathLst>
                <a:path w="3222" h="717" extrusionOk="0">
                  <a:moveTo>
                    <a:pt x="1" y="1"/>
                  </a:moveTo>
                  <a:lnTo>
                    <a:pt x="1" y="1"/>
                  </a:lnTo>
                  <a:lnTo>
                    <a:pt x="677" y="200"/>
                  </a:lnTo>
                  <a:lnTo>
                    <a:pt x="1432" y="399"/>
                  </a:lnTo>
                  <a:lnTo>
                    <a:pt x="2267" y="558"/>
                  </a:lnTo>
                  <a:lnTo>
                    <a:pt x="3221" y="717"/>
                  </a:lnTo>
                  <a:lnTo>
                    <a:pt x="3221" y="717"/>
                  </a:lnTo>
                  <a:lnTo>
                    <a:pt x="3221" y="717"/>
                  </a:lnTo>
                  <a:lnTo>
                    <a:pt x="2267" y="558"/>
                  </a:lnTo>
                  <a:lnTo>
                    <a:pt x="1432" y="399"/>
                  </a:lnTo>
                  <a:lnTo>
                    <a:pt x="677" y="2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7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2958;p104">
              <a:extLst>
                <a:ext uri="{FF2B5EF4-FFF2-40B4-BE49-F238E27FC236}">
                  <a16:creationId xmlns:a16="http://schemas.microsoft.com/office/drawing/2014/main" id="{94162307-ED18-4357-D255-55A0F77D1829}"/>
                </a:ext>
              </a:extLst>
            </p:cNvPr>
            <p:cNvSpPr/>
            <p:nvPr/>
          </p:nvSpPr>
          <p:spPr>
            <a:xfrm>
              <a:off x="6656250" y="1446525"/>
              <a:ext cx="80550" cy="17925"/>
            </a:xfrm>
            <a:custGeom>
              <a:avLst/>
              <a:gdLst/>
              <a:ahLst/>
              <a:cxnLst/>
              <a:rect l="l" t="t" r="r" b="b"/>
              <a:pathLst>
                <a:path w="3222" h="71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677" y="200"/>
                  </a:lnTo>
                  <a:lnTo>
                    <a:pt x="1432" y="399"/>
                  </a:lnTo>
                  <a:lnTo>
                    <a:pt x="2267" y="558"/>
                  </a:lnTo>
                  <a:lnTo>
                    <a:pt x="3221" y="717"/>
                  </a:lnTo>
                  <a:lnTo>
                    <a:pt x="3221" y="717"/>
                  </a:lnTo>
                  <a:lnTo>
                    <a:pt x="3221" y="717"/>
                  </a:lnTo>
                  <a:lnTo>
                    <a:pt x="2267" y="558"/>
                  </a:lnTo>
                  <a:lnTo>
                    <a:pt x="1432" y="399"/>
                  </a:lnTo>
                  <a:lnTo>
                    <a:pt x="677" y="20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2959;p104">
              <a:extLst>
                <a:ext uri="{FF2B5EF4-FFF2-40B4-BE49-F238E27FC236}">
                  <a16:creationId xmlns:a16="http://schemas.microsoft.com/office/drawing/2014/main" id="{3E8C025C-8947-5827-5A4A-ECB79BF9373B}"/>
                </a:ext>
              </a:extLst>
            </p:cNvPr>
            <p:cNvSpPr/>
            <p:nvPr/>
          </p:nvSpPr>
          <p:spPr>
            <a:xfrm>
              <a:off x="6582700" y="1322300"/>
              <a:ext cx="568575" cy="146125"/>
            </a:xfrm>
            <a:custGeom>
              <a:avLst/>
              <a:gdLst/>
              <a:ahLst/>
              <a:cxnLst/>
              <a:rect l="l" t="t" r="r" b="b"/>
              <a:pathLst>
                <a:path w="22743" h="5845" extrusionOk="0">
                  <a:moveTo>
                    <a:pt x="22743" y="0"/>
                  </a:moveTo>
                  <a:lnTo>
                    <a:pt x="22663" y="318"/>
                  </a:lnTo>
                  <a:lnTo>
                    <a:pt x="22607" y="574"/>
                  </a:lnTo>
                  <a:lnTo>
                    <a:pt x="22663" y="437"/>
                  </a:lnTo>
                  <a:lnTo>
                    <a:pt x="22743" y="0"/>
                  </a:lnTo>
                  <a:close/>
                  <a:moveTo>
                    <a:pt x="22607" y="574"/>
                  </a:moveTo>
                  <a:lnTo>
                    <a:pt x="22465" y="914"/>
                  </a:lnTo>
                  <a:lnTo>
                    <a:pt x="22584" y="676"/>
                  </a:lnTo>
                  <a:lnTo>
                    <a:pt x="22607" y="574"/>
                  </a:lnTo>
                  <a:close/>
                  <a:moveTo>
                    <a:pt x="22465" y="914"/>
                  </a:moveTo>
                  <a:lnTo>
                    <a:pt x="22325" y="1173"/>
                  </a:lnTo>
                  <a:lnTo>
                    <a:pt x="22385" y="1074"/>
                  </a:lnTo>
                  <a:lnTo>
                    <a:pt x="22465" y="914"/>
                  </a:lnTo>
                  <a:close/>
                  <a:moveTo>
                    <a:pt x="22325" y="1173"/>
                  </a:moveTo>
                  <a:lnTo>
                    <a:pt x="22146" y="1471"/>
                  </a:lnTo>
                  <a:lnTo>
                    <a:pt x="22054" y="1617"/>
                  </a:lnTo>
                  <a:lnTo>
                    <a:pt x="22186" y="1431"/>
                  </a:lnTo>
                  <a:lnTo>
                    <a:pt x="22325" y="1173"/>
                  </a:lnTo>
                  <a:close/>
                  <a:moveTo>
                    <a:pt x="22054" y="1617"/>
                  </a:moveTo>
                  <a:lnTo>
                    <a:pt x="22054" y="1617"/>
                  </a:lnTo>
                  <a:lnTo>
                    <a:pt x="22054" y="1617"/>
                  </a:lnTo>
                  <a:close/>
                  <a:moveTo>
                    <a:pt x="22054" y="1617"/>
                  </a:moveTo>
                  <a:lnTo>
                    <a:pt x="21789" y="1988"/>
                  </a:lnTo>
                  <a:lnTo>
                    <a:pt x="21669" y="2127"/>
                  </a:lnTo>
                  <a:lnTo>
                    <a:pt x="21868" y="1908"/>
                  </a:lnTo>
                  <a:lnTo>
                    <a:pt x="22054" y="1617"/>
                  </a:lnTo>
                  <a:close/>
                  <a:moveTo>
                    <a:pt x="21669" y="2127"/>
                  </a:moveTo>
                  <a:lnTo>
                    <a:pt x="21471" y="2346"/>
                  </a:lnTo>
                  <a:lnTo>
                    <a:pt x="21550" y="2266"/>
                  </a:lnTo>
                  <a:lnTo>
                    <a:pt x="21669" y="2127"/>
                  </a:lnTo>
                  <a:close/>
                  <a:moveTo>
                    <a:pt x="1" y="2783"/>
                  </a:moveTo>
                  <a:lnTo>
                    <a:pt x="160" y="3061"/>
                  </a:lnTo>
                  <a:lnTo>
                    <a:pt x="188" y="3096"/>
                  </a:lnTo>
                  <a:lnTo>
                    <a:pt x="120" y="2982"/>
                  </a:lnTo>
                  <a:lnTo>
                    <a:pt x="1" y="2783"/>
                  </a:lnTo>
                  <a:close/>
                  <a:moveTo>
                    <a:pt x="21471" y="2346"/>
                  </a:moveTo>
                  <a:lnTo>
                    <a:pt x="20993" y="2783"/>
                  </a:lnTo>
                  <a:lnTo>
                    <a:pt x="20530" y="3148"/>
                  </a:lnTo>
                  <a:lnTo>
                    <a:pt x="20596" y="3101"/>
                  </a:lnTo>
                  <a:lnTo>
                    <a:pt x="20954" y="2823"/>
                  </a:lnTo>
                  <a:lnTo>
                    <a:pt x="21272" y="2545"/>
                  </a:lnTo>
                  <a:lnTo>
                    <a:pt x="21471" y="2346"/>
                  </a:lnTo>
                  <a:close/>
                  <a:moveTo>
                    <a:pt x="20530" y="3148"/>
                  </a:moveTo>
                  <a:lnTo>
                    <a:pt x="20366" y="3262"/>
                  </a:lnTo>
                  <a:lnTo>
                    <a:pt x="20437" y="3221"/>
                  </a:lnTo>
                  <a:lnTo>
                    <a:pt x="20530" y="3148"/>
                  </a:lnTo>
                  <a:close/>
                  <a:moveTo>
                    <a:pt x="188" y="3096"/>
                  </a:moveTo>
                  <a:lnTo>
                    <a:pt x="239" y="3181"/>
                  </a:lnTo>
                  <a:lnTo>
                    <a:pt x="398" y="3380"/>
                  </a:lnTo>
                  <a:lnTo>
                    <a:pt x="478" y="3459"/>
                  </a:lnTo>
                  <a:lnTo>
                    <a:pt x="358" y="3300"/>
                  </a:lnTo>
                  <a:lnTo>
                    <a:pt x="188" y="3096"/>
                  </a:lnTo>
                  <a:close/>
                  <a:moveTo>
                    <a:pt x="20366" y="3262"/>
                  </a:moveTo>
                  <a:lnTo>
                    <a:pt x="19761" y="3618"/>
                  </a:lnTo>
                  <a:lnTo>
                    <a:pt x="19761" y="3618"/>
                  </a:lnTo>
                  <a:lnTo>
                    <a:pt x="20198" y="3380"/>
                  </a:lnTo>
                  <a:lnTo>
                    <a:pt x="20366" y="3262"/>
                  </a:lnTo>
                  <a:close/>
                  <a:moveTo>
                    <a:pt x="19761" y="3618"/>
                  </a:moveTo>
                  <a:lnTo>
                    <a:pt x="19153" y="3953"/>
                  </a:lnTo>
                  <a:lnTo>
                    <a:pt x="19284" y="3896"/>
                  </a:lnTo>
                  <a:lnTo>
                    <a:pt x="19761" y="3618"/>
                  </a:lnTo>
                  <a:close/>
                  <a:moveTo>
                    <a:pt x="17693" y="2465"/>
                  </a:moveTo>
                  <a:lnTo>
                    <a:pt x="16938" y="2823"/>
                  </a:lnTo>
                  <a:lnTo>
                    <a:pt x="16063" y="3141"/>
                  </a:lnTo>
                  <a:lnTo>
                    <a:pt x="16381" y="4095"/>
                  </a:lnTo>
                  <a:lnTo>
                    <a:pt x="16578" y="4920"/>
                  </a:lnTo>
                  <a:lnTo>
                    <a:pt x="17097" y="4771"/>
                  </a:lnTo>
                  <a:lnTo>
                    <a:pt x="18091" y="4413"/>
                  </a:lnTo>
                  <a:lnTo>
                    <a:pt x="18966" y="4055"/>
                  </a:lnTo>
                  <a:lnTo>
                    <a:pt x="19153" y="3953"/>
                  </a:lnTo>
                  <a:lnTo>
                    <a:pt x="18727" y="4135"/>
                  </a:lnTo>
                  <a:lnTo>
                    <a:pt x="18449" y="3857"/>
                  </a:lnTo>
                  <a:lnTo>
                    <a:pt x="18210" y="3459"/>
                  </a:lnTo>
                  <a:lnTo>
                    <a:pt x="17932" y="3022"/>
                  </a:lnTo>
                  <a:lnTo>
                    <a:pt x="17693" y="2465"/>
                  </a:lnTo>
                  <a:close/>
                  <a:moveTo>
                    <a:pt x="16578" y="4920"/>
                  </a:moveTo>
                  <a:lnTo>
                    <a:pt x="16373" y="4978"/>
                  </a:lnTo>
                  <a:lnTo>
                    <a:pt x="16373" y="4978"/>
                  </a:lnTo>
                  <a:lnTo>
                    <a:pt x="16580" y="4930"/>
                  </a:lnTo>
                  <a:lnTo>
                    <a:pt x="16578" y="4920"/>
                  </a:lnTo>
                  <a:close/>
                  <a:moveTo>
                    <a:pt x="478" y="3459"/>
                  </a:moveTo>
                  <a:lnTo>
                    <a:pt x="597" y="3618"/>
                  </a:lnTo>
                  <a:lnTo>
                    <a:pt x="915" y="3896"/>
                  </a:lnTo>
                  <a:lnTo>
                    <a:pt x="1313" y="4175"/>
                  </a:lnTo>
                  <a:lnTo>
                    <a:pt x="1790" y="4453"/>
                  </a:lnTo>
                  <a:lnTo>
                    <a:pt x="2307" y="4692"/>
                  </a:lnTo>
                  <a:lnTo>
                    <a:pt x="2943" y="4970"/>
                  </a:lnTo>
                  <a:lnTo>
                    <a:pt x="3024" y="4994"/>
                  </a:lnTo>
                  <a:lnTo>
                    <a:pt x="2585" y="4811"/>
                  </a:lnTo>
                  <a:lnTo>
                    <a:pt x="2148" y="4612"/>
                  </a:lnTo>
                  <a:lnTo>
                    <a:pt x="1750" y="4413"/>
                  </a:lnTo>
                  <a:lnTo>
                    <a:pt x="1432" y="4215"/>
                  </a:lnTo>
                  <a:lnTo>
                    <a:pt x="1114" y="4016"/>
                  </a:lnTo>
                  <a:lnTo>
                    <a:pt x="835" y="3817"/>
                  </a:lnTo>
                  <a:lnTo>
                    <a:pt x="597" y="3578"/>
                  </a:lnTo>
                  <a:lnTo>
                    <a:pt x="478" y="3459"/>
                  </a:lnTo>
                  <a:close/>
                  <a:moveTo>
                    <a:pt x="16373" y="4978"/>
                  </a:moveTo>
                  <a:lnTo>
                    <a:pt x="15546" y="5169"/>
                  </a:lnTo>
                  <a:lnTo>
                    <a:pt x="15418" y="5195"/>
                  </a:lnTo>
                  <a:lnTo>
                    <a:pt x="15418" y="5195"/>
                  </a:lnTo>
                  <a:lnTo>
                    <a:pt x="15984" y="5089"/>
                  </a:lnTo>
                  <a:lnTo>
                    <a:pt x="16373" y="4978"/>
                  </a:lnTo>
                  <a:close/>
                  <a:moveTo>
                    <a:pt x="15418" y="5195"/>
                  </a:moveTo>
                  <a:lnTo>
                    <a:pt x="14711" y="5328"/>
                  </a:lnTo>
                  <a:lnTo>
                    <a:pt x="13804" y="5483"/>
                  </a:lnTo>
                  <a:lnTo>
                    <a:pt x="13804" y="5483"/>
                  </a:lnTo>
                  <a:lnTo>
                    <a:pt x="14393" y="5407"/>
                  </a:lnTo>
                  <a:lnTo>
                    <a:pt x="15418" y="5195"/>
                  </a:lnTo>
                  <a:close/>
                  <a:moveTo>
                    <a:pt x="3024" y="4994"/>
                  </a:moveTo>
                  <a:lnTo>
                    <a:pt x="3062" y="5010"/>
                  </a:lnTo>
                  <a:lnTo>
                    <a:pt x="3579" y="5169"/>
                  </a:lnTo>
                  <a:lnTo>
                    <a:pt x="4136" y="5328"/>
                  </a:lnTo>
                  <a:lnTo>
                    <a:pt x="4772" y="5447"/>
                  </a:lnTo>
                  <a:lnTo>
                    <a:pt x="5408" y="5566"/>
                  </a:lnTo>
                  <a:lnTo>
                    <a:pt x="5527" y="5580"/>
                  </a:lnTo>
                  <a:lnTo>
                    <a:pt x="5209" y="5527"/>
                  </a:lnTo>
                  <a:lnTo>
                    <a:pt x="4374" y="5368"/>
                  </a:lnTo>
                  <a:lnTo>
                    <a:pt x="3619" y="5169"/>
                  </a:lnTo>
                  <a:lnTo>
                    <a:pt x="3024" y="4994"/>
                  </a:lnTo>
                  <a:close/>
                  <a:moveTo>
                    <a:pt x="13804" y="5483"/>
                  </a:moveTo>
                  <a:lnTo>
                    <a:pt x="13161" y="5566"/>
                  </a:lnTo>
                  <a:lnTo>
                    <a:pt x="11809" y="5725"/>
                  </a:lnTo>
                  <a:lnTo>
                    <a:pt x="13320" y="5566"/>
                  </a:lnTo>
                  <a:lnTo>
                    <a:pt x="13804" y="5483"/>
                  </a:lnTo>
                  <a:close/>
                  <a:moveTo>
                    <a:pt x="6362" y="4334"/>
                  </a:moveTo>
                  <a:lnTo>
                    <a:pt x="6283" y="5049"/>
                  </a:lnTo>
                  <a:lnTo>
                    <a:pt x="6123" y="5646"/>
                  </a:lnTo>
                  <a:lnTo>
                    <a:pt x="5527" y="5580"/>
                  </a:lnTo>
                  <a:lnTo>
                    <a:pt x="6163" y="5686"/>
                  </a:lnTo>
                  <a:lnTo>
                    <a:pt x="7515" y="5805"/>
                  </a:lnTo>
                  <a:lnTo>
                    <a:pt x="9066" y="5845"/>
                  </a:lnTo>
                  <a:lnTo>
                    <a:pt x="9066" y="5845"/>
                  </a:lnTo>
                  <a:lnTo>
                    <a:pt x="8231" y="5805"/>
                  </a:lnTo>
                  <a:lnTo>
                    <a:pt x="7396" y="5765"/>
                  </a:lnTo>
                  <a:lnTo>
                    <a:pt x="7436" y="5129"/>
                  </a:lnTo>
                  <a:lnTo>
                    <a:pt x="7555" y="4334"/>
                  </a:lnTo>
                  <a:close/>
                </a:path>
              </a:pathLst>
            </a:custGeom>
            <a:solidFill>
              <a:srgbClr val="00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2960;p104">
              <a:extLst>
                <a:ext uri="{FF2B5EF4-FFF2-40B4-BE49-F238E27FC236}">
                  <a16:creationId xmlns:a16="http://schemas.microsoft.com/office/drawing/2014/main" id="{7C803599-3881-AE5C-2F4E-83D9CE7B1FB0}"/>
                </a:ext>
              </a:extLst>
            </p:cNvPr>
            <p:cNvSpPr/>
            <p:nvPr/>
          </p:nvSpPr>
          <p:spPr>
            <a:xfrm>
              <a:off x="6875925" y="14654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2961;p104">
              <a:extLst>
                <a:ext uri="{FF2B5EF4-FFF2-40B4-BE49-F238E27FC236}">
                  <a16:creationId xmlns:a16="http://schemas.microsoft.com/office/drawing/2014/main" id="{0836B2C4-D122-3869-FDF7-9D18779F23B3}"/>
                </a:ext>
              </a:extLst>
            </p:cNvPr>
            <p:cNvSpPr/>
            <p:nvPr/>
          </p:nvSpPr>
          <p:spPr>
            <a:xfrm>
              <a:off x="6876925" y="14654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2962;p104">
              <a:extLst>
                <a:ext uri="{FF2B5EF4-FFF2-40B4-BE49-F238E27FC236}">
                  <a16:creationId xmlns:a16="http://schemas.microsoft.com/office/drawing/2014/main" id="{EFF4F70E-D211-D11C-F86E-BFF978437A4B}"/>
                </a:ext>
              </a:extLst>
            </p:cNvPr>
            <p:cNvSpPr/>
            <p:nvPr/>
          </p:nvSpPr>
          <p:spPr>
            <a:xfrm>
              <a:off x="6582700" y="1391875"/>
              <a:ext cx="293250" cy="76550"/>
            </a:xfrm>
            <a:custGeom>
              <a:avLst/>
              <a:gdLst/>
              <a:ahLst/>
              <a:cxnLst/>
              <a:rect l="l" t="t" r="r" b="b"/>
              <a:pathLst>
                <a:path w="11730" h="30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60" y="278"/>
                  </a:lnTo>
                  <a:lnTo>
                    <a:pt x="358" y="517"/>
                  </a:lnTo>
                  <a:lnTo>
                    <a:pt x="597" y="835"/>
                  </a:lnTo>
                  <a:lnTo>
                    <a:pt x="915" y="1113"/>
                  </a:lnTo>
                  <a:lnTo>
                    <a:pt x="1313" y="1392"/>
                  </a:lnTo>
                  <a:lnTo>
                    <a:pt x="1790" y="1670"/>
                  </a:lnTo>
                  <a:lnTo>
                    <a:pt x="2307" y="1909"/>
                  </a:lnTo>
                  <a:lnTo>
                    <a:pt x="2943" y="2187"/>
                  </a:lnTo>
                  <a:lnTo>
                    <a:pt x="2943" y="2187"/>
                  </a:lnTo>
                  <a:lnTo>
                    <a:pt x="2943" y="2187"/>
                  </a:lnTo>
                  <a:lnTo>
                    <a:pt x="2943" y="2187"/>
                  </a:lnTo>
                  <a:lnTo>
                    <a:pt x="2943" y="2187"/>
                  </a:lnTo>
                  <a:lnTo>
                    <a:pt x="2943" y="2187"/>
                  </a:lnTo>
                  <a:lnTo>
                    <a:pt x="2943" y="2187"/>
                  </a:lnTo>
                  <a:lnTo>
                    <a:pt x="2943" y="2187"/>
                  </a:lnTo>
                  <a:lnTo>
                    <a:pt x="2943" y="2187"/>
                  </a:lnTo>
                  <a:lnTo>
                    <a:pt x="2943" y="2187"/>
                  </a:lnTo>
                  <a:lnTo>
                    <a:pt x="3619" y="2386"/>
                  </a:lnTo>
                  <a:lnTo>
                    <a:pt x="4374" y="2585"/>
                  </a:lnTo>
                  <a:lnTo>
                    <a:pt x="5209" y="2744"/>
                  </a:lnTo>
                  <a:lnTo>
                    <a:pt x="6163" y="2903"/>
                  </a:lnTo>
                  <a:lnTo>
                    <a:pt x="6163" y="2903"/>
                  </a:lnTo>
                  <a:lnTo>
                    <a:pt x="6163" y="2903"/>
                  </a:lnTo>
                  <a:lnTo>
                    <a:pt x="7515" y="3022"/>
                  </a:lnTo>
                  <a:lnTo>
                    <a:pt x="9066" y="3062"/>
                  </a:lnTo>
                  <a:lnTo>
                    <a:pt x="9066" y="3062"/>
                  </a:lnTo>
                  <a:lnTo>
                    <a:pt x="10338" y="3022"/>
                  </a:lnTo>
                  <a:lnTo>
                    <a:pt x="11730" y="2942"/>
                  </a:lnTo>
                  <a:lnTo>
                    <a:pt x="11730" y="2942"/>
                  </a:lnTo>
                  <a:lnTo>
                    <a:pt x="11730" y="2942"/>
                  </a:lnTo>
                  <a:lnTo>
                    <a:pt x="10338" y="3022"/>
                  </a:lnTo>
                  <a:lnTo>
                    <a:pt x="9066" y="3062"/>
                  </a:lnTo>
                  <a:lnTo>
                    <a:pt x="9066" y="3062"/>
                  </a:lnTo>
                  <a:lnTo>
                    <a:pt x="8231" y="3022"/>
                  </a:lnTo>
                  <a:lnTo>
                    <a:pt x="7396" y="2982"/>
                  </a:lnTo>
                  <a:lnTo>
                    <a:pt x="7396" y="2982"/>
                  </a:lnTo>
                  <a:lnTo>
                    <a:pt x="7436" y="2346"/>
                  </a:lnTo>
                  <a:lnTo>
                    <a:pt x="7555" y="1551"/>
                  </a:lnTo>
                  <a:lnTo>
                    <a:pt x="7555" y="1551"/>
                  </a:lnTo>
                  <a:lnTo>
                    <a:pt x="6362" y="1551"/>
                  </a:lnTo>
                  <a:lnTo>
                    <a:pt x="6362" y="1551"/>
                  </a:lnTo>
                  <a:lnTo>
                    <a:pt x="6283" y="2266"/>
                  </a:lnTo>
                  <a:lnTo>
                    <a:pt x="6123" y="2863"/>
                  </a:lnTo>
                  <a:lnTo>
                    <a:pt x="6123" y="2863"/>
                  </a:lnTo>
                  <a:lnTo>
                    <a:pt x="5408" y="2783"/>
                  </a:lnTo>
                  <a:lnTo>
                    <a:pt x="4772" y="2664"/>
                  </a:lnTo>
                  <a:lnTo>
                    <a:pt x="4136" y="2545"/>
                  </a:lnTo>
                  <a:lnTo>
                    <a:pt x="3579" y="2386"/>
                  </a:lnTo>
                  <a:lnTo>
                    <a:pt x="3062" y="2227"/>
                  </a:lnTo>
                  <a:lnTo>
                    <a:pt x="2585" y="2028"/>
                  </a:lnTo>
                  <a:lnTo>
                    <a:pt x="2148" y="1829"/>
                  </a:lnTo>
                  <a:lnTo>
                    <a:pt x="1750" y="1630"/>
                  </a:lnTo>
                  <a:lnTo>
                    <a:pt x="1432" y="1432"/>
                  </a:lnTo>
                  <a:lnTo>
                    <a:pt x="1114" y="1233"/>
                  </a:lnTo>
                  <a:lnTo>
                    <a:pt x="835" y="1034"/>
                  </a:lnTo>
                  <a:lnTo>
                    <a:pt x="597" y="795"/>
                  </a:lnTo>
                  <a:lnTo>
                    <a:pt x="398" y="597"/>
                  </a:lnTo>
                  <a:lnTo>
                    <a:pt x="239" y="398"/>
                  </a:lnTo>
                  <a:lnTo>
                    <a:pt x="120" y="199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2963;p104">
              <a:extLst>
                <a:ext uri="{FF2B5EF4-FFF2-40B4-BE49-F238E27FC236}">
                  <a16:creationId xmlns:a16="http://schemas.microsoft.com/office/drawing/2014/main" id="{95201D5A-E6D2-6E63-A414-0EFC0D57A33F}"/>
                </a:ext>
              </a:extLst>
            </p:cNvPr>
            <p:cNvSpPr/>
            <p:nvPr/>
          </p:nvSpPr>
          <p:spPr>
            <a:xfrm>
              <a:off x="6877925" y="1322300"/>
              <a:ext cx="273350" cy="143150"/>
            </a:xfrm>
            <a:custGeom>
              <a:avLst/>
              <a:gdLst/>
              <a:ahLst/>
              <a:cxnLst/>
              <a:rect l="l" t="t" r="r" b="b"/>
              <a:pathLst>
                <a:path w="10934" h="5726" fill="none" extrusionOk="0">
                  <a:moveTo>
                    <a:pt x="10934" y="0"/>
                  </a:moveTo>
                  <a:lnTo>
                    <a:pt x="10934" y="0"/>
                  </a:lnTo>
                  <a:lnTo>
                    <a:pt x="10854" y="437"/>
                  </a:lnTo>
                  <a:lnTo>
                    <a:pt x="10656" y="914"/>
                  </a:lnTo>
                  <a:lnTo>
                    <a:pt x="10377" y="1431"/>
                  </a:lnTo>
                  <a:lnTo>
                    <a:pt x="9980" y="1988"/>
                  </a:lnTo>
                  <a:lnTo>
                    <a:pt x="9741" y="2266"/>
                  </a:lnTo>
                  <a:lnTo>
                    <a:pt x="9463" y="2545"/>
                  </a:lnTo>
                  <a:lnTo>
                    <a:pt x="9145" y="2823"/>
                  </a:lnTo>
                  <a:lnTo>
                    <a:pt x="8787" y="3101"/>
                  </a:lnTo>
                  <a:lnTo>
                    <a:pt x="8389" y="3380"/>
                  </a:lnTo>
                  <a:lnTo>
                    <a:pt x="7952" y="3618"/>
                  </a:lnTo>
                  <a:lnTo>
                    <a:pt x="7475" y="3896"/>
                  </a:lnTo>
                  <a:lnTo>
                    <a:pt x="6918" y="4135"/>
                  </a:lnTo>
                  <a:lnTo>
                    <a:pt x="6918" y="4135"/>
                  </a:lnTo>
                  <a:lnTo>
                    <a:pt x="6640" y="3857"/>
                  </a:lnTo>
                  <a:lnTo>
                    <a:pt x="6401" y="3459"/>
                  </a:lnTo>
                  <a:lnTo>
                    <a:pt x="6123" y="3022"/>
                  </a:lnTo>
                  <a:lnTo>
                    <a:pt x="5884" y="2465"/>
                  </a:lnTo>
                  <a:lnTo>
                    <a:pt x="5884" y="2465"/>
                  </a:lnTo>
                  <a:lnTo>
                    <a:pt x="5129" y="2823"/>
                  </a:lnTo>
                  <a:lnTo>
                    <a:pt x="4254" y="3141"/>
                  </a:lnTo>
                  <a:lnTo>
                    <a:pt x="4254" y="3141"/>
                  </a:lnTo>
                  <a:lnTo>
                    <a:pt x="4572" y="4095"/>
                  </a:lnTo>
                  <a:lnTo>
                    <a:pt x="4771" y="4930"/>
                  </a:lnTo>
                  <a:lnTo>
                    <a:pt x="4771" y="4930"/>
                  </a:lnTo>
                  <a:lnTo>
                    <a:pt x="3737" y="5169"/>
                  </a:lnTo>
                  <a:lnTo>
                    <a:pt x="2584" y="5407"/>
                  </a:lnTo>
                  <a:lnTo>
                    <a:pt x="1352" y="5566"/>
                  </a:lnTo>
                  <a:lnTo>
                    <a:pt x="0" y="5725"/>
                  </a:lnTo>
                  <a:lnTo>
                    <a:pt x="0" y="5725"/>
                  </a:lnTo>
                  <a:lnTo>
                    <a:pt x="1511" y="5566"/>
                  </a:lnTo>
                  <a:lnTo>
                    <a:pt x="2902" y="5328"/>
                  </a:lnTo>
                  <a:lnTo>
                    <a:pt x="4175" y="5089"/>
                  </a:lnTo>
                  <a:lnTo>
                    <a:pt x="5288" y="4771"/>
                  </a:lnTo>
                  <a:lnTo>
                    <a:pt x="6282" y="4413"/>
                  </a:lnTo>
                  <a:lnTo>
                    <a:pt x="7157" y="4055"/>
                  </a:lnTo>
                  <a:lnTo>
                    <a:pt x="7952" y="3618"/>
                  </a:lnTo>
                  <a:lnTo>
                    <a:pt x="8628" y="3221"/>
                  </a:lnTo>
                  <a:lnTo>
                    <a:pt x="9184" y="2783"/>
                  </a:lnTo>
                  <a:lnTo>
                    <a:pt x="9662" y="2346"/>
                  </a:lnTo>
                  <a:lnTo>
                    <a:pt x="10059" y="1908"/>
                  </a:lnTo>
                  <a:lnTo>
                    <a:pt x="10337" y="1471"/>
                  </a:lnTo>
                  <a:lnTo>
                    <a:pt x="10576" y="1074"/>
                  </a:lnTo>
                  <a:lnTo>
                    <a:pt x="10775" y="676"/>
                  </a:lnTo>
                  <a:lnTo>
                    <a:pt x="10854" y="318"/>
                  </a:lnTo>
                  <a:lnTo>
                    <a:pt x="109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2964;p104">
              <a:extLst>
                <a:ext uri="{FF2B5EF4-FFF2-40B4-BE49-F238E27FC236}">
                  <a16:creationId xmlns:a16="http://schemas.microsoft.com/office/drawing/2014/main" id="{0A468584-C660-B87A-2E46-9773D5BF3CDC}"/>
                </a:ext>
              </a:extLst>
            </p:cNvPr>
            <p:cNvSpPr/>
            <p:nvPr/>
          </p:nvSpPr>
          <p:spPr>
            <a:xfrm>
              <a:off x="7151250" y="132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2965;p104">
              <a:extLst>
                <a:ext uri="{FF2B5EF4-FFF2-40B4-BE49-F238E27FC236}">
                  <a16:creationId xmlns:a16="http://schemas.microsoft.com/office/drawing/2014/main" id="{D5DCFD6B-4BF8-DBBC-B931-2663634D5189}"/>
                </a:ext>
              </a:extLst>
            </p:cNvPr>
            <p:cNvSpPr/>
            <p:nvPr/>
          </p:nvSpPr>
          <p:spPr>
            <a:xfrm>
              <a:off x="7151250" y="132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2966;p104">
              <a:extLst>
                <a:ext uri="{FF2B5EF4-FFF2-40B4-BE49-F238E27FC236}">
                  <a16:creationId xmlns:a16="http://schemas.microsoft.com/office/drawing/2014/main" id="{F146F808-408B-B362-6061-2D38C2EA97C7}"/>
                </a:ext>
              </a:extLst>
            </p:cNvPr>
            <p:cNvSpPr/>
            <p:nvPr/>
          </p:nvSpPr>
          <p:spPr>
            <a:xfrm>
              <a:off x="7151250" y="132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2967;p104">
              <a:extLst>
                <a:ext uri="{FF2B5EF4-FFF2-40B4-BE49-F238E27FC236}">
                  <a16:creationId xmlns:a16="http://schemas.microsoft.com/office/drawing/2014/main" id="{71D7A76B-FE7D-F0C6-0B74-8FA55BE1D8CA}"/>
                </a:ext>
              </a:extLst>
            </p:cNvPr>
            <p:cNvSpPr/>
            <p:nvPr/>
          </p:nvSpPr>
          <p:spPr>
            <a:xfrm>
              <a:off x="7151250" y="1321300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2968;p104">
              <a:extLst>
                <a:ext uri="{FF2B5EF4-FFF2-40B4-BE49-F238E27FC236}">
                  <a16:creationId xmlns:a16="http://schemas.microsoft.com/office/drawing/2014/main" id="{BEF3C56B-26BD-9CD4-8AAB-1B68EAA84325}"/>
                </a:ext>
              </a:extLst>
            </p:cNvPr>
            <p:cNvSpPr/>
            <p:nvPr/>
          </p:nvSpPr>
          <p:spPr>
            <a:xfrm>
              <a:off x="7151250" y="1321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2969;p104">
              <a:extLst>
                <a:ext uri="{FF2B5EF4-FFF2-40B4-BE49-F238E27FC236}">
                  <a16:creationId xmlns:a16="http://schemas.microsoft.com/office/drawing/2014/main" id="{BE761FDB-5E31-E46E-DBD9-B40263A7217D}"/>
                </a:ext>
              </a:extLst>
            </p:cNvPr>
            <p:cNvSpPr/>
            <p:nvPr/>
          </p:nvSpPr>
          <p:spPr>
            <a:xfrm>
              <a:off x="7151250" y="1321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2970;p104">
              <a:extLst>
                <a:ext uri="{FF2B5EF4-FFF2-40B4-BE49-F238E27FC236}">
                  <a16:creationId xmlns:a16="http://schemas.microsoft.com/office/drawing/2014/main" id="{03810CF6-06BB-390A-6134-631308B4D5B7}"/>
                </a:ext>
              </a:extLst>
            </p:cNvPr>
            <p:cNvSpPr/>
            <p:nvPr/>
          </p:nvSpPr>
          <p:spPr>
            <a:xfrm>
              <a:off x="7151250" y="1321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2971;p104">
              <a:extLst>
                <a:ext uri="{FF2B5EF4-FFF2-40B4-BE49-F238E27FC236}">
                  <a16:creationId xmlns:a16="http://schemas.microsoft.com/office/drawing/2014/main" id="{6705A414-6D33-F65E-6DC1-B9B748EBA094}"/>
                </a:ext>
              </a:extLst>
            </p:cNvPr>
            <p:cNvSpPr/>
            <p:nvPr/>
          </p:nvSpPr>
          <p:spPr>
            <a:xfrm>
              <a:off x="7151250" y="1321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2972;p104">
              <a:extLst>
                <a:ext uri="{FF2B5EF4-FFF2-40B4-BE49-F238E27FC236}">
                  <a16:creationId xmlns:a16="http://schemas.microsoft.com/office/drawing/2014/main" id="{401B3E6A-9D73-8FE3-E5FF-A2F20B8BE56A}"/>
                </a:ext>
              </a:extLst>
            </p:cNvPr>
            <p:cNvSpPr/>
            <p:nvPr/>
          </p:nvSpPr>
          <p:spPr>
            <a:xfrm>
              <a:off x="7151250" y="1321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2973;p104">
              <a:extLst>
                <a:ext uri="{FF2B5EF4-FFF2-40B4-BE49-F238E27FC236}">
                  <a16:creationId xmlns:a16="http://schemas.microsoft.com/office/drawing/2014/main" id="{9197B87D-3694-486B-595B-53C39D6477D7}"/>
                </a:ext>
              </a:extLst>
            </p:cNvPr>
            <p:cNvSpPr/>
            <p:nvPr/>
          </p:nvSpPr>
          <p:spPr>
            <a:xfrm>
              <a:off x="7025025" y="1277550"/>
              <a:ext cx="126250" cy="148125"/>
            </a:xfrm>
            <a:custGeom>
              <a:avLst/>
              <a:gdLst/>
              <a:ahLst/>
              <a:cxnLst/>
              <a:rect l="l" t="t" r="r" b="b"/>
              <a:pathLst>
                <a:path w="5050" h="5925" extrusionOk="0">
                  <a:moveTo>
                    <a:pt x="4931" y="1154"/>
                  </a:moveTo>
                  <a:lnTo>
                    <a:pt x="4944" y="1194"/>
                  </a:lnTo>
                  <a:lnTo>
                    <a:pt x="4970" y="1233"/>
                  </a:lnTo>
                  <a:lnTo>
                    <a:pt x="4931" y="1154"/>
                  </a:lnTo>
                  <a:close/>
                  <a:moveTo>
                    <a:pt x="3579" y="1"/>
                  </a:moveTo>
                  <a:lnTo>
                    <a:pt x="3579" y="239"/>
                  </a:lnTo>
                  <a:lnTo>
                    <a:pt x="3539" y="637"/>
                  </a:lnTo>
                  <a:lnTo>
                    <a:pt x="3420" y="1035"/>
                  </a:lnTo>
                  <a:lnTo>
                    <a:pt x="3181" y="1472"/>
                  </a:lnTo>
                  <a:lnTo>
                    <a:pt x="2903" y="1949"/>
                  </a:lnTo>
                  <a:lnTo>
                    <a:pt x="2505" y="2426"/>
                  </a:lnTo>
                  <a:lnTo>
                    <a:pt x="1988" y="2943"/>
                  </a:lnTo>
                  <a:lnTo>
                    <a:pt x="1392" y="3460"/>
                  </a:lnTo>
                  <a:lnTo>
                    <a:pt x="637" y="3937"/>
                  </a:lnTo>
                  <a:lnTo>
                    <a:pt x="637" y="4017"/>
                  </a:lnTo>
                  <a:lnTo>
                    <a:pt x="796" y="4454"/>
                  </a:lnTo>
                  <a:lnTo>
                    <a:pt x="994" y="4931"/>
                  </a:lnTo>
                  <a:lnTo>
                    <a:pt x="1193" y="5329"/>
                  </a:lnTo>
                  <a:lnTo>
                    <a:pt x="1427" y="5757"/>
                  </a:lnTo>
                  <a:lnTo>
                    <a:pt x="1591" y="5686"/>
                  </a:lnTo>
                  <a:lnTo>
                    <a:pt x="2068" y="5408"/>
                  </a:lnTo>
                  <a:lnTo>
                    <a:pt x="2505" y="5170"/>
                  </a:lnTo>
                  <a:lnTo>
                    <a:pt x="2903" y="4891"/>
                  </a:lnTo>
                  <a:lnTo>
                    <a:pt x="3261" y="4613"/>
                  </a:lnTo>
                  <a:lnTo>
                    <a:pt x="3579" y="4335"/>
                  </a:lnTo>
                  <a:lnTo>
                    <a:pt x="3857" y="4056"/>
                  </a:lnTo>
                  <a:lnTo>
                    <a:pt x="4096" y="3778"/>
                  </a:lnTo>
                  <a:lnTo>
                    <a:pt x="4493" y="3221"/>
                  </a:lnTo>
                  <a:lnTo>
                    <a:pt x="4772" y="2704"/>
                  </a:lnTo>
                  <a:lnTo>
                    <a:pt x="4970" y="2227"/>
                  </a:lnTo>
                  <a:lnTo>
                    <a:pt x="5050" y="1790"/>
                  </a:lnTo>
                  <a:lnTo>
                    <a:pt x="5050" y="1750"/>
                  </a:lnTo>
                  <a:lnTo>
                    <a:pt x="5050" y="1671"/>
                  </a:lnTo>
                  <a:lnTo>
                    <a:pt x="5010" y="1392"/>
                  </a:lnTo>
                  <a:lnTo>
                    <a:pt x="4944" y="1194"/>
                  </a:lnTo>
                  <a:lnTo>
                    <a:pt x="4652" y="756"/>
                  </a:lnTo>
                  <a:lnTo>
                    <a:pt x="4334" y="319"/>
                  </a:lnTo>
                  <a:lnTo>
                    <a:pt x="3579" y="1"/>
                  </a:lnTo>
                  <a:close/>
                  <a:moveTo>
                    <a:pt x="1427" y="5757"/>
                  </a:moveTo>
                  <a:lnTo>
                    <a:pt x="1312" y="5806"/>
                  </a:lnTo>
                  <a:lnTo>
                    <a:pt x="1432" y="5766"/>
                  </a:lnTo>
                  <a:lnTo>
                    <a:pt x="1427" y="5757"/>
                  </a:lnTo>
                  <a:close/>
                  <a:moveTo>
                    <a:pt x="517" y="3977"/>
                  </a:moveTo>
                  <a:lnTo>
                    <a:pt x="0" y="4255"/>
                  </a:lnTo>
                  <a:lnTo>
                    <a:pt x="239" y="4812"/>
                  </a:lnTo>
                  <a:lnTo>
                    <a:pt x="517" y="5249"/>
                  </a:lnTo>
                  <a:lnTo>
                    <a:pt x="756" y="5647"/>
                  </a:lnTo>
                  <a:lnTo>
                    <a:pt x="1034" y="5925"/>
                  </a:lnTo>
                  <a:lnTo>
                    <a:pt x="1312" y="5806"/>
                  </a:lnTo>
                  <a:lnTo>
                    <a:pt x="1312" y="5806"/>
                  </a:lnTo>
                  <a:lnTo>
                    <a:pt x="1034" y="5249"/>
                  </a:lnTo>
                  <a:lnTo>
                    <a:pt x="756" y="4653"/>
                  </a:lnTo>
                  <a:lnTo>
                    <a:pt x="557" y="4056"/>
                  </a:lnTo>
                  <a:lnTo>
                    <a:pt x="517" y="3977"/>
                  </a:lnTo>
                  <a:close/>
                </a:path>
              </a:pathLst>
            </a:custGeom>
            <a:solidFill>
              <a:srgbClr val="00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2974;p104">
              <a:extLst>
                <a:ext uri="{FF2B5EF4-FFF2-40B4-BE49-F238E27FC236}">
                  <a16:creationId xmlns:a16="http://schemas.microsoft.com/office/drawing/2014/main" id="{A0476C68-3DB6-6C28-5ECD-30DEC3BDD0F8}"/>
                </a:ext>
              </a:extLst>
            </p:cNvPr>
            <p:cNvSpPr/>
            <p:nvPr/>
          </p:nvSpPr>
          <p:spPr>
            <a:xfrm>
              <a:off x="7025025" y="1277550"/>
              <a:ext cx="126250" cy="148125"/>
            </a:xfrm>
            <a:custGeom>
              <a:avLst/>
              <a:gdLst/>
              <a:ahLst/>
              <a:cxnLst/>
              <a:rect l="l" t="t" r="r" b="b"/>
              <a:pathLst>
                <a:path w="5050" h="5925" fill="none" extrusionOk="0">
                  <a:moveTo>
                    <a:pt x="3579" y="1"/>
                  </a:moveTo>
                  <a:lnTo>
                    <a:pt x="3579" y="1"/>
                  </a:lnTo>
                  <a:lnTo>
                    <a:pt x="3579" y="239"/>
                  </a:lnTo>
                  <a:lnTo>
                    <a:pt x="3579" y="239"/>
                  </a:lnTo>
                  <a:lnTo>
                    <a:pt x="3539" y="637"/>
                  </a:lnTo>
                  <a:lnTo>
                    <a:pt x="3420" y="1035"/>
                  </a:lnTo>
                  <a:lnTo>
                    <a:pt x="3181" y="1472"/>
                  </a:lnTo>
                  <a:lnTo>
                    <a:pt x="2903" y="1949"/>
                  </a:lnTo>
                  <a:lnTo>
                    <a:pt x="2505" y="2426"/>
                  </a:lnTo>
                  <a:lnTo>
                    <a:pt x="1988" y="2943"/>
                  </a:lnTo>
                  <a:lnTo>
                    <a:pt x="1392" y="3460"/>
                  </a:lnTo>
                  <a:lnTo>
                    <a:pt x="637" y="3937"/>
                  </a:lnTo>
                  <a:lnTo>
                    <a:pt x="637" y="3937"/>
                  </a:lnTo>
                  <a:lnTo>
                    <a:pt x="637" y="4017"/>
                  </a:lnTo>
                  <a:lnTo>
                    <a:pt x="637" y="4017"/>
                  </a:lnTo>
                  <a:lnTo>
                    <a:pt x="796" y="4454"/>
                  </a:lnTo>
                  <a:lnTo>
                    <a:pt x="994" y="4931"/>
                  </a:lnTo>
                  <a:lnTo>
                    <a:pt x="1193" y="5329"/>
                  </a:lnTo>
                  <a:lnTo>
                    <a:pt x="1432" y="5766"/>
                  </a:lnTo>
                  <a:lnTo>
                    <a:pt x="1432" y="5766"/>
                  </a:lnTo>
                  <a:lnTo>
                    <a:pt x="1312" y="5806"/>
                  </a:lnTo>
                  <a:lnTo>
                    <a:pt x="1312" y="5806"/>
                  </a:lnTo>
                  <a:lnTo>
                    <a:pt x="1034" y="5249"/>
                  </a:lnTo>
                  <a:lnTo>
                    <a:pt x="1034" y="5249"/>
                  </a:lnTo>
                  <a:lnTo>
                    <a:pt x="756" y="4653"/>
                  </a:lnTo>
                  <a:lnTo>
                    <a:pt x="557" y="4056"/>
                  </a:lnTo>
                  <a:lnTo>
                    <a:pt x="557" y="4056"/>
                  </a:lnTo>
                  <a:lnTo>
                    <a:pt x="517" y="3977"/>
                  </a:lnTo>
                  <a:lnTo>
                    <a:pt x="517" y="3977"/>
                  </a:lnTo>
                  <a:lnTo>
                    <a:pt x="0" y="4255"/>
                  </a:lnTo>
                  <a:lnTo>
                    <a:pt x="0" y="4255"/>
                  </a:lnTo>
                  <a:lnTo>
                    <a:pt x="239" y="4812"/>
                  </a:lnTo>
                  <a:lnTo>
                    <a:pt x="517" y="5249"/>
                  </a:lnTo>
                  <a:lnTo>
                    <a:pt x="756" y="5647"/>
                  </a:lnTo>
                  <a:lnTo>
                    <a:pt x="1034" y="5925"/>
                  </a:lnTo>
                  <a:lnTo>
                    <a:pt x="1034" y="5925"/>
                  </a:lnTo>
                  <a:lnTo>
                    <a:pt x="1591" y="5686"/>
                  </a:lnTo>
                  <a:lnTo>
                    <a:pt x="2068" y="5408"/>
                  </a:lnTo>
                  <a:lnTo>
                    <a:pt x="2505" y="5170"/>
                  </a:lnTo>
                  <a:lnTo>
                    <a:pt x="2903" y="4891"/>
                  </a:lnTo>
                  <a:lnTo>
                    <a:pt x="3261" y="4613"/>
                  </a:lnTo>
                  <a:lnTo>
                    <a:pt x="3579" y="4335"/>
                  </a:lnTo>
                  <a:lnTo>
                    <a:pt x="3857" y="4056"/>
                  </a:lnTo>
                  <a:lnTo>
                    <a:pt x="4096" y="3778"/>
                  </a:lnTo>
                  <a:lnTo>
                    <a:pt x="4493" y="3221"/>
                  </a:lnTo>
                  <a:lnTo>
                    <a:pt x="4772" y="2704"/>
                  </a:lnTo>
                  <a:lnTo>
                    <a:pt x="4970" y="2227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9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750"/>
                  </a:lnTo>
                  <a:lnTo>
                    <a:pt x="5050" y="1671"/>
                  </a:lnTo>
                  <a:lnTo>
                    <a:pt x="5050" y="1671"/>
                  </a:lnTo>
                  <a:lnTo>
                    <a:pt x="5010" y="1392"/>
                  </a:lnTo>
                  <a:lnTo>
                    <a:pt x="4931" y="1154"/>
                  </a:lnTo>
                  <a:lnTo>
                    <a:pt x="4931" y="1154"/>
                  </a:lnTo>
                  <a:lnTo>
                    <a:pt x="4970" y="1233"/>
                  </a:lnTo>
                  <a:lnTo>
                    <a:pt x="4970" y="1233"/>
                  </a:lnTo>
                  <a:lnTo>
                    <a:pt x="4652" y="756"/>
                  </a:lnTo>
                  <a:lnTo>
                    <a:pt x="4334" y="319"/>
                  </a:lnTo>
                  <a:lnTo>
                    <a:pt x="4334" y="319"/>
                  </a:lnTo>
                  <a:lnTo>
                    <a:pt x="35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2975;p104">
              <a:extLst>
                <a:ext uri="{FF2B5EF4-FFF2-40B4-BE49-F238E27FC236}">
                  <a16:creationId xmlns:a16="http://schemas.microsoft.com/office/drawing/2014/main" id="{7C57FC79-9A2C-332D-BB20-5DB717191CC2}"/>
                </a:ext>
              </a:extLst>
            </p:cNvPr>
            <p:cNvSpPr/>
            <p:nvPr/>
          </p:nvSpPr>
          <p:spPr>
            <a:xfrm>
              <a:off x="6582700" y="1391875"/>
              <a:ext cx="159075" cy="71575"/>
            </a:xfrm>
            <a:custGeom>
              <a:avLst/>
              <a:gdLst/>
              <a:ahLst/>
              <a:cxnLst/>
              <a:rect l="l" t="t" r="r" b="b"/>
              <a:pathLst>
                <a:path w="6363" h="2863" extrusionOk="0">
                  <a:moveTo>
                    <a:pt x="1" y="0"/>
                  </a:moveTo>
                  <a:lnTo>
                    <a:pt x="120" y="199"/>
                  </a:lnTo>
                  <a:lnTo>
                    <a:pt x="140" y="232"/>
                  </a:lnTo>
                  <a:lnTo>
                    <a:pt x="40" y="0"/>
                  </a:lnTo>
                  <a:close/>
                  <a:moveTo>
                    <a:pt x="140" y="232"/>
                  </a:moveTo>
                  <a:lnTo>
                    <a:pt x="160" y="278"/>
                  </a:lnTo>
                  <a:lnTo>
                    <a:pt x="165" y="274"/>
                  </a:lnTo>
                  <a:lnTo>
                    <a:pt x="140" y="232"/>
                  </a:lnTo>
                  <a:close/>
                  <a:moveTo>
                    <a:pt x="279" y="159"/>
                  </a:moveTo>
                  <a:lnTo>
                    <a:pt x="165" y="274"/>
                  </a:lnTo>
                  <a:lnTo>
                    <a:pt x="239" y="398"/>
                  </a:lnTo>
                  <a:lnTo>
                    <a:pt x="398" y="597"/>
                  </a:lnTo>
                  <a:lnTo>
                    <a:pt x="597" y="795"/>
                  </a:lnTo>
                  <a:lnTo>
                    <a:pt x="835" y="1034"/>
                  </a:lnTo>
                  <a:lnTo>
                    <a:pt x="1114" y="1233"/>
                  </a:lnTo>
                  <a:lnTo>
                    <a:pt x="1432" y="1432"/>
                  </a:lnTo>
                  <a:lnTo>
                    <a:pt x="1750" y="1630"/>
                  </a:lnTo>
                  <a:lnTo>
                    <a:pt x="2148" y="1829"/>
                  </a:lnTo>
                  <a:lnTo>
                    <a:pt x="2585" y="2028"/>
                  </a:lnTo>
                  <a:lnTo>
                    <a:pt x="3062" y="2227"/>
                  </a:lnTo>
                  <a:lnTo>
                    <a:pt x="3579" y="2386"/>
                  </a:lnTo>
                  <a:lnTo>
                    <a:pt x="4136" y="2545"/>
                  </a:lnTo>
                  <a:lnTo>
                    <a:pt x="4772" y="2664"/>
                  </a:lnTo>
                  <a:lnTo>
                    <a:pt x="5408" y="2783"/>
                  </a:lnTo>
                  <a:lnTo>
                    <a:pt x="5608" y="2806"/>
                  </a:lnTo>
                  <a:lnTo>
                    <a:pt x="5608" y="2806"/>
                  </a:lnTo>
                  <a:lnTo>
                    <a:pt x="5646" y="2266"/>
                  </a:lnTo>
                  <a:lnTo>
                    <a:pt x="5686" y="1710"/>
                  </a:lnTo>
                  <a:lnTo>
                    <a:pt x="5686" y="1511"/>
                  </a:lnTo>
                  <a:lnTo>
                    <a:pt x="4772" y="1392"/>
                  </a:lnTo>
                  <a:lnTo>
                    <a:pt x="3937" y="1312"/>
                  </a:lnTo>
                  <a:lnTo>
                    <a:pt x="3142" y="1153"/>
                  </a:lnTo>
                  <a:lnTo>
                    <a:pt x="2466" y="994"/>
                  </a:lnTo>
                  <a:lnTo>
                    <a:pt x="1829" y="795"/>
                  </a:lnTo>
                  <a:lnTo>
                    <a:pt x="1233" y="597"/>
                  </a:lnTo>
                  <a:lnTo>
                    <a:pt x="716" y="358"/>
                  </a:lnTo>
                  <a:lnTo>
                    <a:pt x="279" y="159"/>
                  </a:lnTo>
                  <a:close/>
                  <a:moveTo>
                    <a:pt x="5608" y="2806"/>
                  </a:moveTo>
                  <a:lnTo>
                    <a:pt x="5607" y="2823"/>
                  </a:lnTo>
                  <a:lnTo>
                    <a:pt x="5686" y="2823"/>
                  </a:lnTo>
                  <a:lnTo>
                    <a:pt x="5688" y="2814"/>
                  </a:lnTo>
                  <a:lnTo>
                    <a:pt x="5688" y="2814"/>
                  </a:lnTo>
                  <a:lnTo>
                    <a:pt x="5608" y="2806"/>
                  </a:lnTo>
                  <a:close/>
                  <a:moveTo>
                    <a:pt x="5885" y="1511"/>
                  </a:moveTo>
                  <a:lnTo>
                    <a:pt x="5845" y="1710"/>
                  </a:lnTo>
                  <a:lnTo>
                    <a:pt x="5805" y="2266"/>
                  </a:lnTo>
                  <a:lnTo>
                    <a:pt x="5688" y="2814"/>
                  </a:lnTo>
                  <a:lnTo>
                    <a:pt x="5688" y="2814"/>
                  </a:lnTo>
                  <a:lnTo>
                    <a:pt x="6123" y="2863"/>
                  </a:lnTo>
                  <a:lnTo>
                    <a:pt x="6283" y="2266"/>
                  </a:lnTo>
                  <a:lnTo>
                    <a:pt x="6362" y="1551"/>
                  </a:lnTo>
                  <a:lnTo>
                    <a:pt x="5885" y="1511"/>
                  </a:lnTo>
                  <a:close/>
                </a:path>
              </a:pathLst>
            </a:custGeom>
            <a:solidFill>
              <a:srgbClr val="00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2976;p104">
              <a:extLst>
                <a:ext uri="{FF2B5EF4-FFF2-40B4-BE49-F238E27FC236}">
                  <a16:creationId xmlns:a16="http://schemas.microsoft.com/office/drawing/2014/main" id="{F5A481C1-6200-3624-7614-17488572EB76}"/>
                </a:ext>
              </a:extLst>
            </p:cNvPr>
            <p:cNvSpPr/>
            <p:nvPr/>
          </p:nvSpPr>
          <p:spPr>
            <a:xfrm>
              <a:off x="6582700" y="1391875"/>
              <a:ext cx="159075" cy="71575"/>
            </a:xfrm>
            <a:custGeom>
              <a:avLst/>
              <a:gdLst/>
              <a:ahLst/>
              <a:cxnLst/>
              <a:rect l="l" t="t" r="r" b="b"/>
              <a:pathLst>
                <a:path w="6363" h="286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0" y="199"/>
                  </a:lnTo>
                  <a:lnTo>
                    <a:pt x="239" y="398"/>
                  </a:lnTo>
                  <a:lnTo>
                    <a:pt x="398" y="597"/>
                  </a:lnTo>
                  <a:lnTo>
                    <a:pt x="597" y="795"/>
                  </a:lnTo>
                  <a:lnTo>
                    <a:pt x="835" y="1034"/>
                  </a:lnTo>
                  <a:lnTo>
                    <a:pt x="1114" y="1233"/>
                  </a:lnTo>
                  <a:lnTo>
                    <a:pt x="1432" y="1432"/>
                  </a:lnTo>
                  <a:lnTo>
                    <a:pt x="1750" y="1630"/>
                  </a:lnTo>
                  <a:lnTo>
                    <a:pt x="2148" y="1829"/>
                  </a:lnTo>
                  <a:lnTo>
                    <a:pt x="2585" y="2028"/>
                  </a:lnTo>
                  <a:lnTo>
                    <a:pt x="3062" y="2227"/>
                  </a:lnTo>
                  <a:lnTo>
                    <a:pt x="3579" y="2386"/>
                  </a:lnTo>
                  <a:lnTo>
                    <a:pt x="4136" y="2545"/>
                  </a:lnTo>
                  <a:lnTo>
                    <a:pt x="4772" y="2664"/>
                  </a:lnTo>
                  <a:lnTo>
                    <a:pt x="5408" y="2783"/>
                  </a:lnTo>
                  <a:lnTo>
                    <a:pt x="6123" y="2863"/>
                  </a:lnTo>
                  <a:lnTo>
                    <a:pt x="6123" y="2863"/>
                  </a:lnTo>
                  <a:lnTo>
                    <a:pt x="6283" y="2266"/>
                  </a:lnTo>
                  <a:lnTo>
                    <a:pt x="6362" y="1551"/>
                  </a:lnTo>
                  <a:lnTo>
                    <a:pt x="6362" y="1551"/>
                  </a:lnTo>
                  <a:lnTo>
                    <a:pt x="5885" y="1511"/>
                  </a:lnTo>
                  <a:lnTo>
                    <a:pt x="5885" y="1511"/>
                  </a:lnTo>
                  <a:lnTo>
                    <a:pt x="5845" y="1710"/>
                  </a:lnTo>
                  <a:lnTo>
                    <a:pt x="5845" y="1710"/>
                  </a:lnTo>
                  <a:lnTo>
                    <a:pt x="5805" y="2266"/>
                  </a:lnTo>
                  <a:lnTo>
                    <a:pt x="5686" y="2823"/>
                  </a:lnTo>
                  <a:lnTo>
                    <a:pt x="5686" y="2823"/>
                  </a:lnTo>
                  <a:lnTo>
                    <a:pt x="5607" y="2823"/>
                  </a:lnTo>
                  <a:lnTo>
                    <a:pt x="5607" y="2823"/>
                  </a:lnTo>
                  <a:lnTo>
                    <a:pt x="5646" y="2266"/>
                  </a:lnTo>
                  <a:lnTo>
                    <a:pt x="5686" y="1710"/>
                  </a:lnTo>
                  <a:lnTo>
                    <a:pt x="5686" y="1710"/>
                  </a:lnTo>
                  <a:lnTo>
                    <a:pt x="5686" y="1511"/>
                  </a:lnTo>
                  <a:lnTo>
                    <a:pt x="5686" y="1511"/>
                  </a:lnTo>
                  <a:lnTo>
                    <a:pt x="4772" y="1392"/>
                  </a:lnTo>
                  <a:lnTo>
                    <a:pt x="3937" y="1312"/>
                  </a:lnTo>
                  <a:lnTo>
                    <a:pt x="3142" y="1153"/>
                  </a:lnTo>
                  <a:lnTo>
                    <a:pt x="2466" y="994"/>
                  </a:lnTo>
                  <a:lnTo>
                    <a:pt x="1829" y="795"/>
                  </a:lnTo>
                  <a:lnTo>
                    <a:pt x="1233" y="597"/>
                  </a:lnTo>
                  <a:lnTo>
                    <a:pt x="716" y="358"/>
                  </a:lnTo>
                  <a:lnTo>
                    <a:pt x="279" y="159"/>
                  </a:lnTo>
                  <a:lnTo>
                    <a:pt x="279" y="159"/>
                  </a:lnTo>
                  <a:lnTo>
                    <a:pt x="160" y="278"/>
                  </a:lnTo>
                  <a:lnTo>
                    <a:pt x="160" y="278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2977;p104">
              <a:extLst>
                <a:ext uri="{FF2B5EF4-FFF2-40B4-BE49-F238E27FC236}">
                  <a16:creationId xmlns:a16="http://schemas.microsoft.com/office/drawing/2014/main" id="{C54C0763-DC87-90E1-6F0C-C8D7423F05F6}"/>
                </a:ext>
              </a:extLst>
            </p:cNvPr>
            <p:cNvSpPr/>
            <p:nvPr/>
          </p:nvSpPr>
          <p:spPr>
            <a:xfrm>
              <a:off x="6767575" y="1400825"/>
              <a:ext cx="229650" cy="67600"/>
            </a:xfrm>
            <a:custGeom>
              <a:avLst/>
              <a:gdLst/>
              <a:ahLst/>
              <a:cxnLst/>
              <a:rect l="l" t="t" r="r" b="b"/>
              <a:pathLst>
                <a:path w="9186" h="2704" extrusionOk="0">
                  <a:moveTo>
                    <a:pt x="8668" y="0"/>
                  </a:moveTo>
                  <a:lnTo>
                    <a:pt x="7794" y="278"/>
                  </a:lnTo>
                  <a:lnTo>
                    <a:pt x="8112" y="1113"/>
                  </a:lnTo>
                  <a:lnTo>
                    <a:pt x="8349" y="1982"/>
                  </a:lnTo>
                  <a:lnTo>
                    <a:pt x="8349" y="1982"/>
                  </a:lnTo>
                  <a:lnTo>
                    <a:pt x="9185" y="1789"/>
                  </a:lnTo>
                  <a:lnTo>
                    <a:pt x="8986" y="954"/>
                  </a:lnTo>
                  <a:lnTo>
                    <a:pt x="8668" y="0"/>
                  </a:lnTo>
                  <a:close/>
                  <a:moveTo>
                    <a:pt x="8349" y="1982"/>
                  </a:moveTo>
                  <a:lnTo>
                    <a:pt x="8151" y="2028"/>
                  </a:lnTo>
                  <a:lnTo>
                    <a:pt x="8067" y="2045"/>
                  </a:lnTo>
                  <a:lnTo>
                    <a:pt x="8072" y="2067"/>
                  </a:lnTo>
                  <a:lnTo>
                    <a:pt x="8350" y="1988"/>
                  </a:lnTo>
                  <a:lnTo>
                    <a:pt x="8349" y="1982"/>
                  </a:lnTo>
                  <a:close/>
                  <a:moveTo>
                    <a:pt x="160" y="1193"/>
                  </a:moveTo>
                  <a:lnTo>
                    <a:pt x="41" y="1988"/>
                  </a:lnTo>
                  <a:lnTo>
                    <a:pt x="1" y="2624"/>
                  </a:lnTo>
                  <a:lnTo>
                    <a:pt x="796" y="2662"/>
                  </a:lnTo>
                  <a:lnTo>
                    <a:pt x="796" y="2662"/>
                  </a:lnTo>
                  <a:lnTo>
                    <a:pt x="875" y="1948"/>
                  </a:lnTo>
                  <a:lnTo>
                    <a:pt x="995" y="1193"/>
                  </a:lnTo>
                  <a:close/>
                  <a:moveTo>
                    <a:pt x="796" y="2662"/>
                  </a:moveTo>
                  <a:lnTo>
                    <a:pt x="796" y="2664"/>
                  </a:lnTo>
                  <a:lnTo>
                    <a:pt x="836" y="2664"/>
                  </a:lnTo>
                  <a:lnTo>
                    <a:pt x="796" y="2662"/>
                  </a:lnTo>
                  <a:close/>
                  <a:moveTo>
                    <a:pt x="7595" y="318"/>
                  </a:moveTo>
                  <a:lnTo>
                    <a:pt x="6561" y="596"/>
                  </a:lnTo>
                  <a:lnTo>
                    <a:pt x="5448" y="795"/>
                  </a:lnTo>
                  <a:lnTo>
                    <a:pt x="4215" y="954"/>
                  </a:lnTo>
                  <a:lnTo>
                    <a:pt x="2863" y="1113"/>
                  </a:lnTo>
                  <a:lnTo>
                    <a:pt x="1353" y="1193"/>
                  </a:lnTo>
                  <a:lnTo>
                    <a:pt x="1194" y="1908"/>
                  </a:lnTo>
                  <a:lnTo>
                    <a:pt x="1074" y="2664"/>
                  </a:lnTo>
                  <a:lnTo>
                    <a:pt x="836" y="2664"/>
                  </a:lnTo>
                  <a:lnTo>
                    <a:pt x="1671" y="2704"/>
                  </a:lnTo>
                  <a:lnTo>
                    <a:pt x="2943" y="2664"/>
                  </a:lnTo>
                  <a:lnTo>
                    <a:pt x="4335" y="2584"/>
                  </a:lnTo>
                  <a:lnTo>
                    <a:pt x="4414" y="2584"/>
                  </a:lnTo>
                  <a:lnTo>
                    <a:pt x="5766" y="2425"/>
                  </a:lnTo>
                  <a:lnTo>
                    <a:pt x="6998" y="2266"/>
                  </a:lnTo>
                  <a:lnTo>
                    <a:pt x="8067" y="2045"/>
                  </a:lnTo>
                  <a:lnTo>
                    <a:pt x="7913" y="1312"/>
                  </a:lnTo>
                  <a:lnTo>
                    <a:pt x="7674" y="596"/>
                  </a:lnTo>
                  <a:lnTo>
                    <a:pt x="7595" y="318"/>
                  </a:lnTo>
                  <a:close/>
                </a:path>
              </a:pathLst>
            </a:custGeom>
            <a:solidFill>
              <a:srgbClr val="00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2978;p104">
              <a:extLst>
                <a:ext uri="{FF2B5EF4-FFF2-40B4-BE49-F238E27FC236}">
                  <a16:creationId xmlns:a16="http://schemas.microsoft.com/office/drawing/2014/main" id="{CA42F800-A607-4353-1688-FE0E6F24B3BD}"/>
                </a:ext>
              </a:extLst>
            </p:cNvPr>
            <p:cNvSpPr/>
            <p:nvPr/>
          </p:nvSpPr>
          <p:spPr>
            <a:xfrm>
              <a:off x="6767575" y="1400825"/>
              <a:ext cx="229650" cy="67600"/>
            </a:xfrm>
            <a:custGeom>
              <a:avLst/>
              <a:gdLst/>
              <a:ahLst/>
              <a:cxnLst/>
              <a:rect l="l" t="t" r="r" b="b"/>
              <a:pathLst>
                <a:path w="9186" h="2704" fill="none" extrusionOk="0">
                  <a:moveTo>
                    <a:pt x="8668" y="0"/>
                  </a:moveTo>
                  <a:lnTo>
                    <a:pt x="8668" y="0"/>
                  </a:lnTo>
                  <a:lnTo>
                    <a:pt x="7794" y="278"/>
                  </a:lnTo>
                  <a:lnTo>
                    <a:pt x="7794" y="278"/>
                  </a:lnTo>
                  <a:lnTo>
                    <a:pt x="8112" y="1113"/>
                  </a:lnTo>
                  <a:lnTo>
                    <a:pt x="8350" y="1988"/>
                  </a:lnTo>
                  <a:lnTo>
                    <a:pt x="8350" y="1988"/>
                  </a:lnTo>
                  <a:lnTo>
                    <a:pt x="8072" y="2067"/>
                  </a:lnTo>
                  <a:lnTo>
                    <a:pt x="8072" y="2067"/>
                  </a:lnTo>
                  <a:lnTo>
                    <a:pt x="7913" y="1312"/>
                  </a:lnTo>
                  <a:lnTo>
                    <a:pt x="7674" y="596"/>
                  </a:lnTo>
                  <a:lnTo>
                    <a:pt x="7674" y="596"/>
                  </a:lnTo>
                  <a:lnTo>
                    <a:pt x="7595" y="318"/>
                  </a:lnTo>
                  <a:lnTo>
                    <a:pt x="7595" y="318"/>
                  </a:lnTo>
                  <a:lnTo>
                    <a:pt x="6561" y="596"/>
                  </a:lnTo>
                  <a:lnTo>
                    <a:pt x="5448" y="795"/>
                  </a:lnTo>
                  <a:lnTo>
                    <a:pt x="4215" y="954"/>
                  </a:lnTo>
                  <a:lnTo>
                    <a:pt x="2863" y="1113"/>
                  </a:lnTo>
                  <a:lnTo>
                    <a:pt x="2863" y="1113"/>
                  </a:lnTo>
                  <a:lnTo>
                    <a:pt x="1353" y="1193"/>
                  </a:lnTo>
                  <a:lnTo>
                    <a:pt x="1353" y="1193"/>
                  </a:lnTo>
                  <a:lnTo>
                    <a:pt x="1194" y="1908"/>
                  </a:lnTo>
                  <a:lnTo>
                    <a:pt x="1074" y="2664"/>
                  </a:lnTo>
                  <a:lnTo>
                    <a:pt x="1074" y="2664"/>
                  </a:lnTo>
                  <a:lnTo>
                    <a:pt x="796" y="2664"/>
                  </a:lnTo>
                  <a:lnTo>
                    <a:pt x="796" y="2664"/>
                  </a:lnTo>
                  <a:lnTo>
                    <a:pt x="875" y="1948"/>
                  </a:lnTo>
                  <a:lnTo>
                    <a:pt x="995" y="1193"/>
                  </a:lnTo>
                  <a:lnTo>
                    <a:pt x="995" y="1193"/>
                  </a:lnTo>
                  <a:lnTo>
                    <a:pt x="1035" y="1193"/>
                  </a:lnTo>
                  <a:lnTo>
                    <a:pt x="1035" y="1193"/>
                  </a:lnTo>
                  <a:lnTo>
                    <a:pt x="200" y="1193"/>
                  </a:lnTo>
                  <a:lnTo>
                    <a:pt x="200" y="1193"/>
                  </a:lnTo>
                  <a:lnTo>
                    <a:pt x="160" y="1193"/>
                  </a:lnTo>
                  <a:lnTo>
                    <a:pt x="160" y="1193"/>
                  </a:lnTo>
                  <a:lnTo>
                    <a:pt x="41" y="1988"/>
                  </a:lnTo>
                  <a:lnTo>
                    <a:pt x="1" y="2624"/>
                  </a:lnTo>
                  <a:lnTo>
                    <a:pt x="1" y="2624"/>
                  </a:lnTo>
                  <a:lnTo>
                    <a:pt x="836" y="2664"/>
                  </a:lnTo>
                  <a:lnTo>
                    <a:pt x="1671" y="2704"/>
                  </a:lnTo>
                  <a:lnTo>
                    <a:pt x="1671" y="2704"/>
                  </a:lnTo>
                  <a:lnTo>
                    <a:pt x="2943" y="2664"/>
                  </a:lnTo>
                  <a:lnTo>
                    <a:pt x="4335" y="2584"/>
                  </a:lnTo>
                  <a:lnTo>
                    <a:pt x="4335" y="2584"/>
                  </a:lnTo>
                  <a:lnTo>
                    <a:pt x="4335" y="2584"/>
                  </a:lnTo>
                  <a:lnTo>
                    <a:pt x="4335" y="2584"/>
                  </a:lnTo>
                  <a:lnTo>
                    <a:pt x="4335" y="2584"/>
                  </a:lnTo>
                  <a:lnTo>
                    <a:pt x="4374" y="2584"/>
                  </a:lnTo>
                  <a:lnTo>
                    <a:pt x="4374" y="2584"/>
                  </a:lnTo>
                  <a:lnTo>
                    <a:pt x="4374" y="2584"/>
                  </a:lnTo>
                  <a:lnTo>
                    <a:pt x="4374" y="2584"/>
                  </a:lnTo>
                  <a:lnTo>
                    <a:pt x="4414" y="2584"/>
                  </a:lnTo>
                  <a:lnTo>
                    <a:pt x="4414" y="2584"/>
                  </a:lnTo>
                  <a:lnTo>
                    <a:pt x="4414" y="2584"/>
                  </a:lnTo>
                  <a:lnTo>
                    <a:pt x="5766" y="2425"/>
                  </a:lnTo>
                  <a:lnTo>
                    <a:pt x="6998" y="2266"/>
                  </a:lnTo>
                  <a:lnTo>
                    <a:pt x="8151" y="2028"/>
                  </a:lnTo>
                  <a:lnTo>
                    <a:pt x="9185" y="1789"/>
                  </a:lnTo>
                  <a:lnTo>
                    <a:pt x="9185" y="1789"/>
                  </a:lnTo>
                  <a:lnTo>
                    <a:pt x="8986" y="954"/>
                  </a:lnTo>
                  <a:lnTo>
                    <a:pt x="86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2979;p104">
              <a:extLst>
                <a:ext uri="{FF2B5EF4-FFF2-40B4-BE49-F238E27FC236}">
                  <a16:creationId xmlns:a16="http://schemas.microsoft.com/office/drawing/2014/main" id="{13EFB417-1DCB-C13B-D243-1004A8621E1D}"/>
                </a:ext>
              </a:extLst>
            </p:cNvPr>
            <p:cNvSpPr/>
            <p:nvPr/>
          </p:nvSpPr>
          <p:spPr>
            <a:xfrm>
              <a:off x="7037950" y="1268625"/>
              <a:ext cx="111350" cy="154075"/>
            </a:xfrm>
            <a:custGeom>
              <a:avLst/>
              <a:gdLst/>
              <a:ahLst/>
              <a:cxnLst/>
              <a:rect l="l" t="t" r="r" b="b"/>
              <a:pathLst>
                <a:path w="4454" h="6163" extrusionOk="0">
                  <a:moveTo>
                    <a:pt x="2942" y="0"/>
                  </a:moveTo>
                  <a:lnTo>
                    <a:pt x="3022" y="199"/>
                  </a:lnTo>
                  <a:lnTo>
                    <a:pt x="3062" y="358"/>
                  </a:lnTo>
                  <a:lnTo>
                    <a:pt x="3817" y="676"/>
                  </a:lnTo>
                  <a:lnTo>
                    <a:pt x="4135" y="1113"/>
                  </a:lnTo>
                  <a:lnTo>
                    <a:pt x="4374" y="1471"/>
                  </a:lnTo>
                  <a:lnTo>
                    <a:pt x="4175" y="1034"/>
                  </a:lnTo>
                  <a:lnTo>
                    <a:pt x="3857" y="437"/>
                  </a:lnTo>
                  <a:lnTo>
                    <a:pt x="3420" y="199"/>
                  </a:lnTo>
                  <a:lnTo>
                    <a:pt x="2942" y="0"/>
                  </a:lnTo>
                  <a:close/>
                  <a:moveTo>
                    <a:pt x="4374" y="1471"/>
                  </a:moveTo>
                  <a:lnTo>
                    <a:pt x="4453" y="1590"/>
                  </a:lnTo>
                  <a:lnTo>
                    <a:pt x="4414" y="1511"/>
                  </a:lnTo>
                  <a:lnTo>
                    <a:pt x="4414" y="1471"/>
                  </a:lnTo>
                  <a:close/>
                  <a:moveTo>
                    <a:pt x="120" y="4294"/>
                  </a:moveTo>
                  <a:lnTo>
                    <a:pt x="0" y="4334"/>
                  </a:lnTo>
                  <a:lnTo>
                    <a:pt x="40" y="4413"/>
                  </a:lnTo>
                  <a:lnTo>
                    <a:pt x="239" y="5010"/>
                  </a:lnTo>
                  <a:lnTo>
                    <a:pt x="517" y="5606"/>
                  </a:lnTo>
                  <a:lnTo>
                    <a:pt x="795" y="6163"/>
                  </a:lnTo>
                  <a:lnTo>
                    <a:pt x="915" y="6123"/>
                  </a:lnTo>
                  <a:lnTo>
                    <a:pt x="676" y="5686"/>
                  </a:lnTo>
                  <a:lnTo>
                    <a:pt x="477" y="5288"/>
                  </a:lnTo>
                  <a:lnTo>
                    <a:pt x="279" y="4811"/>
                  </a:lnTo>
                  <a:lnTo>
                    <a:pt x="120" y="4374"/>
                  </a:lnTo>
                  <a:lnTo>
                    <a:pt x="120" y="4294"/>
                  </a:lnTo>
                  <a:close/>
                </a:path>
              </a:pathLst>
            </a:custGeom>
            <a:solidFill>
              <a:srgbClr val="00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2980;p104">
              <a:extLst>
                <a:ext uri="{FF2B5EF4-FFF2-40B4-BE49-F238E27FC236}">
                  <a16:creationId xmlns:a16="http://schemas.microsoft.com/office/drawing/2014/main" id="{CCAF4483-09A4-5543-0281-AB8DBC3BE49C}"/>
                </a:ext>
              </a:extLst>
            </p:cNvPr>
            <p:cNvSpPr/>
            <p:nvPr/>
          </p:nvSpPr>
          <p:spPr>
            <a:xfrm>
              <a:off x="7037950" y="1375975"/>
              <a:ext cx="22875" cy="46725"/>
            </a:xfrm>
            <a:custGeom>
              <a:avLst/>
              <a:gdLst/>
              <a:ahLst/>
              <a:cxnLst/>
              <a:rect l="l" t="t" r="r" b="b"/>
              <a:pathLst>
                <a:path w="915" h="1869" fill="none" extrusionOk="0">
                  <a:moveTo>
                    <a:pt x="120" y="0"/>
                  </a:moveTo>
                  <a:lnTo>
                    <a:pt x="12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239" y="716"/>
                  </a:lnTo>
                  <a:lnTo>
                    <a:pt x="517" y="1312"/>
                  </a:lnTo>
                  <a:lnTo>
                    <a:pt x="517" y="1312"/>
                  </a:lnTo>
                  <a:lnTo>
                    <a:pt x="795" y="1869"/>
                  </a:lnTo>
                  <a:lnTo>
                    <a:pt x="795" y="1869"/>
                  </a:lnTo>
                  <a:lnTo>
                    <a:pt x="915" y="1829"/>
                  </a:lnTo>
                  <a:lnTo>
                    <a:pt x="915" y="1829"/>
                  </a:lnTo>
                  <a:lnTo>
                    <a:pt x="676" y="1392"/>
                  </a:lnTo>
                  <a:lnTo>
                    <a:pt x="477" y="994"/>
                  </a:lnTo>
                  <a:lnTo>
                    <a:pt x="279" y="517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2981;p104">
              <a:extLst>
                <a:ext uri="{FF2B5EF4-FFF2-40B4-BE49-F238E27FC236}">
                  <a16:creationId xmlns:a16="http://schemas.microsoft.com/office/drawing/2014/main" id="{B1D65111-0906-406E-17A3-DDFE5EBCA01B}"/>
                </a:ext>
              </a:extLst>
            </p:cNvPr>
            <p:cNvSpPr/>
            <p:nvPr/>
          </p:nvSpPr>
          <p:spPr>
            <a:xfrm>
              <a:off x="7111500" y="1268625"/>
              <a:ext cx="37800" cy="39775"/>
            </a:xfrm>
            <a:custGeom>
              <a:avLst/>
              <a:gdLst/>
              <a:ahLst/>
              <a:cxnLst/>
              <a:rect l="l" t="t" r="r" b="b"/>
              <a:pathLst>
                <a:path w="1512" h="159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80" y="199"/>
                  </a:lnTo>
                  <a:lnTo>
                    <a:pt x="120" y="358"/>
                  </a:lnTo>
                  <a:lnTo>
                    <a:pt x="120" y="358"/>
                  </a:lnTo>
                  <a:lnTo>
                    <a:pt x="875" y="676"/>
                  </a:lnTo>
                  <a:lnTo>
                    <a:pt x="875" y="676"/>
                  </a:lnTo>
                  <a:lnTo>
                    <a:pt x="1193" y="1113"/>
                  </a:lnTo>
                  <a:lnTo>
                    <a:pt x="1511" y="1590"/>
                  </a:lnTo>
                  <a:lnTo>
                    <a:pt x="1511" y="1590"/>
                  </a:lnTo>
                  <a:lnTo>
                    <a:pt x="1472" y="1511"/>
                  </a:lnTo>
                  <a:lnTo>
                    <a:pt x="1472" y="1511"/>
                  </a:lnTo>
                  <a:lnTo>
                    <a:pt x="1472" y="1511"/>
                  </a:lnTo>
                  <a:lnTo>
                    <a:pt x="1472" y="1511"/>
                  </a:lnTo>
                  <a:lnTo>
                    <a:pt x="1472" y="1471"/>
                  </a:lnTo>
                  <a:lnTo>
                    <a:pt x="1472" y="1471"/>
                  </a:lnTo>
                  <a:lnTo>
                    <a:pt x="1472" y="1471"/>
                  </a:lnTo>
                  <a:lnTo>
                    <a:pt x="1472" y="1471"/>
                  </a:lnTo>
                  <a:lnTo>
                    <a:pt x="1472" y="1471"/>
                  </a:lnTo>
                  <a:lnTo>
                    <a:pt x="1472" y="1471"/>
                  </a:lnTo>
                  <a:lnTo>
                    <a:pt x="1432" y="1471"/>
                  </a:lnTo>
                  <a:lnTo>
                    <a:pt x="1432" y="1471"/>
                  </a:lnTo>
                  <a:lnTo>
                    <a:pt x="1233" y="1034"/>
                  </a:lnTo>
                  <a:lnTo>
                    <a:pt x="915" y="437"/>
                  </a:lnTo>
                  <a:lnTo>
                    <a:pt x="915" y="437"/>
                  </a:lnTo>
                  <a:lnTo>
                    <a:pt x="478" y="1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2982;p104">
              <a:extLst>
                <a:ext uri="{FF2B5EF4-FFF2-40B4-BE49-F238E27FC236}">
                  <a16:creationId xmlns:a16="http://schemas.microsoft.com/office/drawing/2014/main" id="{7AE9CDEA-90DC-6948-2FA1-8020DEB28BC0}"/>
                </a:ext>
              </a:extLst>
            </p:cNvPr>
            <p:cNvSpPr/>
            <p:nvPr/>
          </p:nvSpPr>
          <p:spPr>
            <a:xfrm>
              <a:off x="6583700" y="1391875"/>
              <a:ext cx="146125" cy="70600"/>
            </a:xfrm>
            <a:custGeom>
              <a:avLst/>
              <a:gdLst/>
              <a:ahLst/>
              <a:cxnLst/>
              <a:rect l="l" t="t" r="r" b="b"/>
              <a:pathLst>
                <a:path w="5845" h="2824" extrusionOk="0">
                  <a:moveTo>
                    <a:pt x="0" y="0"/>
                  </a:moveTo>
                  <a:lnTo>
                    <a:pt x="120" y="278"/>
                  </a:lnTo>
                  <a:lnTo>
                    <a:pt x="239" y="159"/>
                  </a:lnTo>
                  <a:lnTo>
                    <a:pt x="0" y="0"/>
                  </a:lnTo>
                  <a:close/>
                  <a:moveTo>
                    <a:pt x="5646" y="1511"/>
                  </a:moveTo>
                  <a:lnTo>
                    <a:pt x="5646" y="1710"/>
                  </a:lnTo>
                  <a:lnTo>
                    <a:pt x="5606" y="2266"/>
                  </a:lnTo>
                  <a:lnTo>
                    <a:pt x="5567" y="2823"/>
                  </a:lnTo>
                  <a:lnTo>
                    <a:pt x="5646" y="2823"/>
                  </a:lnTo>
                  <a:lnTo>
                    <a:pt x="5765" y="2266"/>
                  </a:lnTo>
                  <a:lnTo>
                    <a:pt x="5805" y="1710"/>
                  </a:lnTo>
                  <a:lnTo>
                    <a:pt x="5845" y="1511"/>
                  </a:lnTo>
                  <a:close/>
                </a:path>
              </a:pathLst>
            </a:custGeom>
            <a:solidFill>
              <a:srgbClr val="00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2983;p104">
              <a:extLst>
                <a:ext uri="{FF2B5EF4-FFF2-40B4-BE49-F238E27FC236}">
                  <a16:creationId xmlns:a16="http://schemas.microsoft.com/office/drawing/2014/main" id="{998C85E0-D734-53AC-D5B6-A444095BFB6B}"/>
                </a:ext>
              </a:extLst>
            </p:cNvPr>
            <p:cNvSpPr/>
            <p:nvPr/>
          </p:nvSpPr>
          <p:spPr>
            <a:xfrm>
              <a:off x="6722850" y="1429650"/>
              <a:ext cx="6975" cy="32825"/>
            </a:xfrm>
            <a:custGeom>
              <a:avLst/>
              <a:gdLst/>
              <a:ahLst/>
              <a:cxnLst/>
              <a:rect l="l" t="t" r="r" b="b"/>
              <a:pathLst>
                <a:path w="279" h="1313" fill="none" extrusionOk="0">
                  <a:moveTo>
                    <a:pt x="80" y="0"/>
                  </a:moveTo>
                  <a:lnTo>
                    <a:pt x="80" y="0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40" y="755"/>
                  </a:lnTo>
                  <a:lnTo>
                    <a:pt x="1" y="1312"/>
                  </a:lnTo>
                  <a:lnTo>
                    <a:pt x="1" y="1312"/>
                  </a:lnTo>
                  <a:lnTo>
                    <a:pt x="80" y="1312"/>
                  </a:lnTo>
                  <a:lnTo>
                    <a:pt x="80" y="1312"/>
                  </a:lnTo>
                  <a:lnTo>
                    <a:pt x="199" y="755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2984;p104">
              <a:extLst>
                <a:ext uri="{FF2B5EF4-FFF2-40B4-BE49-F238E27FC236}">
                  <a16:creationId xmlns:a16="http://schemas.microsoft.com/office/drawing/2014/main" id="{5FC4B84E-81EC-9B74-B5A6-6DAC7B6383F7}"/>
                </a:ext>
              </a:extLst>
            </p:cNvPr>
            <p:cNvSpPr/>
            <p:nvPr/>
          </p:nvSpPr>
          <p:spPr>
            <a:xfrm>
              <a:off x="6583700" y="1391875"/>
              <a:ext cx="5975" cy="6975"/>
            </a:xfrm>
            <a:custGeom>
              <a:avLst/>
              <a:gdLst/>
              <a:ahLst/>
              <a:cxnLst/>
              <a:rect l="l" t="t" r="r" b="b"/>
              <a:pathLst>
                <a:path w="239" h="27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278"/>
                  </a:lnTo>
                  <a:lnTo>
                    <a:pt x="120" y="278"/>
                  </a:lnTo>
                  <a:lnTo>
                    <a:pt x="239" y="159"/>
                  </a:lnTo>
                  <a:lnTo>
                    <a:pt x="239" y="15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2985;p104">
              <a:extLst>
                <a:ext uri="{FF2B5EF4-FFF2-40B4-BE49-F238E27FC236}">
                  <a16:creationId xmlns:a16="http://schemas.microsoft.com/office/drawing/2014/main" id="{B3C147BF-4A37-5467-6925-508E2A9E708A}"/>
                </a:ext>
              </a:extLst>
            </p:cNvPr>
            <p:cNvSpPr/>
            <p:nvPr/>
          </p:nvSpPr>
          <p:spPr>
            <a:xfrm>
              <a:off x="6787450" y="1407775"/>
              <a:ext cx="188900" cy="59650"/>
            </a:xfrm>
            <a:custGeom>
              <a:avLst/>
              <a:gdLst/>
              <a:ahLst/>
              <a:cxnLst/>
              <a:rect l="l" t="t" r="r" b="b"/>
              <a:pathLst>
                <a:path w="7556" h="2386" extrusionOk="0">
                  <a:moveTo>
                    <a:pt x="6999" y="0"/>
                  </a:moveTo>
                  <a:lnTo>
                    <a:pt x="6800" y="40"/>
                  </a:lnTo>
                  <a:lnTo>
                    <a:pt x="6879" y="318"/>
                  </a:lnTo>
                  <a:lnTo>
                    <a:pt x="7118" y="1034"/>
                  </a:lnTo>
                  <a:lnTo>
                    <a:pt x="7277" y="1789"/>
                  </a:lnTo>
                  <a:lnTo>
                    <a:pt x="7555" y="1710"/>
                  </a:lnTo>
                  <a:lnTo>
                    <a:pt x="7317" y="835"/>
                  </a:lnTo>
                  <a:lnTo>
                    <a:pt x="6999" y="0"/>
                  </a:lnTo>
                  <a:close/>
                  <a:moveTo>
                    <a:pt x="200" y="915"/>
                  </a:moveTo>
                  <a:lnTo>
                    <a:pt x="80" y="1670"/>
                  </a:lnTo>
                  <a:lnTo>
                    <a:pt x="1" y="2386"/>
                  </a:lnTo>
                  <a:lnTo>
                    <a:pt x="279" y="2386"/>
                  </a:lnTo>
                  <a:lnTo>
                    <a:pt x="399" y="1630"/>
                  </a:lnTo>
                  <a:lnTo>
                    <a:pt x="558" y="915"/>
                  </a:lnTo>
                  <a:close/>
                </a:path>
              </a:pathLst>
            </a:custGeom>
            <a:solidFill>
              <a:srgbClr val="00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2986;p104">
              <a:extLst>
                <a:ext uri="{FF2B5EF4-FFF2-40B4-BE49-F238E27FC236}">
                  <a16:creationId xmlns:a16="http://schemas.microsoft.com/office/drawing/2014/main" id="{30CE5D04-77C2-09E4-9506-E7EEA2CE01F9}"/>
                </a:ext>
              </a:extLst>
            </p:cNvPr>
            <p:cNvSpPr/>
            <p:nvPr/>
          </p:nvSpPr>
          <p:spPr>
            <a:xfrm>
              <a:off x="6787450" y="1430625"/>
              <a:ext cx="13950" cy="36800"/>
            </a:xfrm>
            <a:custGeom>
              <a:avLst/>
              <a:gdLst/>
              <a:ahLst/>
              <a:cxnLst/>
              <a:rect l="l" t="t" r="r" b="b"/>
              <a:pathLst>
                <a:path w="558" h="1472" fill="none" extrusionOk="0">
                  <a:moveTo>
                    <a:pt x="558" y="1"/>
                  </a:moveTo>
                  <a:lnTo>
                    <a:pt x="558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80" y="756"/>
                  </a:lnTo>
                  <a:lnTo>
                    <a:pt x="1" y="1472"/>
                  </a:lnTo>
                  <a:lnTo>
                    <a:pt x="1" y="1472"/>
                  </a:lnTo>
                  <a:lnTo>
                    <a:pt x="279" y="1472"/>
                  </a:lnTo>
                  <a:lnTo>
                    <a:pt x="279" y="1472"/>
                  </a:lnTo>
                  <a:lnTo>
                    <a:pt x="399" y="716"/>
                  </a:lnTo>
                  <a:lnTo>
                    <a:pt x="5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2987;p104">
              <a:extLst>
                <a:ext uri="{FF2B5EF4-FFF2-40B4-BE49-F238E27FC236}">
                  <a16:creationId xmlns:a16="http://schemas.microsoft.com/office/drawing/2014/main" id="{C2A300DC-B57E-246C-21B6-0D08CCC0F2AB}"/>
                </a:ext>
              </a:extLst>
            </p:cNvPr>
            <p:cNvSpPr/>
            <p:nvPr/>
          </p:nvSpPr>
          <p:spPr>
            <a:xfrm>
              <a:off x="6957425" y="1407775"/>
              <a:ext cx="18925" cy="44750"/>
            </a:xfrm>
            <a:custGeom>
              <a:avLst/>
              <a:gdLst/>
              <a:ahLst/>
              <a:cxnLst/>
              <a:rect l="l" t="t" r="r" b="b"/>
              <a:pathLst>
                <a:path w="757" h="1790" fill="none" extrusionOk="0">
                  <a:moveTo>
                    <a:pt x="200" y="0"/>
                  </a:moveTo>
                  <a:lnTo>
                    <a:pt x="20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318"/>
                  </a:lnTo>
                  <a:lnTo>
                    <a:pt x="80" y="318"/>
                  </a:lnTo>
                  <a:lnTo>
                    <a:pt x="319" y="1034"/>
                  </a:lnTo>
                  <a:lnTo>
                    <a:pt x="478" y="1789"/>
                  </a:lnTo>
                  <a:lnTo>
                    <a:pt x="478" y="1789"/>
                  </a:lnTo>
                  <a:lnTo>
                    <a:pt x="756" y="1710"/>
                  </a:lnTo>
                  <a:lnTo>
                    <a:pt x="756" y="1710"/>
                  </a:lnTo>
                  <a:lnTo>
                    <a:pt x="518" y="835"/>
                  </a:lnTo>
                  <a:lnTo>
                    <a:pt x="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2988;p104">
              <a:extLst>
                <a:ext uri="{FF2B5EF4-FFF2-40B4-BE49-F238E27FC236}">
                  <a16:creationId xmlns:a16="http://schemas.microsoft.com/office/drawing/2014/main" id="{F43F2138-2CA5-EEC4-3EB0-F77717FE818B}"/>
                </a:ext>
              </a:extLst>
            </p:cNvPr>
            <p:cNvSpPr/>
            <p:nvPr/>
          </p:nvSpPr>
          <p:spPr>
            <a:xfrm>
              <a:off x="6809325" y="1175175"/>
              <a:ext cx="31825" cy="23875"/>
            </a:xfrm>
            <a:custGeom>
              <a:avLst/>
              <a:gdLst/>
              <a:ahLst/>
              <a:cxnLst/>
              <a:rect l="l" t="t" r="r" b="b"/>
              <a:pathLst>
                <a:path w="1273" h="955" extrusionOk="0">
                  <a:moveTo>
                    <a:pt x="915" y="1"/>
                  </a:moveTo>
                  <a:lnTo>
                    <a:pt x="597" y="120"/>
                  </a:lnTo>
                  <a:lnTo>
                    <a:pt x="358" y="319"/>
                  </a:lnTo>
                  <a:lnTo>
                    <a:pt x="239" y="398"/>
                  </a:lnTo>
                  <a:lnTo>
                    <a:pt x="120" y="518"/>
                  </a:lnTo>
                  <a:lnTo>
                    <a:pt x="80" y="677"/>
                  </a:lnTo>
                  <a:lnTo>
                    <a:pt x="1" y="836"/>
                  </a:lnTo>
                  <a:lnTo>
                    <a:pt x="1273" y="955"/>
                  </a:lnTo>
                  <a:lnTo>
                    <a:pt x="1074" y="47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008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2989;p104">
              <a:extLst>
                <a:ext uri="{FF2B5EF4-FFF2-40B4-BE49-F238E27FC236}">
                  <a16:creationId xmlns:a16="http://schemas.microsoft.com/office/drawing/2014/main" id="{CF4CA4A7-E1A0-D6CE-96EE-5E6493E69C41}"/>
                </a:ext>
              </a:extLst>
            </p:cNvPr>
            <p:cNvSpPr/>
            <p:nvPr/>
          </p:nvSpPr>
          <p:spPr>
            <a:xfrm>
              <a:off x="6809325" y="1175175"/>
              <a:ext cx="31825" cy="23875"/>
            </a:xfrm>
            <a:custGeom>
              <a:avLst/>
              <a:gdLst/>
              <a:ahLst/>
              <a:cxnLst/>
              <a:rect l="l" t="t" r="r" b="b"/>
              <a:pathLst>
                <a:path w="1273" h="955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597" y="120"/>
                  </a:lnTo>
                  <a:lnTo>
                    <a:pt x="358" y="319"/>
                  </a:lnTo>
                  <a:lnTo>
                    <a:pt x="239" y="398"/>
                  </a:lnTo>
                  <a:lnTo>
                    <a:pt x="120" y="518"/>
                  </a:lnTo>
                  <a:lnTo>
                    <a:pt x="80" y="677"/>
                  </a:lnTo>
                  <a:lnTo>
                    <a:pt x="1" y="836"/>
                  </a:lnTo>
                  <a:lnTo>
                    <a:pt x="1" y="836"/>
                  </a:lnTo>
                  <a:lnTo>
                    <a:pt x="1273" y="955"/>
                  </a:lnTo>
                  <a:lnTo>
                    <a:pt x="1273" y="955"/>
                  </a:lnTo>
                  <a:lnTo>
                    <a:pt x="1074" y="478"/>
                  </a:lnTo>
                  <a:lnTo>
                    <a:pt x="9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2990;p104">
              <a:extLst>
                <a:ext uri="{FF2B5EF4-FFF2-40B4-BE49-F238E27FC236}">
                  <a16:creationId xmlns:a16="http://schemas.microsoft.com/office/drawing/2014/main" id="{2D8791A1-2A88-F48F-B3D4-0E0EBFEBA697}"/>
                </a:ext>
              </a:extLst>
            </p:cNvPr>
            <p:cNvSpPr/>
            <p:nvPr/>
          </p:nvSpPr>
          <p:spPr>
            <a:xfrm>
              <a:off x="6832200" y="1165250"/>
              <a:ext cx="209750" cy="62625"/>
            </a:xfrm>
            <a:custGeom>
              <a:avLst/>
              <a:gdLst/>
              <a:ahLst/>
              <a:cxnLst/>
              <a:rect l="l" t="t" r="r" b="b"/>
              <a:pathLst>
                <a:path w="8390" h="2505" extrusionOk="0">
                  <a:moveTo>
                    <a:pt x="557" y="278"/>
                  </a:moveTo>
                  <a:lnTo>
                    <a:pt x="0" y="398"/>
                  </a:lnTo>
                  <a:lnTo>
                    <a:pt x="159" y="875"/>
                  </a:lnTo>
                  <a:lnTo>
                    <a:pt x="358" y="1352"/>
                  </a:lnTo>
                  <a:lnTo>
                    <a:pt x="1352" y="1471"/>
                  </a:lnTo>
                  <a:lnTo>
                    <a:pt x="1352" y="1471"/>
                  </a:lnTo>
                  <a:lnTo>
                    <a:pt x="1113" y="1193"/>
                  </a:lnTo>
                  <a:lnTo>
                    <a:pt x="915" y="875"/>
                  </a:lnTo>
                  <a:lnTo>
                    <a:pt x="716" y="596"/>
                  </a:lnTo>
                  <a:lnTo>
                    <a:pt x="557" y="278"/>
                  </a:lnTo>
                  <a:close/>
                  <a:moveTo>
                    <a:pt x="2664" y="0"/>
                  </a:moveTo>
                  <a:lnTo>
                    <a:pt x="2147" y="40"/>
                  </a:lnTo>
                  <a:lnTo>
                    <a:pt x="1670" y="80"/>
                  </a:lnTo>
                  <a:lnTo>
                    <a:pt x="1193" y="119"/>
                  </a:lnTo>
                  <a:lnTo>
                    <a:pt x="756" y="239"/>
                  </a:lnTo>
                  <a:lnTo>
                    <a:pt x="716" y="239"/>
                  </a:lnTo>
                  <a:lnTo>
                    <a:pt x="915" y="517"/>
                  </a:lnTo>
                  <a:lnTo>
                    <a:pt x="1113" y="835"/>
                  </a:lnTo>
                  <a:lnTo>
                    <a:pt x="1352" y="1113"/>
                  </a:lnTo>
                  <a:lnTo>
                    <a:pt x="1591" y="1352"/>
                  </a:lnTo>
                  <a:lnTo>
                    <a:pt x="1750" y="1511"/>
                  </a:lnTo>
                  <a:lnTo>
                    <a:pt x="2823" y="1630"/>
                  </a:lnTo>
                  <a:lnTo>
                    <a:pt x="3897" y="1829"/>
                  </a:lnTo>
                  <a:lnTo>
                    <a:pt x="4930" y="2028"/>
                  </a:lnTo>
                  <a:lnTo>
                    <a:pt x="6004" y="2266"/>
                  </a:lnTo>
                  <a:lnTo>
                    <a:pt x="6203" y="2306"/>
                  </a:lnTo>
                  <a:lnTo>
                    <a:pt x="6680" y="2187"/>
                  </a:lnTo>
                  <a:lnTo>
                    <a:pt x="7117" y="1988"/>
                  </a:lnTo>
                  <a:lnTo>
                    <a:pt x="7713" y="1710"/>
                  </a:lnTo>
                  <a:lnTo>
                    <a:pt x="8270" y="1392"/>
                  </a:lnTo>
                  <a:lnTo>
                    <a:pt x="8151" y="1312"/>
                  </a:lnTo>
                  <a:lnTo>
                    <a:pt x="7992" y="1193"/>
                  </a:lnTo>
                  <a:lnTo>
                    <a:pt x="7435" y="954"/>
                  </a:lnTo>
                  <a:lnTo>
                    <a:pt x="6839" y="756"/>
                  </a:lnTo>
                  <a:lnTo>
                    <a:pt x="6242" y="557"/>
                  </a:lnTo>
                  <a:lnTo>
                    <a:pt x="5646" y="398"/>
                  </a:lnTo>
                  <a:lnTo>
                    <a:pt x="5050" y="278"/>
                  </a:lnTo>
                  <a:lnTo>
                    <a:pt x="4453" y="159"/>
                  </a:lnTo>
                  <a:lnTo>
                    <a:pt x="3817" y="80"/>
                  </a:lnTo>
                  <a:lnTo>
                    <a:pt x="3221" y="40"/>
                  </a:lnTo>
                  <a:lnTo>
                    <a:pt x="2664" y="0"/>
                  </a:lnTo>
                  <a:close/>
                  <a:moveTo>
                    <a:pt x="8350" y="1511"/>
                  </a:moveTo>
                  <a:lnTo>
                    <a:pt x="7753" y="1829"/>
                  </a:lnTo>
                  <a:lnTo>
                    <a:pt x="7157" y="2107"/>
                  </a:lnTo>
                  <a:lnTo>
                    <a:pt x="6401" y="2386"/>
                  </a:lnTo>
                  <a:lnTo>
                    <a:pt x="6759" y="2465"/>
                  </a:lnTo>
                  <a:lnTo>
                    <a:pt x="7157" y="2505"/>
                  </a:lnTo>
                  <a:lnTo>
                    <a:pt x="7395" y="2465"/>
                  </a:lnTo>
                  <a:lnTo>
                    <a:pt x="7594" y="2386"/>
                  </a:lnTo>
                  <a:lnTo>
                    <a:pt x="7833" y="2306"/>
                  </a:lnTo>
                  <a:lnTo>
                    <a:pt x="8032" y="2147"/>
                  </a:lnTo>
                  <a:lnTo>
                    <a:pt x="8230" y="1988"/>
                  </a:lnTo>
                  <a:lnTo>
                    <a:pt x="8350" y="1829"/>
                  </a:lnTo>
                  <a:lnTo>
                    <a:pt x="8389" y="1670"/>
                  </a:lnTo>
                  <a:lnTo>
                    <a:pt x="8389" y="1590"/>
                  </a:lnTo>
                  <a:lnTo>
                    <a:pt x="8350" y="1511"/>
                  </a:lnTo>
                  <a:close/>
                </a:path>
              </a:pathLst>
            </a:custGeom>
            <a:solidFill>
              <a:srgbClr val="00A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2991;p104">
              <a:extLst>
                <a:ext uri="{FF2B5EF4-FFF2-40B4-BE49-F238E27FC236}">
                  <a16:creationId xmlns:a16="http://schemas.microsoft.com/office/drawing/2014/main" id="{4025AE3D-66DB-AA2F-05E1-6241452F0221}"/>
                </a:ext>
              </a:extLst>
            </p:cNvPr>
            <p:cNvSpPr/>
            <p:nvPr/>
          </p:nvSpPr>
          <p:spPr>
            <a:xfrm>
              <a:off x="6992225" y="1203000"/>
              <a:ext cx="49725" cy="24875"/>
            </a:xfrm>
            <a:custGeom>
              <a:avLst/>
              <a:gdLst/>
              <a:ahLst/>
              <a:cxnLst/>
              <a:rect l="l" t="t" r="r" b="b"/>
              <a:pathLst>
                <a:path w="1989" h="995" fill="none" extrusionOk="0">
                  <a:moveTo>
                    <a:pt x="1949" y="1"/>
                  </a:moveTo>
                  <a:lnTo>
                    <a:pt x="1949" y="1"/>
                  </a:lnTo>
                  <a:lnTo>
                    <a:pt x="1352" y="319"/>
                  </a:lnTo>
                  <a:lnTo>
                    <a:pt x="756" y="597"/>
                  </a:lnTo>
                  <a:lnTo>
                    <a:pt x="756" y="597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358" y="955"/>
                  </a:lnTo>
                  <a:lnTo>
                    <a:pt x="756" y="995"/>
                  </a:lnTo>
                  <a:lnTo>
                    <a:pt x="756" y="995"/>
                  </a:lnTo>
                  <a:lnTo>
                    <a:pt x="756" y="995"/>
                  </a:lnTo>
                  <a:lnTo>
                    <a:pt x="756" y="995"/>
                  </a:lnTo>
                  <a:lnTo>
                    <a:pt x="994" y="955"/>
                  </a:lnTo>
                  <a:lnTo>
                    <a:pt x="1193" y="876"/>
                  </a:lnTo>
                  <a:lnTo>
                    <a:pt x="1432" y="796"/>
                  </a:lnTo>
                  <a:lnTo>
                    <a:pt x="1631" y="637"/>
                  </a:lnTo>
                  <a:lnTo>
                    <a:pt x="1829" y="478"/>
                  </a:lnTo>
                  <a:lnTo>
                    <a:pt x="1949" y="319"/>
                  </a:lnTo>
                  <a:lnTo>
                    <a:pt x="1988" y="160"/>
                  </a:lnTo>
                  <a:lnTo>
                    <a:pt x="1988" y="80"/>
                  </a:lnTo>
                  <a:lnTo>
                    <a:pt x="19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2992;p104">
              <a:extLst>
                <a:ext uri="{FF2B5EF4-FFF2-40B4-BE49-F238E27FC236}">
                  <a16:creationId xmlns:a16="http://schemas.microsoft.com/office/drawing/2014/main" id="{15DEE27C-832B-5681-E86D-CD73124C9EA3}"/>
                </a:ext>
              </a:extLst>
            </p:cNvPr>
            <p:cNvSpPr/>
            <p:nvPr/>
          </p:nvSpPr>
          <p:spPr>
            <a:xfrm>
              <a:off x="6832200" y="1172200"/>
              <a:ext cx="33800" cy="29850"/>
            </a:xfrm>
            <a:custGeom>
              <a:avLst/>
              <a:gdLst/>
              <a:ahLst/>
              <a:cxnLst/>
              <a:rect l="l" t="t" r="r" b="b"/>
              <a:pathLst>
                <a:path w="1352" h="1194" fill="none" extrusionOk="0">
                  <a:moveTo>
                    <a:pt x="557" y="0"/>
                  </a:moveTo>
                  <a:lnTo>
                    <a:pt x="557" y="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59" y="597"/>
                  </a:lnTo>
                  <a:lnTo>
                    <a:pt x="358" y="1074"/>
                  </a:lnTo>
                  <a:lnTo>
                    <a:pt x="358" y="1074"/>
                  </a:lnTo>
                  <a:lnTo>
                    <a:pt x="1352" y="1193"/>
                  </a:lnTo>
                  <a:lnTo>
                    <a:pt x="1352" y="1193"/>
                  </a:lnTo>
                  <a:lnTo>
                    <a:pt x="1113" y="915"/>
                  </a:lnTo>
                  <a:lnTo>
                    <a:pt x="915" y="597"/>
                  </a:lnTo>
                  <a:lnTo>
                    <a:pt x="716" y="31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2993;p104">
              <a:extLst>
                <a:ext uri="{FF2B5EF4-FFF2-40B4-BE49-F238E27FC236}">
                  <a16:creationId xmlns:a16="http://schemas.microsoft.com/office/drawing/2014/main" id="{F2069FF4-176B-7B72-4C7E-FDAEAC0BC193}"/>
                </a:ext>
              </a:extLst>
            </p:cNvPr>
            <p:cNvSpPr/>
            <p:nvPr/>
          </p:nvSpPr>
          <p:spPr>
            <a:xfrm>
              <a:off x="6850075" y="1165250"/>
              <a:ext cx="188900" cy="57675"/>
            </a:xfrm>
            <a:custGeom>
              <a:avLst/>
              <a:gdLst/>
              <a:ahLst/>
              <a:cxnLst/>
              <a:rect l="l" t="t" r="r" b="b"/>
              <a:pathLst>
                <a:path w="7556" h="2307" fill="none" extrusionOk="0">
                  <a:moveTo>
                    <a:pt x="1949" y="0"/>
                  </a:moveTo>
                  <a:lnTo>
                    <a:pt x="1949" y="0"/>
                  </a:lnTo>
                  <a:lnTo>
                    <a:pt x="1432" y="40"/>
                  </a:lnTo>
                  <a:lnTo>
                    <a:pt x="955" y="80"/>
                  </a:lnTo>
                  <a:lnTo>
                    <a:pt x="478" y="119"/>
                  </a:lnTo>
                  <a:lnTo>
                    <a:pt x="41" y="239"/>
                  </a:lnTo>
                  <a:lnTo>
                    <a:pt x="41" y="239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200" y="517"/>
                  </a:lnTo>
                  <a:lnTo>
                    <a:pt x="398" y="835"/>
                  </a:lnTo>
                  <a:lnTo>
                    <a:pt x="637" y="1113"/>
                  </a:lnTo>
                  <a:lnTo>
                    <a:pt x="876" y="1352"/>
                  </a:lnTo>
                  <a:lnTo>
                    <a:pt x="876" y="1352"/>
                  </a:lnTo>
                  <a:lnTo>
                    <a:pt x="1035" y="1511"/>
                  </a:lnTo>
                  <a:lnTo>
                    <a:pt x="1035" y="1511"/>
                  </a:lnTo>
                  <a:lnTo>
                    <a:pt x="2108" y="1630"/>
                  </a:lnTo>
                  <a:lnTo>
                    <a:pt x="3182" y="1829"/>
                  </a:lnTo>
                  <a:lnTo>
                    <a:pt x="4215" y="2028"/>
                  </a:lnTo>
                  <a:lnTo>
                    <a:pt x="5289" y="2266"/>
                  </a:lnTo>
                  <a:lnTo>
                    <a:pt x="5289" y="2266"/>
                  </a:lnTo>
                  <a:lnTo>
                    <a:pt x="5488" y="2306"/>
                  </a:lnTo>
                  <a:lnTo>
                    <a:pt x="5488" y="2306"/>
                  </a:lnTo>
                  <a:lnTo>
                    <a:pt x="5965" y="2187"/>
                  </a:lnTo>
                  <a:lnTo>
                    <a:pt x="6402" y="1988"/>
                  </a:lnTo>
                  <a:lnTo>
                    <a:pt x="6402" y="1988"/>
                  </a:lnTo>
                  <a:lnTo>
                    <a:pt x="6998" y="1710"/>
                  </a:lnTo>
                  <a:lnTo>
                    <a:pt x="7555" y="1392"/>
                  </a:lnTo>
                  <a:lnTo>
                    <a:pt x="7555" y="1392"/>
                  </a:lnTo>
                  <a:lnTo>
                    <a:pt x="7436" y="1312"/>
                  </a:lnTo>
                  <a:lnTo>
                    <a:pt x="7277" y="1193"/>
                  </a:lnTo>
                  <a:lnTo>
                    <a:pt x="7277" y="1193"/>
                  </a:lnTo>
                  <a:lnTo>
                    <a:pt x="6720" y="954"/>
                  </a:lnTo>
                  <a:lnTo>
                    <a:pt x="6124" y="756"/>
                  </a:lnTo>
                  <a:lnTo>
                    <a:pt x="5527" y="557"/>
                  </a:lnTo>
                  <a:lnTo>
                    <a:pt x="4931" y="398"/>
                  </a:lnTo>
                  <a:lnTo>
                    <a:pt x="4335" y="278"/>
                  </a:lnTo>
                  <a:lnTo>
                    <a:pt x="3738" y="159"/>
                  </a:lnTo>
                  <a:lnTo>
                    <a:pt x="3102" y="80"/>
                  </a:lnTo>
                  <a:lnTo>
                    <a:pt x="2506" y="40"/>
                  </a:lnTo>
                  <a:lnTo>
                    <a:pt x="2506" y="40"/>
                  </a:lnTo>
                  <a:lnTo>
                    <a:pt x="19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2994;p104">
              <a:extLst>
                <a:ext uri="{FF2B5EF4-FFF2-40B4-BE49-F238E27FC236}">
                  <a16:creationId xmlns:a16="http://schemas.microsoft.com/office/drawing/2014/main" id="{F0776D31-0810-F11D-E33B-3789FF0F9639}"/>
                </a:ext>
              </a:extLst>
            </p:cNvPr>
            <p:cNvSpPr/>
            <p:nvPr/>
          </p:nvSpPr>
          <p:spPr>
            <a:xfrm>
              <a:off x="6846100" y="1171200"/>
              <a:ext cx="194850" cy="53700"/>
            </a:xfrm>
            <a:custGeom>
              <a:avLst/>
              <a:gdLst/>
              <a:ahLst/>
              <a:cxnLst/>
              <a:rect l="l" t="t" r="r" b="b"/>
              <a:pathLst>
                <a:path w="7794" h="2148" extrusionOk="0">
                  <a:moveTo>
                    <a:pt x="160" y="1"/>
                  </a:moveTo>
                  <a:lnTo>
                    <a:pt x="1" y="40"/>
                  </a:lnTo>
                  <a:lnTo>
                    <a:pt x="160" y="358"/>
                  </a:lnTo>
                  <a:lnTo>
                    <a:pt x="359" y="637"/>
                  </a:lnTo>
                  <a:lnTo>
                    <a:pt x="557" y="955"/>
                  </a:lnTo>
                  <a:lnTo>
                    <a:pt x="796" y="1233"/>
                  </a:lnTo>
                  <a:lnTo>
                    <a:pt x="1194" y="1273"/>
                  </a:lnTo>
                  <a:lnTo>
                    <a:pt x="1194" y="1273"/>
                  </a:lnTo>
                  <a:lnTo>
                    <a:pt x="1035" y="1114"/>
                  </a:lnTo>
                  <a:lnTo>
                    <a:pt x="796" y="875"/>
                  </a:lnTo>
                  <a:lnTo>
                    <a:pt x="557" y="597"/>
                  </a:lnTo>
                  <a:lnTo>
                    <a:pt x="359" y="279"/>
                  </a:lnTo>
                  <a:lnTo>
                    <a:pt x="160" y="1"/>
                  </a:lnTo>
                  <a:close/>
                  <a:moveTo>
                    <a:pt x="7714" y="1154"/>
                  </a:moveTo>
                  <a:lnTo>
                    <a:pt x="7157" y="1472"/>
                  </a:lnTo>
                  <a:lnTo>
                    <a:pt x="6561" y="1750"/>
                  </a:lnTo>
                  <a:lnTo>
                    <a:pt x="6124" y="1949"/>
                  </a:lnTo>
                  <a:lnTo>
                    <a:pt x="5647" y="2068"/>
                  </a:lnTo>
                  <a:lnTo>
                    <a:pt x="5845" y="2148"/>
                  </a:lnTo>
                  <a:lnTo>
                    <a:pt x="6601" y="1869"/>
                  </a:lnTo>
                  <a:lnTo>
                    <a:pt x="7197" y="1591"/>
                  </a:lnTo>
                  <a:lnTo>
                    <a:pt x="7794" y="1273"/>
                  </a:lnTo>
                  <a:lnTo>
                    <a:pt x="7714" y="1154"/>
                  </a:lnTo>
                  <a:close/>
                </a:path>
              </a:pathLst>
            </a:custGeom>
            <a:solidFill>
              <a:srgbClr val="008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2995;p104">
              <a:extLst>
                <a:ext uri="{FF2B5EF4-FFF2-40B4-BE49-F238E27FC236}">
                  <a16:creationId xmlns:a16="http://schemas.microsoft.com/office/drawing/2014/main" id="{6A90FB28-652E-D5F7-4092-B7AAB8B36B24}"/>
                </a:ext>
              </a:extLst>
            </p:cNvPr>
            <p:cNvSpPr/>
            <p:nvPr/>
          </p:nvSpPr>
          <p:spPr>
            <a:xfrm>
              <a:off x="6987250" y="1200025"/>
              <a:ext cx="53700" cy="24875"/>
            </a:xfrm>
            <a:custGeom>
              <a:avLst/>
              <a:gdLst/>
              <a:ahLst/>
              <a:cxnLst/>
              <a:rect l="l" t="t" r="r" b="b"/>
              <a:pathLst>
                <a:path w="2148" h="995" fill="none" extrusionOk="0">
                  <a:moveTo>
                    <a:pt x="2068" y="1"/>
                  </a:moveTo>
                  <a:lnTo>
                    <a:pt x="2068" y="1"/>
                  </a:lnTo>
                  <a:lnTo>
                    <a:pt x="1511" y="319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478" y="796"/>
                  </a:lnTo>
                  <a:lnTo>
                    <a:pt x="1" y="915"/>
                  </a:lnTo>
                  <a:lnTo>
                    <a:pt x="1" y="915"/>
                  </a:lnTo>
                  <a:lnTo>
                    <a:pt x="199" y="995"/>
                  </a:lnTo>
                  <a:lnTo>
                    <a:pt x="199" y="995"/>
                  </a:lnTo>
                  <a:lnTo>
                    <a:pt x="955" y="716"/>
                  </a:lnTo>
                  <a:lnTo>
                    <a:pt x="955" y="716"/>
                  </a:lnTo>
                  <a:lnTo>
                    <a:pt x="1551" y="438"/>
                  </a:lnTo>
                  <a:lnTo>
                    <a:pt x="2148" y="120"/>
                  </a:lnTo>
                  <a:lnTo>
                    <a:pt x="2148" y="120"/>
                  </a:lnTo>
                  <a:lnTo>
                    <a:pt x="20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2996;p104">
              <a:extLst>
                <a:ext uri="{FF2B5EF4-FFF2-40B4-BE49-F238E27FC236}">
                  <a16:creationId xmlns:a16="http://schemas.microsoft.com/office/drawing/2014/main" id="{6EC79570-3E7E-F9DB-51B6-4F0A2FFF848B}"/>
                </a:ext>
              </a:extLst>
            </p:cNvPr>
            <p:cNvSpPr/>
            <p:nvPr/>
          </p:nvSpPr>
          <p:spPr>
            <a:xfrm>
              <a:off x="6846100" y="1171200"/>
              <a:ext cx="29850" cy="31825"/>
            </a:xfrm>
            <a:custGeom>
              <a:avLst/>
              <a:gdLst/>
              <a:ahLst/>
              <a:cxnLst/>
              <a:rect l="l" t="t" r="r" b="b"/>
              <a:pathLst>
                <a:path w="1194" h="1273" fill="none" extrusionOk="0">
                  <a:moveTo>
                    <a:pt x="160" y="1"/>
                  </a:moveTo>
                  <a:lnTo>
                    <a:pt x="16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60" y="358"/>
                  </a:lnTo>
                  <a:lnTo>
                    <a:pt x="359" y="637"/>
                  </a:lnTo>
                  <a:lnTo>
                    <a:pt x="557" y="955"/>
                  </a:lnTo>
                  <a:lnTo>
                    <a:pt x="796" y="1233"/>
                  </a:lnTo>
                  <a:lnTo>
                    <a:pt x="796" y="1233"/>
                  </a:lnTo>
                  <a:lnTo>
                    <a:pt x="1194" y="1273"/>
                  </a:lnTo>
                  <a:lnTo>
                    <a:pt x="1194" y="1273"/>
                  </a:lnTo>
                  <a:lnTo>
                    <a:pt x="1035" y="1114"/>
                  </a:lnTo>
                  <a:lnTo>
                    <a:pt x="1035" y="1114"/>
                  </a:lnTo>
                  <a:lnTo>
                    <a:pt x="796" y="875"/>
                  </a:lnTo>
                  <a:lnTo>
                    <a:pt x="557" y="597"/>
                  </a:lnTo>
                  <a:lnTo>
                    <a:pt x="359" y="279"/>
                  </a:lnTo>
                  <a:lnTo>
                    <a:pt x="1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2997;p104">
              <a:extLst>
                <a:ext uri="{FF2B5EF4-FFF2-40B4-BE49-F238E27FC236}">
                  <a16:creationId xmlns:a16="http://schemas.microsoft.com/office/drawing/2014/main" id="{A6BBD1DB-00D4-4BB5-15C4-EE8746D92543}"/>
                </a:ext>
              </a:extLst>
            </p:cNvPr>
            <p:cNvSpPr/>
            <p:nvPr/>
          </p:nvSpPr>
          <p:spPr>
            <a:xfrm>
              <a:off x="7240725" y="1191075"/>
              <a:ext cx="41775" cy="33825"/>
            </a:xfrm>
            <a:custGeom>
              <a:avLst/>
              <a:gdLst/>
              <a:ahLst/>
              <a:cxnLst/>
              <a:rect l="l" t="t" r="r" b="b"/>
              <a:pathLst>
                <a:path w="1671" h="1353" extrusionOk="0">
                  <a:moveTo>
                    <a:pt x="1511" y="1"/>
                  </a:moveTo>
                  <a:lnTo>
                    <a:pt x="1352" y="41"/>
                  </a:lnTo>
                  <a:lnTo>
                    <a:pt x="1233" y="120"/>
                  </a:lnTo>
                  <a:lnTo>
                    <a:pt x="875" y="279"/>
                  </a:lnTo>
                  <a:lnTo>
                    <a:pt x="676" y="438"/>
                  </a:lnTo>
                  <a:lnTo>
                    <a:pt x="477" y="597"/>
                  </a:lnTo>
                  <a:lnTo>
                    <a:pt x="279" y="836"/>
                  </a:lnTo>
                  <a:lnTo>
                    <a:pt x="80" y="1074"/>
                  </a:lnTo>
                  <a:lnTo>
                    <a:pt x="40" y="1194"/>
                  </a:lnTo>
                  <a:lnTo>
                    <a:pt x="0" y="1273"/>
                  </a:lnTo>
                  <a:lnTo>
                    <a:pt x="40" y="1313"/>
                  </a:lnTo>
                  <a:lnTo>
                    <a:pt x="80" y="1353"/>
                  </a:lnTo>
                  <a:lnTo>
                    <a:pt x="199" y="1313"/>
                  </a:lnTo>
                  <a:lnTo>
                    <a:pt x="358" y="1273"/>
                  </a:lnTo>
                  <a:lnTo>
                    <a:pt x="716" y="1074"/>
                  </a:lnTo>
                  <a:lnTo>
                    <a:pt x="1352" y="677"/>
                  </a:lnTo>
                  <a:lnTo>
                    <a:pt x="1471" y="597"/>
                  </a:lnTo>
                  <a:lnTo>
                    <a:pt x="1551" y="478"/>
                  </a:lnTo>
                  <a:lnTo>
                    <a:pt x="1630" y="279"/>
                  </a:lnTo>
                  <a:lnTo>
                    <a:pt x="1670" y="160"/>
                  </a:lnTo>
                  <a:lnTo>
                    <a:pt x="1630" y="80"/>
                  </a:lnTo>
                  <a:lnTo>
                    <a:pt x="1591" y="41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81C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2998;p104">
              <a:extLst>
                <a:ext uri="{FF2B5EF4-FFF2-40B4-BE49-F238E27FC236}">
                  <a16:creationId xmlns:a16="http://schemas.microsoft.com/office/drawing/2014/main" id="{D172AF15-75B3-2C51-5570-D9FE9BAA361B}"/>
                </a:ext>
              </a:extLst>
            </p:cNvPr>
            <p:cNvSpPr/>
            <p:nvPr/>
          </p:nvSpPr>
          <p:spPr>
            <a:xfrm>
              <a:off x="7240725" y="1191075"/>
              <a:ext cx="41775" cy="33825"/>
            </a:xfrm>
            <a:custGeom>
              <a:avLst/>
              <a:gdLst/>
              <a:ahLst/>
              <a:cxnLst/>
              <a:rect l="l" t="t" r="r" b="b"/>
              <a:pathLst>
                <a:path w="1671" h="1353" fill="none" extrusionOk="0">
                  <a:moveTo>
                    <a:pt x="1511" y="1"/>
                  </a:moveTo>
                  <a:lnTo>
                    <a:pt x="1511" y="1"/>
                  </a:lnTo>
                  <a:lnTo>
                    <a:pt x="1352" y="41"/>
                  </a:lnTo>
                  <a:lnTo>
                    <a:pt x="1352" y="41"/>
                  </a:lnTo>
                  <a:lnTo>
                    <a:pt x="1233" y="120"/>
                  </a:lnTo>
                  <a:lnTo>
                    <a:pt x="875" y="279"/>
                  </a:lnTo>
                  <a:lnTo>
                    <a:pt x="676" y="438"/>
                  </a:lnTo>
                  <a:lnTo>
                    <a:pt x="477" y="597"/>
                  </a:lnTo>
                  <a:lnTo>
                    <a:pt x="279" y="836"/>
                  </a:lnTo>
                  <a:lnTo>
                    <a:pt x="80" y="1074"/>
                  </a:lnTo>
                  <a:lnTo>
                    <a:pt x="80" y="1074"/>
                  </a:lnTo>
                  <a:lnTo>
                    <a:pt x="40" y="1194"/>
                  </a:lnTo>
                  <a:lnTo>
                    <a:pt x="0" y="1273"/>
                  </a:lnTo>
                  <a:lnTo>
                    <a:pt x="40" y="1313"/>
                  </a:lnTo>
                  <a:lnTo>
                    <a:pt x="80" y="1353"/>
                  </a:lnTo>
                  <a:lnTo>
                    <a:pt x="80" y="1353"/>
                  </a:lnTo>
                  <a:lnTo>
                    <a:pt x="199" y="1313"/>
                  </a:lnTo>
                  <a:lnTo>
                    <a:pt x="358" y="1273"/>
                  </a:lnTo>
                  <a:lnTo>
                    <a:pt x="716" y="1074"/>
                  </a:lnTo>
                  <a:lnTo>
                    <a:pt x="1352" y="677"/>
                  </a:lnTo>
                  <a:lnTo>
                    <a:pt x="1352" y="677"/>
                  </a:lnTo>
                  <a:lnTo>
                    <a:pt x="1471" y="597"/>
                  </a:lnTo>
                  <a:lnTo>
                    <a:pt x="1551" y="478"/>
                  </a:lnTo>
                  <a:lnTo>
                    <a:pt x="1630" y="279"/>
                  </a:lnTo>
                  <a:lnTo>
                    <a:pt x="1670" y="160"/>
                  </a:lnTo>
                  <a:lnTo>
                    <a:pt x="1630" y="80"/>
                  </a:lnTo>
                  <a:lnTo>
                    <a:pt x="1591" y="41"/>
                  </a:lnTo>
                  <a:lnTo>
                    <a:pt x="1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1" name="Google Shape;3189;p105">
            <a:extLst>
              <a:ext uri="{FF2B5EF4-FFF2-40B4-BE49-F238E27FC236}">
                <a16:creationId xmlns:a16="http://schemas.microsoft.com/office/drawing/2014/main" id="{6440F431-E2BB-4AB7-FE28-97E54EF51050}"/>
              </a:ext>
            </a:extLst>
          </p:cNvPr>
          <p:cNvGrpSpPr/>
          <p:nvPr/>
        </p:nvGrpSpPr>
        <p:grpSpPr>
          <a:xfrm rot="1503835">
            <a:off x="318604" y="4075482"/>
            <a:ext cx="528672" cy="1054860"/>
            <a:chOff x="836050" y="2188725"/>
            <a:chExt cx="798150" cy="1592550"/>
          </a:xfrm>
        </p:grpSpPr>
        <p:sp>
          <p:nvSpPr>
            <p:cNvPr id="12232" name="Google Shape;3190;p105">
              <a:extLst>
                <a:ext uri="{FF2B5EF4-FFF2-40B4-BE49-F238E27FC236}">
                  <a16:creationId xmlns:a16="http://schemas.microsoft.com/office/drawing/2014/main" id="{7B104A27-AEA0-3D64-5B94-56F00D80016E}"/>
                </a:ext>
              </a:extLst>
            </p:cNvPr>
            <p:cNvSpPr/>
            <p:nvPr/>
          </p:nvSpPr>
          <p:spPr>
            <a:xfrm>
              <a:off x="1264400" y="2188725"/>
              <a:ext cx="167850" cy="451100"/>
            </a:xfrm>
            <a:custGeom>
              <a:avLst/>
              <a:gdLst/>
              <a:ahLst/>
              <a:cxnLst/>
              <a:rect l="l" t="t" r="r" b="b"/>
              <a:pathLst>
                <a:path w="6714" h="18044" extrusionOk="0">
                  <a:moveTo>
                    <a:pt x="2868" y="1"/>
                  </a:moveTo>
                  <a:cubicBezTo>
                    <a:pt x="2798" y="36"/>
                    <a:pt x="2763" y="71"/>
                    <a:pt x="2693" y="141"/>
                  </a:cubicBezTo>
                  <a:cubicBezTo>
                    <a:pt x="455" y="3428"/>
                    <a:pt x="0" y="7659"/>
                    <a:pt x="735" y="11575"/>
                  </a:cubicBezTo>
                  <a:cubicBezTo>
                    <a:pt x="839" y="12204"/>
                    <a:pt x="1014" y="12869"/>
                    <a:pt x="1224" y="13498"/>
                  </a:cubicBezTo>
                  <a:cubicBezTo>
                    <a:pt x="1923" y="15316"/>
                    <a:pt x="3147" y="16890"/>
                    <a:pt x="4721" y="18044"/>
                  </a:cubicBezTo>
                  <a:cubicBezTo>
                    <a:pt x="5245" y="17309"/>
                    <a:pt x="5630" y="16505"/>
                    <a:pt x="5875" y="15666"/>
                  </a:cubicBezTo>
                  <a:cubicBezTo>
                    <a:pt x="6644" y="13078"/>
                    <a:pt x="6714" y="10316"/>
                    <a:pt x="6119" y="7694"/>
                  </a:cubicBezTo>
                  <a:cubicBezTo>
                    <a:pt x="5525" y="5071"/>
                    <a:pt x="4511" y="2518"/>
                    <a:pt x="3147" y="211"/>
                  </a:cubicBezTo>
                  <a:cubicBezTo>
                    <a:pt x="3077" y="106"/>
                    <a:pt x="2937" y="1"/>
                    <a:pt x="2868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3191;p105">
              <a:extLst>
                <a:ext uri="{FF2B5EF4-FFF2-40B4-BE49-F238E27FC236}">
                  <a16:creationId xmlns:a16="http://schemas.microsoft.com/office/drawing/2014/main" id="{4771E71C-413C-BBFA-9449-1CB58292C200}"/>
                </a:ext>
              </a:extLst>
            </p:cNvPr>
            <p:cNvSpPr/>
            <p:nvPr/>
          </p:nvSpPr>
          <p:spPr>
            <a:xfrm>
              <a:off x="1354425" y="2722525"/>
              <a:ext cx="279775" cy="132625"/>
            </a:xfrm>
            <a:custGeom>
              <a:avLst/>
              <a:gdLst/>
              <a:ahLst/>
              <a:cxnLst/>
              <a:rect l="l" t="t" r="r" b="b"/>
              <a:pathLst>
                <a:path w="11191" h="5305" extrusionOk="0">
                  <a:moveTo>
                    <a:pt x="8430" y="1"/>
                  </a:moveTo>
                  <a:cubicBezTo>
                    <a:pt x="6862" y="1"/>
                    <a:pt x="5330" y="528"/>
                    <a:pt x="3917" y="1202"/>
                  </a:cubicBezTo>
                  <a:cubicBezTo>
                    <a:pt x="2414" y="1902"/>
                    <a:pt x="1085" y="2881"/>
                    <a:pt x="1" y="4140"/>
                  </a:cubicBezTo>
                  <a:cubicBezTo>
                    <a:pt x="1030" y="4928"/>
                    <a:pt x="2347" y="5305"/>
                    <a:pt x="3677" y="5305"/>
                  </a:cubicBezTo>
                  <a:cubicBezTo>
                    <a:pt x="4471" y="5305"/>
                    <a:pt x="5270" y="5170"/>
                    <a:pt x="6015" y="4909"/>
                  </a:cubicBezTo>
                  <a:cubicBezTo>
                    <a:pt x="8183" y="4105"/>
                    <a:pt x="9896" y="2391"/>
                    <a:pt x="11190" y="503"/>
                  </a:cubicBezTo>
                  <a:cubicBezTo>
                    <a:pt x="10421" y="258"/>
                    <a:pt x="9652" y="118"/>
                    <a:pt x="8847" y="14"/>
                  </a:cubicBezTo>
                  <a:cubicBezTo>
                    <a:pt x="8708" y="5"/>
                    <a:pt x="8569" y="1"/>
                    <a:pt x="8430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3192;p105">
              <a:extLst>
                <a:ext uri="{FF2B5EF4-FFF2-40B4-BE49-F238E27FC236}">
                  <a16:creationId xmlns:a16="http://schemas.microsoft.com/office/drawing/2014/main" id="{DBFA8E4E-B536-8ECF-72A7-F6C8479E9CA4}"/>
                </a:ext>
              </a:extLst>
            </p:cNvPr>
            <p:cNvSpPr/>
            <p:nvPr/>
          </p:nvSpPr>
          <p:spPr>
            <a:xfrm>
              <a:off x="1151625" y="2569000"/>
              <a:ext cx="224675" cy="187975"/>
            </a:xfrm>
            <a:custGeom>
              <a:avLst/>
              <a:gdLst/>
              <a:ahLst/>
              <a:cxnLst/>
              <a:rect l="l" t="t" r="r" b="b"/>
              <a:pathLst>
                <a:path w="8987" h="7519" extrusionOk="0">
                  <a:moveTo>
                    <a:pt x="0" y="0"/>
                  </a:moveTo>
                  <a:lnTo>
                    <a:pt x="0" y="0"/>
                  </a:lnTo>
                  <a:cubicBezTo>
                    <a:pt x="455" y="1679"/>
                    <a:pt x="1224" y="3252"/>
                    <a:pt x="2273" y="4616"/>
                  </a:cubicBezTo>
                  <a:cubicBezTo>
                    <a:pt x="2728" y="5245"/>
                    <a:pt x="3287" y="5805"/>
                    <a:pt x="3952" y="6225"/>
                  </a:cubicBezTo>
                  <a:cubicBezTo>
                    <a:pt x="4546" y="6574"/>
                    <a:pt x="5176" y="6854"/>
                    <a:pt x="5840" y="7029"/>
                  </a:cubicBezTo>
                  <a:cubicBezTo>
                    <a:pt x="6539" y="7274"/>
                    <a:pt x="7274" y="7448"/>
                    <a:pt x="8008" y="7518"/>
                  </a:cubicBezTo>
                  <a:cubicBezTo>
                    <a:pt x="8323" y="7518"/>
                    <a:pt x="8637" y="7518"/>
                    <a:pt x="8987" y="7448"/>
                  </a:cubicBezTo>
                  <a:cubicBezTo>
                    <a:pt x="8148" y="5665"/>
                    <a:pt x="7029" y="4022"/>
                    <a:pt x="5665" y="2658"/>
                  </a:cubicBezTo>
                  <a:cubicBezTo>
                    <a:pt x="4127" y="1154"/>
                    <a:pt x="2133" y="21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3193;p105">
              <a:extLst>
                <a:ext uri="{FF2B5EF4-FFF2-40B4-BE49-F238E27FC236}">
                  <a16:creationId xmlns:a16="http://schemas.microsoft.com/office/drawing/2014/main" id="{6A47599D-6799-B605-E584-7B29084FDF97}"/>
                </a:ext>
              </a:extLst>
            </p:cNvPr>
            <p:cNvSpPr/>
            <p:nvPr/>
          </p:nvSpPr>
          <p:spPr>
            <a:xfrm>
              <a:off x="1115775" y="2762200"/>
              <a:ext cx="160875" cy="254475"/>
            </a:xfrm>
            <a:custGeom>
              <a:avLst/>
              <a:gdLst/>
              <a:ahLst/>
              <a:cxnLst/>
              <a:rect l="l" t="t" r="r" b="b"/>
              <a:pathLst>
                <a:path w="6435" h="10179" extrusionOk="0">
                  <a:moveTo>
                    <a:pt x="1" y="0"/>
                  </a:moveTo>
                  <a:cubicBezTo>
                    <a:pt x="1" y="2413"/>
                    <a:pt x="595" y="4791"/>
                    <a:pt x="1749" y="6924"/>
                  </a:cubicBezTo>
                  <a:cubicBezTo>
                    <a:pt x="2274" y="7903"/>
                    <a:pt x="2973" y="8742"/>
                    <a:pt x="3882" y="9441"/>
                  </a:cubicBezTo>
                  <a:cubicBezTo>
                    <a:pt x="4571" y="9933"/>
                    <a:pt x="5413" y="10179"/>
                    <a:pt x="6264" y="10179"/>
                  </a:cubicBezTo>
                  <a:cubicBezTo>
                    <a:pt x="6321" y="10179"/>
                    <a:pt x="6378" y="10178"/>
                    <a:pt x="6435" y="10175"/>
                  </a:cubicBezTo>
                  <a:cubicBezTo>
                    <a:pt x="6435" y="9441"/>
                    <a:pt x="6295" y="8742"/>
                    <a:pt x="6015" y="8077"/>
                  </a:cubicBezTo>
                  <a:cubicBezTo>
                    <a:pt x="5491" y="6434"/>
                    <a:pt x="4756" y="4861"/>
                    <a:pt x="3847" y="3392"/>
                  </a:cubicBezTo>
                  <a:cubicBezTo>
                    <a:pt x="2903" y="1923"/>
                    <a:pt x="1574" y="769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3194;p105">
              <a:extLst>
                <a:ext uri="{FF2B5EF4-FFF2-40B4-BE49-F238E27FC236}">
                  <a16:creationId xmlns:a16="http://schemas.microsoft.com/office/drawing/2014/main" id="{BB5168AC-DDA4-DD41-C188-89A9C399E79C}"/>
                </a:ext>
              </a:extLst>
            </p:cNvPr>
            <p:cNvSpPr/>
            <p:nvPr/>
          </p:nvSpPr>
          <p:spPr>
            <a:xfrm>
              <a:off x="1182225" y="3095975"/>
              <a:ext cx="278000" cy="101375"/>
            </a:xfrm>
            <a:custGeom>
              <a:avLst/>
              <a:gdLst/>
              <a:ahLst/>
              <a:cxnLst/>
              <a:rect l="l" t="t" r="r" b="b"/>
              <a:pathLst>
                <a:path w="11120" h="4055" extrusionOk="0">
                  <a:moveTo>
                    <a:pt x="8319" y="1"/>
                  </a:moveTo>
                  <a:cubicBezTo>
                    <a:pt x="5328" y="1"/>
                    <a:pt x="2400" y="973"/>
                    <a:pt x="0" y="2839"/>
                  </a:cubicBezTo>
                  <a:cubicBezTo>
                    <a:pt x="1101" y="3633"/>
                    <a:pt x="2441" y="4054"/>
                    <a:pt x="3789" y="4054"/>
                  </a:cubicBezTo>
                  <a:cubicBezTo>
                    <a:pt x="3983" y="4054"/>
                    <a:pt x="4177" y="4045"/>
                    <a:pt x="4371" y="4028"/>
                  </a:cubicBezTo>
                  <a:cubicBezTo>
                    <a:pt x="6120" y="3853"/>
                    <a:pt x="7763" y="3223"/>
                    <a:pt x="9197" y="2279"/>
                  </a:cubicBezTo>
                  <a:cubicBezTo>
                    <a:pt x="10001" y="1790"/>
                    <a:pt x="10770" y="1160"/>
                    <a:pt x="11120" y="286"/>
                  </a:cubicBezTo>
                  <a:cubicBezTo>
                    <a:pt x="10189" y="95"/>
                    <a:pt x="9251" y="1"/>
                    <a:pt x="8319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3195;p105">
              <a:extLst>
                <a:ext uri="{FF2B5EF4-FFF2-40B4-BE49-F238E27FC236}">
                  <a16:creationId xmlns:a16="http://schemas.microsoft.com/office/drawing/2014/main" id="{436DDB1E-DE6F-2045-EC8C-FC86AC14A01E}"/>
                </a:ext>
              </a:extLst>
            </p:cNvPr>
            <p:cNvSpPr/>
            <p:nvPr/>
          </p:nvSpPr>
          <p:spPr>
            <a:xfrm>
              <a:off x="924350" y="3055050"/>
              <a:ext cx="199325" cy="252050"/>
            </a:xfrm>
            <a:custGeom>
              <a:avLst/>
              <a:gdLst/>
              <a:ahLst/>
              <a:cxnLst/>
              <a:rect l="l" t="t" r="r" b="b"/>
              <a:pathLst>
                <a:path w="7973" h="10082" extrusionOk="0">
                  <a:moveTo>
                    <a:pt x="0" y="0"/>
                  </a:moveTo>
                  <a:cubicBezTo>
                    <a:pt x="140" y="839"/>
                    <a:pt x="315" y="1713"/>
                    <a:pt x="525" y="2588"/>
                  </a:cubicBezTo>
                  <a:cubicBezTo>
                    <a:pt x="804" y="4021"/>
                    <a:pt x="1294" y="5420"/>
                    <a:pt x="1958" y="6749"/>
                  </a:cubicBezTo>
                  <a:cubicBezTo>
                    <a:pt x="2658" y="8042"/>
                    <a:pt x="3776" y="9091"/>
                    <a:pt x="5140" y="9721"/>
                  </a:cubicBezTo>
                  <a:cubicBezTo>
                    <a:pt x="5694" y="9964"/>
                    <a:pt x="6290" y="10082"/>
                    <a:pt x="6901" y="10082"/>
                  </a:cubicBezTo>
                  <a:cubicBezTo>
                    <a:pt x="7255" y="10082"/>
                    <a:pt x="7614" y="10043"/>
                    <a:pt x="7973" y="9966"/>
                  </a:cubicBezTo>
                  <a:cubicBezTo>
                    <a:pt x="7868" y="8602"/>
                    <a:pt x="7168" y="7273"/>
                    <a:pt x="6504" y="6049"/>
                  </a:cubicBezTo>
                  <a:cubicBezTo>
                    <a:pt x="5525" y="4266"/>
                    <a:pt x="4406" y="2413"/>
                    <a:pt x="2727" y="1259"/>
                  </a:cubicBezTo>
                  <a:cubicBezTo>
                    <a:pt x="1853" y="734"/>
                    <a:pt x="944" y="31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3196;p105">
              <a:extLst>
                <a:ext uri="{FF2B5EF4-FFF2-40B4-BE49-F238E27FC236}">
                  <a16:creationId xmlns:a16="http://schemas.microsoft.com/office/drawing/2014/main" id="{68A417FF-78B1-B8E0-4CBB-22605F0C7CA4}"/>
                </a:ext>
              </a:extLst>
            </p:cNvPr>
            <p:cNvSpPr/>
            <p:nvPr/>
          </p:nvSpPr>
          <p:spPr>
            <a:xfrm>
              <a:off x="1134150" y="3302550"/>
              <a:ext cx="253525" cy="189525"/>
            </a:xfrm>
            <a:custGeom>
              <a:avLst/>
              <a:gdLst/>
              <a:ahLst/>
              <a:cxnLst/>
              <a:rect l="l" t="t" r="r" b="b"/>
              <a:pathLst>
                <a:path w="10141" h="7581" extrusionOk="0">
                  <a:moveTo>
                    <a:pt x="9329" y="1"/>
                  </a:moveTo>
                  <a:cubicBezTo>
                    <a:pt x="7681" y="1"/>
                    <a:pt x="6063" y="773"/>
                    <a:pt x="4651" y="1674"/>
                  </a:cubicBezTo>
                  <a:cubicBezTo>
                    <a:pt x="3497" y="2408"/>
                    <a:pt x="2483" y="3318"/>
                    <a:pt x="1574" y="4332"/>
                  </a:cubicBezTo>
                  <a:cubicBezTo>
                    <a:pt x="804" y="5276"/>
                    <a:pt x="280" y="6360"/>
                    <a:pt x="0" y="7549"/>
                  </a:cubicBezTo>
                  <a:cubicBezTo>
                    <a:pt x="234" y="7570"/>
                    <a:pt x="468" y="7581"/>
                    <a:pt x="702" y="7581"/>
                  </a:cubicBezTo>
                  <a:cubicBezTo>
                    <a:pt x="2742" y="7581"/>
                    <a:pt x="4768" y="6783"/>
                    <a:pt x="6399" y="5590"/>
                  </a:cubicBezTo>
                  <a:cubicBezTo>
                    <a:pt x="7028" y="5171"/>
                    <a:pt x="7553" y="4646"/>
                    <a:pt x="8008" y="4087"/>
                  </a:cubicBezTo>
                  <a:cubicBezTo>
                    <a:pt x="8357" y="3632"/>
                    <a:pt x="8637" y="3143"/>
                    <a:pt x="8882" y="2653"/>
                  </a:cubicBezTo>
                  <a:cubicBezTo>
                    <a:pt x="9336" y="1814"/>
                    <a:pt x="9756" y="940"/>
                    <a:pt x="10141" y="66"/>
                  </a:cubicBezTo>
                  <a:cubicBezTo>
                    <a:pt x="9870" y="21"/>
                    <a:pt x="9599" y="1"/>
                    <a:pt x="9329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3197;p105">
              <a:extLst>
                <a:ext uri="{FF2B5EF4-FFF2-40B4-BE49-F238E27FC236}">
                  <a16:creationId xmlns:a16="http://schemas.microsoft.com/office/drawing/2014/main" id="{8498B9F4-6279-4A48-BA92-ED3419F06AC9}"/>
                </a:ext>
              </a:extLst>
            </p:cNvPr>
            <p:cNvSpPr/>
            <p:nvPr/>
          </p:nvSpPr>
          <p:spPr>
            <a:xfrm>
              <a:off x="836050" y="3540600"/>
              <a:ext cx="337450" cy="119750"/>
            </a:xfrm>
            <a:custGeom>
              <a:avLst/>
              <a:gdLst/>
              <a:ahLst/>
              <a:cxnLst/>
              <a:rect l="l" t="t" r="r" b="b"/>
              <a:pathLst>
                <a:path w="13498" h="4790" extrusionOk="0">
                  <a:moveTo>
                    <a:pt x="2859" y="1"/>
                  </a:moveTo>
                  <a:cubicBezTo>
                    <a:pt x="1909" y="1"/>
                    <a:pt x="953" y="76"/>
                    <a:pt x="0" y="229"/>
                  </a:cubicBezTo>
                  <a:cubicBezTo>
                    <a:pt x="2053" y="3137"/>
                    <a:pt x="5360" y="4790"/>
                    <a:pt x="8823" y="4790"/>
                  </a:cubicBezTo>
                  <a:cubicBezTo>
                    <a:pt x="9609" y="4790"/>
                    <a:pt x="10402" y="4705"/>
                    <a:pt x="11190" y="4530"/>
                  </a:cubicBezTo>
                  <a:cubicBezTo>
                    <a:pt x="11994" y="4321"/>
                    <a:pt x="12798" y="4006"/>
                    <a:pt x="13498" y="3551"/>
                  </a:cubicBezTo>
                  <a:cubicBezTo>
                    <a:pt x="10416" y="1226"/>
                    <a:pt x="6684" y="1"/>
                    <a:pt x="2859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3198;p105">
              <a:extLst>
                <a:ext uri="{FF2B5EF4-FFF2-40B4-BE49-F238E27FC236}">
                  <a16:creationId xmlns:a16="http://schemas.microsoft.com/office/drawing/2014/main" id="{59067A08-5BEC-CD6B-0668-6E91546FE1AF}"/>
                </a:ext>
              </a:extLst>
            </p:cNvPr>
            <p:cNvSpPr/>
            <p:nvPr/>
          </p:nvSpPr>
          <p:spPr>
            <a:xfrm>
              <a:off x="1097425" y="2406500"/>
              <a:ext cx="301625" cy="1374775"/>
            </a:xfrm>
            <a:custGeom>
              <a:avLst/>
              <a:gdLst/>
              <a:ahLst/>
              <a:cxnLst/>
              <a:rect l="l" t="t" r="r" b="b"/>
              <a:pathLst>
                <a:path w="12065" h="54991" extrusionOk="0">
                  <a:moveTo>
                    <a:pt x="9755" y="0"/>
                  </a:moveTo>
                  <a:cubicBezTo>
                    <a:pt x="9523" y="0"/>
                    <a:pt x="9292" y="223"/>
                    <a:pt x="9407" y="521"/>
                  </a:cubicBezTo>
                  <a:cubicBezTo>
                    <a:pt x="9896" y="1605"/>
                    <a:pt x="10281" y="2724"/>
                    <a:pt x="10561" y="3878"/>
                  </a:cubicBezTo>
                  <a:cubicBezTo>
                    <a:pt x="10805" y="5067"/>
                    <a:pt x="10980" y="6221"/>
                    <a:pt x="11050" y="7445"/>
                  </a:cubicBezTo>
                  <a:cubicBezTo>
                    <a:pt x="11155" y="8633"/>
                    <a:pt x="11190" y="9822"/>
                    <a:pt x="11155" y="11046"/>
                  </a:cubicBezTo>
                  <a:cubicBezTo>
                    <a:pt x="11155" y="12235"/>
                    <a:pt x="11050" y="13424"/>
                    <a:pt x="10910" y="14613"/>
                  </a:cubicBezTo>
                  <a:cubicBezTo>
                    <a:pt x="10875" y="14892"/>
                    <a:pt x="10840" y="15172"/>
                    <a:pt x="10770" y="15487"/>
                  </a:cubicBezTo>
                  <a:cubicBezTo>
                    <a:pt x="10700" y="15802"/>
                    <a:pt x="10630" y="16081"/>
                    <a:pt x="10561" y="16361"/>
                  </a:cubicBezTo>
                  <a:cubicBezTo>
                    <a:pt x="10421" y="16921"/>
                    <a:pt x="10211" y="17480"/>
                    <a:pt x="10001" y="18040"/>
                  </a:cubicBezTo>
                  <a:cubicBezTo>
                    <a:pt x="9826" y="18599"/>
                    <a:pt x="9616" y="19158"/>
                    <a:pt x="9337" y="19683"/>
                  </a:cubicBezTo>
                  <a:cubicBezTo>
                    <a:pt x="9057" y="20207"/>
                    <a:pt x="8812" y="20767"/>
                    <a:pt x="8497" y="21256"/>
                  </a:cubicBezTo>
                  <a:cubicBezTo>
                    <a:pt x="7309" y="23354"/>
                    <a:pt x="5910" y="25348"/>
                    <a:pt x="4546" y="27376"/>
                  </a:cubicBezTo>
                  <a:cubicBezTo>
                    <a:pt x="3882" y="28390"/>
                    <a:pt x="3217" y="29439"/>
                    <a:pt x="2623" y="30523"/>
                  </a:cubicBezTo>
                  <a:cubicBezTo>
                    <a:pt x="2273" y="31047"/>
                    <a:pt x="2029" y="31642"/>
                    <a:pt x="1749" y="32201"/>
                  </a:cubicBezTo>
                  <a:lnTo>
                    <a:pt x="1364" y="33075"/>
                  </a:lnTo>
                  <a:cubicBezTo>
                    <a:pt x="1259" y="33355"/>
                    <a:pt x="1119" y="33635"/>
                    <a:pt x="1050" y="33949"/>
                  </a:cubicBezTo>
                  <a:cubicBezTo>
                    <a:pt x="805" y="34544"/>
                    <a:pt x="630" y="35138"/>
                    <a:pt x="490" y="35768"/>
                  </a:cubicBezTo>
                  <a:cubicBezTo>
                    <a:pt x="350" y="36362"/>
                    <a:pt x="210" y="36992"/>
                    <a:pt x="175" y="37621"/>
                  </a:cubicBezTo>
                  <a:cubicBezTo>
                    <a:pt x="1" y="38880"/>
                    <a:pt x="1" y="40174"/>
                    <a:pt x="175" y="41432"/>
                  </a:cubicBezTo>
                  <a:cubicBezTo>
                    <a:pt x="455" y="43950"/>
                    <a:pt x="1224" y="46363"/>
                    <a:pt x="2413" y="48601"/>
                  </a:cubicBezTo>
                  <a:cubicBezTo>
                    <a:pt x="3602" y="50804"/>
                    <a:pt x="5071" y="52832"/>
                    <a:pt x="6784" y="54685"/>
                  </a:cubicBezTo>
                  <a:lnTo>
                    <a:pt x="6819" y="54685"/>
                  </a:lnTo>
                  <a:cubicBezTo>
                    <a:pt x="7009" y="54901"/>
                    <a:pt x="7231" y="54991"/>
                    <a:pt x="7446" y="54991"/>
                  </a:cubicBezTo>
                  <a:cubicBezTo>
                    <a:pt x="8102" y="54991"/>
                    <a:pt x="8692" y="54154"/>
                    <a:pt x="8113" y="53496"/>
                  </a:cubicBezTo>
                  <a:cubicBezTo>
                    <a:pt x="6469" y="51783"/>
                    <a:pt x="5036" y="49894"/>
                    <a:pt x="3882" y="47796"/>
                  </a:cubicBezTo>
                  <a:cubicBezTo>
                    <a:pt x="2728" y="45768"/>
                    <a:pt x="1959" y="43530"/>
                    <a:pt x="1644" y="41223"/>
                  </a:cubicBezTo>
                  <a:cubicBezTo>
                    <a:pt x="1504" y="40069"/>
                    <a:pt x="1469" y="38915"/>
                    <a:pt x="1574" y="37726"/>
                  </a:cubicBezTo>
                  <a:cubicBezTo>
                    <a:pt x="1609" y="37166"/>
                    <a:pt x="1714" y="36607"/>
                    <a:pt x="1854" y="36047"/>
                  </a:cubicBezTo>
                  <a:cubicBezTo>
                    <a:pt x="1959" y="35453"/>
                    <a:pt x="2134" y="34894"/>
                    <a:pt x="2308" y="34334"/>
                  </a:cubicBezTo>
                  <a:cubicBezTo>
                    <a:pt x="3078" y="32131"/>
                    <a:pt x="4266" y="30068"/>
                    <a:pt x="5560" y="28005"/>
                  </a:cubicBezTo>
                  <a:cubicBezTo>
                    <a:pt x="6854" y="25977"/>
                    <a:pt x="8253" y="23984"/>
                    <a:pt x="9442" y="21781"/>
                  </a:cubicBezTo>
                  <a:cubicBezTo>
                    <a:pt x="9756" y="21256"/>
                    <a:pt x="10001" y="20732"/>
                    <a:pt x="10281" y="20138"/>
                  </a:cubicBezTo>
                  <a:cubicBezTo>
                    <a:pt x="10526" y="19543"/>
                    <a:pt x="10770" y="18984"/>
                    <a:pt x="10980" y="18389"/>
                  </a:cubicBezTo>
                  <a:cubicBezTo>
                    <a:pt x="11190" y="17795"/>
                    <a:pt x="11365" y="17200"/>
                    <a:pt x="11505" y="16571"/>
                  </a:cubicBezTo>
                  <a:cubicBezTo>
                    <a:pt x="11575" y="16291"/>
                    <a:pt x="11679" y="15976"/>
                    <a:pt x="11714" y="15662"/>
                  </a:cubicBezTo>
                  <a:cubicBezTo>
                    <a:pt x="11784" y="15347"/>
                    <a:pt x="11819" y="15032"/>
                    <a:pt x="11854" y="14753"/>
                  </a:cubicBezTo>
                  <a:cubicBezTo>
                    <a:pt x="11994" y="13494"/>
                    <a:pt x="12064" y="12270"/>
                    <a:pt x="12064" y="11046"/>
                  </a:cubicBezTo>
                  <a:cubicBezTo>
                    <a:pt x="12064" y="9822"/>
                    <a:pt x="11994" y="8598"/>
                    <a:pt x="11889" y="7340"/>
                  </a:cubicBezTo>
                  <a:cubicBezTo>
                    <a:pt x="11784" y="6116"/>
                    <a:pt x="11575" y="4892"/>
                    <a:pt x="11295" y="3703"/>
                  </a:cubicBezTo>
                  <a:cubicBezTo>
                    <a:pt x="11015" y="2514"/>
                    <a:pt x="10596" y="1325"/>
                    <a:pt x="10071" y="206"/>
                  </a:cubicBezTo>
                  <a:cubicBezTo>
                    <a:pt x="9999" y="62"/>
                    <a:pt x="9877" y="0"/>
                    <a:pt x="975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9488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246B0B2D-1874-491E-41D9-C86B08290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9756"/>
            <a:ext cx="9144000" cy="39558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0CDF77-EC80-033E-2190-214915D14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63" y="2840942"/>
            <a:ext cx="2394215" cy="2035083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100601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131;p45">
            <a:extLst>
              <a:ext uri="{FF2B5EF4-FFF2-40B4-BE49-F238E27FC236}">
                <a16:creationId xmlns:a16="http://schemas.microsoft.com/office/drawing/2014/main" id="{66754E51-141F-1122-0597-3D981D482D50}"/>
              </a:ext>
            </a:extLst>
          </p:cNvPr>
          <p:cNvSpPr txBox="1"/>
          <p:nvPr/>
        </p:nvSpPr>
        <p:spPr>
          <a:xfrm>
            <a:off x="587484" y="802625"/>
            <a:ext cx="3898108" cy="310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000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Resumen:</a:t>
            </a:r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Se envía una primera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solicitud GET 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 obtener las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cookies de sesión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Antes de hacer la búsqueda, una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solicitud POST 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que incluye el token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CSRF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valida nuestra sesión 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 hacer la búsqueda.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última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solicitud GET 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de casi 5 minutos devuelve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los datos 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que estamos buscando.</a:t>
            </a:r>
          </a:p>
        </p:txBody>
      </p:sp>
      <p:pic>
        <p:nvPicPr>
          <p:cNvPr id="5" name="Imagen 4" descr="Un hombre con un traje de color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8C198ED3-0531-8CF5-B1B4-446F1BCB2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818" y="1643053"/>
            <a:ext cx="3572261" cy="24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19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2B5BEDBA-6F47-85AE-54DE-9868EDA8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66" y="1099062"/>
            <a:ext cx="7394068" cy="3183557"/>
          </a:xfrm>
          <a:prstGeom prst="rect">
            <a:avLst/>
          </a:prstGeom>
        </p:spPr>
      </p:pic>
      <p:grpSp>
        <p:nvGrpSpPr>
          <p:cNvPr id="12143" name="Google Shape;3323;p105">
            <a:extLst>
              <a:ext uri="{FF2B5EF4-FFF2-40B4-BE49-F238E27FC236}">
                <a16:creationId xmlns:a16="http://schemas.microsoft.com/office/drawing/2014/main" id="{39ABD9BE-2CA0-D73A-C678-B200D7E0F5B9}"/>
              </a:ext>
            </a:extLst>
          </p:cNvPr>
          <p:cNvGrpSpPr/>
          <p:nvPr/>
        </p:nvGrpSpPr>
        <p:grpSpPr>
          <a:xfrm>
            <a:off x="300281" y="4121080"/>
            <a:ext cx="537686" cy="974990"/>
            <a:chOff x="232000" y="648450"/>
            <a:chExt cx="698475" cy="1266550"/>
          </a:xfrm>
        </p:grpSpPr>
        <p:sp>
          <p:nvSpPr>
            <p:cNvPr id="12144" name="Google Shape;3324;p105">
              <a:extLst>
                <a:ext uri="{FF2B5EF4-FFF2-40B4-BE49-F238E27FC236}">
                  <a16:creationId xmlns:a16="http://schemas.microsoft.com/office/drawing/2014/main" id="{BCCA0BB0-6331-5D2A-A302-64E9C808BA6B}"/>
                </a:ext>
              </a:extLst>
            </p:cNvPr>
            <p:cNvSpPr/>
            <p:nvPr/>
          </p:nvSpPr>
          <p:spPr>
            <a:xfrm>
              <a:off x="537075" y="832025"/>
              <a:ext cx="270150" cy="916825"/>
            </a:xfrm>
            <a:custGeom>
              <a:avLst/>
              <a:gdLst/>
              <a:ahLst/>
              <a:cxnLst/>
              <a:rect l="l" t="t" r="r" b="b"/>
              <a:pathLst>
                <a:path w="10806" h="36673" extrusionOk="0">
                  <a:moveTo>
                    <a:pt x="10561" y="0"/>
                  </a:moveTo>
                  <a:cubicBezTo>
                    <a:pt x="7973" y="280"/>
                    <a:pt x="5665" y="1678"/>
                    <a:pt x="4232" y="3846"/>
                  </a:cubicBezTo>
                  <a:cubicBezTo>
                    <a:pt x="3008" y="5665"/>
                    <a:pt x="2588" y="7903"/>
                    <a:pt x="3078" y="10071"/>
                  </a:cubicBezTo>
                  <a:cubicBezTo>
                    <a:pt x="3462" y="11749"/>
                    <a:pt x="4442" y="13253"/>
                    <a:pt x="5211" y="14826"/>
                  </a:cubicBezTo>
                  <a:cubicBezTo>
                    <a:pt x="5980" y="16400"/>
                    <a:pt x="6540" y="18218"/>
                    <a:pt x="6015" y="19896"/>
                  </a:cubicBezTo>
                  <a:cubicBezTo>
                    <a:pt x="5560" y="21365"/>
                    <a:pt x="4337" y="22449"/>
                    <a:pt x="3392" y="23638"/>
                  </a:cubicBezTo>
                  <a:cubicBezTo>
                    <a:pt x="980" y="26645"/>
                    <a:pt x="1" y="30526"/>
                    <a:pt x="630" y="34303"/>
                  </a:cubicBezTo>
                  <a:cubicBezTo>
                    <a:pt x="665" y="34722"/>
                    <a:pt x="805" y="35142"/>
                    <a:pt x="1015" y="35526"/>
                  </a:cubicBezTo>
                  <a:cubicBezTo>
                    <a:pt x="1398" y="36080"/>
                    <a:pt x="2792" y="36672"/>
                    <a:pt x="3848" y="36672"/>
                  </a:cubicBezTo>
                  <a:cubicBezTo>
                    <a:pt x="4526" y="36672"/>
                    <a:pt x="5065" y="36428"/>
                    <a:pt x="5106" y="35771"/>
                  </a:cubicBezTo>
                  <a:cubicBezTo>
                    <a:pt x="5176" y="34967"/>
                    <a:pt x="4511" y="34128"/>
                    <a:pt x="4232" y="33359"/>
                  </a:cubicBezTo>
                  <a:cubicBezTo>
                    <a:pt x="3917" y="32379"/>
                    <a:pt x="3812" y="31365"/>
                    <a:pt x="3952" y="30316"/>
                  </a:cubicBezTo>
                  <a:cubicBezTo>
                    <a:pt x="4197" y="28428"/>
                    <a:pt x="4966" y="26680"/>
                    <a:pt x="6155" y="25176"/>
                  </a:cubicBezTo>
                  <a:cubicBezTo>
                    <a:pt x="7519" y="23393"/>
                    <a:pt x="9337" y="21854"/>
                    <a:pt x="10001" y="19686"/>
                  </a:cubicBezTo>
                  <a:cubicBezTo>
                    <a:pt x="10805" y="17064"/>
                    <a:pt x="9687" y="14197"/>
                    <a:pt x="8358" y="11784"/>
                  </a:cubicBezTo>
                  <a:cubicBezTo>
                    <a:pt x="7728" y="10735"/>
                    <a:pt x="7204" y="9686"/>
                    <a:pt x="6714" y="8567"/>
                  </a:cubicBezTo>
                  <a:cubicBezTo>
                    <a:pt x="6260" y="7448"/>
                    <a:pt x="6155" y="6224"/>
                    <a:pt x="6400" y="5035"/>
                  </a:cubicBezTo>
                  <a:cubicBezTo>
                    <a:pt x="6609" y="4301"/>
                    <a:pt x="6924" y="3602"/>
                    <a:pt x="7379" y="2972"/>
                  </a:cubicBezTo>
                  <a:cubicBezTo>
                    <a:pt x="8148" y="1713"/>
                    <a:pt x="9267" y="699"/>
                    <a:pt x="1056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3325;p105">
              <a:extLst>
                <a:ext uri="{FF2B5EF4-FFF2-40B4-BE49-F238E27FC236}">
                  <a16:creationId xmlns:a16="http://schemas.microsoft.com/office/drawing/2014/main" id="{3155E56D-BA85-844D-8134-958E980E8D4F}"/>
                </a:ext>
              </a:extLst>
            </p:cNvPr>
            <p:cNvSpPr/>
            <p:nvPr/>
          </p:nvSpPr>
          <p:spPr>
            <a:xfrm>
              <a:off x="445300" y="760325"/>
              <a:ext cx="330450" cy="968150"/>
            </a:xfrm>
            <a:custGeom>
              <a:avLst/>
              <a:gdLst/>
              <a:ahLst/>
              <a:cxnLst/>
              <a:rect l="l" t="t" r="r" b="b"/>
              <a:pathLst>
                <a:path w="13218" h="38726" extrusionOk="0">
                  <a:moveTo>
                    <a:pt x="3567" y="1"/>
                  </a:moveTo>
                  <a:lnTo>
                    <a:pt x="3567" y="1"/>
                  </a:lnTo>
                  <a:cubicBezTo>
                    <a:pt x="525" y="5281"/>
                    <a:pt x="0" y="11680"/>
                    <a:pt x="2203" y="17414"/>
                  </a:cubicBezTo>
                  <a:cubicBezTo>
                    <a:pt x="3916" y="21715"/>
                    <a:pt x="7063" y="25352"/>
                    <a:pt x="8777" y="29688"/>
                  </a:cubicBezTo>
                  <a:cubicBezTo>
                    <a:pt x="9266" y="30772"/>
                    <a:pt x="9511" y="31961"/>
                    <a:pt x="9441" y="33149"/>
                  </a:cubicBezTo>
                  <a:cubicBezTo>
                    <a:pt x="9336" y="34059"/>
                    <a:pt x="8952" y="34933"/>
                    <a:pt x="8812" y="35842"/>
                  </a:cubicBezTo>
                  <a:cubicBezTo>
                    <a:pt x="8522" y="37447"/>
                    <a:pt x="9525" y="38725"/>
                    <a:pt x="10572" y="38725"/>
                  </a:cubicBezTo>
                  <a:cubicBezTo>
                    <a:pt x="11167" y="38725"/>
                    <a:pt x="11776" y="38312"/>
                    <a:pt x="12169" y="37311"/>
                  </a:cubicBezTo>
                  <a:cubicBezTo>
                    <a:pt x="13218" y="34758"/>
                    <a:pt x="13113" y="31506"/>
                    <a:pt x="12623" y="28814"/>
                  </a:cubicBezTo>
                  <a:cubicBezTo>
                    <a:pt x="12309" y="27205"/>
                    <a:pt x="11784" y="25597"/>
                    <a:pt x="11050" y="24128"/>
                  </a:cubicBezTo>
                  <a:cubicBezTo>
                    <a:pt x="10106" y="22415"/>
                    <a:pt x="9092" y="20736"/>
                    <a:pt x="8008" y="19128"/>
                  </a:cubicBezTo>
                  <a:cubicBezTo>
                    <a:pt x="6119" y="16330"/>
                    <a:pt x="4686" y="13218"/>
                    <a:pt x="3707" y="10001"/>
                  </a:cubicBezTo>
                  <a:cubicBezTo>
                    <a:pt x="2763" y="6714"/>
                    <a:pt x="2693" y="3288"/>
                    <a:pt x="356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3326;p105">
              <a:extLst>
                <a:ext uri="{FF2B5EF4-FFF2-40B4-BE49-F238E27FC236}">
                  <a16:creationId xmlns:a16="http://schemas.microsoft.com/office/drawing/2014/main" id="{EE1EEBB4-5D23-37C4-5353-098230B76BD9}"/>
                </a:ext>
              </a:extLst>
            </p:cNvPr>
            <p:cNvSpPr/>
            <p:nvPr/>
          </p:nvSpPr>
          <p:spPr>
            <a:xfrm>
              <a:off x="442675" y="808400"/>
              <a:ext cx="487800" cy="939925"/>
            </a:xfrm>
            <a:custGeom>
              <a:avLst/>
              <a:gdLst/>
              <a:ahLst/>
              <a:cxnLst/>
              <a:rect l="l" t="t" r="r" b="b"/>
              <a:pathLst>
                <a:path w="19512" h="37597" extrusionOk="0">
                  <a:moveTo>
                    <a:pt x="16959" y="1"/>
                  </a:moveTo>
                  <a:lnTo>
                    <a:pt x="16959" y="1"/>
                  </a:lnTo>
                  <a:cubicBezTo>
                    <a:pt x="18043" y="3603"/>
                    <a:pt x="17099" y="7624"/>
                    <a:pt x="15141" y="10806"/>
                  </a:cubicBezTo>
                  <a:cubicBezTo>
                    <a:pt x="13148" y="13988"/>
                    <a:pt x="10281" y="16540"/>
                    <a:pt x="7273" y="18813"/>
                  </a:cubicBezTo>
                  <a:cubicBezTo>
                    <a:pt x="5420" y="20212"/>
                    <a:pt x="3462" y="21541"/>
                    <a:pt x="2098" y="23429"/>
                  </a:cubicBezTo>
                  <a:cubicBezTo>
                    <a:pt x="665" y="25422"/>
                    <a:pt x="0" y="27905"/>
                    <a:pt x="280" y="30387"/>
                  </a:cubicBezTo>
                  <a:cubicBezTo>
                    <a:pt x="560" y="32660"/>
                    <a:pt x="1679" y="34304"/>
                    <a:pt x="2937" y="36157"/>
                  </a:cubicBezTo>
                  <a:cubicBezTo>
                    <a:pt x="3357" y="36716"/>
                    <a:pt x="3637" y="37486"/>
                    <a:pt x="4441" y="37590"/>
                  </a:cubicBezTo>
                  <a:cubicBezTo>
                    <a:pt x="4490" y="37594"/>
                    <a:pt x="4538" y="37596"/>
                    <a:pt x="4586" y="37596"/>
                  </a:cubicBezTo>
                  <a:cubicBezTo>
                    <a:pt x="5438" y="37596"/>
                    <a:pt x="6201" y="37019"/>
                    <a:pt x="6399" y="36192"/>
                  </a:cubicBezTo>
                  <a:cubicBezTo>
                    <a:pt x="6574" y="35283"/>
                    <a:pt x="5980" y="34408"/>
                    <a:pt x="5595" y="33534"/>
                  </a:cubicBezTo>
                  <a:cubicBezTo>
                    <a:pt x="4441" y="30807"/>
                    <a:pt x="5665" y="27625"/>
                    <a:pt x="7588" y="25352"/>
                  </a:cubicBezTo>
                  <a:cubicBezTo>
                    <a:pt x="9546" y="23114"/>
                    <a:pt x="12099" y="21506"/>
                    <a:pt x="14267" y="19478"/>
                  </a:cubicBezTo>
                  <a:cubicBezTo>
                    <a:pt x="17274" y="16610"/>
                    <a:pt x="19512" y="12659"/>
                    <a:pt x="19512" y="8463"/>
                  </a:cubicBezTo>
                  <a:cubicBezTo>
                    <a:pt x="19477" y="7274"/>
                    <a:pt x="19337" y="6050"/>
                    <a:pt x="19092" y="4896"/>
                  </a:cubicBezTo>
                  <a:cubicBezTo>
                    <a:pt x="18778" y="3113"/>
                    <a:pt x="18358" y="1190"/>
                    <a:pt x="1695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3327;p105">
              <a:extLst>
                <a:ext uri="{FF2B5EF4-FFF2-40B4-BE49-F238E27FC236}">
                  <a16:creationId xmlns:a16="http://schemas.microsoft.com/office/drawing/2014/main" id="{5C3D3D92-4577-CBB7-052A-CE0978F34A36}"/>
                </a:ext>
              </a:extLst>
            </p:cNvPr>
            <p:cNvSpPr/>
            <p:nvPr/>
          </p:nvSpPr>
          <p:spPr>
            <a:xfrm>
              <a:off x="253850" y="648450"/>
              <a:ext cx="346200" cy="1089475"/>
            </a:xfrm>
            <a:custGeom>
              <a:avLst/>
              <a:gdLst/>
              <a:ahLst/>
              <a:cxnLst/>
              <a:rect l="l" t="t" r="r" b="b"/>
              <a:pathLst>
                <a:path w="13848" h="43579" extrusionOk="0">
                  <a:moveTo>
                    <a:pt x="7204" y="0"/>
                  </a:moveTo>
                  <a:lnTo>
                    <a:pt x="7204" y="0"/>
                  </a:lnTo>
                  <a:cubicBezTo>
                    <a:pt x="4686" y="2657"/>
                    <a:pt x="2553" y="5735"/>
                    <a:pt x="1364" y="9231"/>
                  </a:cubicBezTo>
                  <a:cubicBezTo>
                    <a:pt x="175" y="12693"/>
                    <a:pt x="0" y="16539"/>
                    <a:pt x="1224" y="20001"/>
                  </a:cubicBezTo>
                  <a:cubicBezTo>
                    <a:pt x="2448" y="23358"/>
                    <a:pt x="4896" y="26120"/>
                    <a:pt x="6959" y="29058"/>
                  </a:cubicBezTo>
                  <a:cubicBezTo>
                    <a:pt x="8987" y="31995"/>
                    <a:pt x="10700" y="35526"/>
                    <a:pt x="10106" y="39058"/>
                  </a:cubicBezTo>
                  <a:cubicBezTo>
                    <a:pt x="9861" y="40352"/>
                    <a:pt x="9232" y="42275"/>
                    <a:pt x="10490" y="43219"/>
                  </a:cubicBezTo>
                  <a:cubicBezTo>
                    <a:pt x="10814" y="43465"/>
                    <a:pt x="11188" y="43579"/>
                    <a:pt x="11555" y="43579"/>
                  </a:cubicBezTo>
                  <a:cubicBezTo>
                    <a:pt x="12336" y="43579"/>
                    <a:pt x="13086" y="43062"/>
                    <a:pt x="13253" y="42205"/>
                  </a:cubicBezTo>
                  <a:cubicBezTo>
                    <a:pt x="13847" y="38848"/>
                    <a:pt x="13672" y="35422"/>
                    <a:pt x="12693" y="32170"/>
                  </a:cubicBezTo>
                  <a:cubicBezTo>
                    <a:pt x="12099" y="30211"/>
                    <a:pt x="11260" y="28358"/>
                    <a:pt x="10211" y="26610"/>
                  </a:cubicBezTo>
                  <a:cubicBezTo>
                    <a:pt x="8812" y="24267"/>
                    <a:pt x="7099" y="22099"/>
                    <a:pt x="5875" y="19651"/>
                  </a:cubicBezTo>
                  <a:cubicBezTo>
                    <a:pt x="2833" y="13322"/>
                    <a:pt x="3322" y="5839"/>
                    <a:pt x="720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3328;p105">
              <a:extLst>
                <a:ext uri="{FF2B5EF4-FFF2-40B4-BE49-F238E27FC236}">
                  <a16:creationId xmlns:a16="http://schemas.microsoft.com/office/drawing/2014/main" id="{E2CCFFF0-D8F6-6C16-7D39-83E55B91C874}"/>
                </a:ext>
              </a:extLst>
            </p:cNvPr>
            <p:cNvSpPr/>
            <p:nvPr/>
          </p:nvSpPr>
          <p:spPr>
            <a:xfrm>
              <a:off x="335150" y="1622100"/>
              <a:ext cx="558200" cy="237975"/>
            </a:xfrm>
            <a:custGeom>
              <a:avLst/>
              <a:gdLst/>
              <a:ahLst/>
              <a:cxnLst/>
              <a:rect l="l" t="t" r="r" b="b"/>
              <a:pathLst>
                <a:path w="22328" h="9519" extrusionOk="0">
                  <a:moveTo>
                    <a:pt x="17153" y="1"/>
                  </a:moveTo>
                  <a:cubicBezTo>
                    <a:pt x="16796" y="1"/>
                    <a:pt x="16427" y="47"/>
                    <a:pt x="16050" y="147"/>
                  </a:cubicBezTo>
                  <a:cubicBezTo>
                    <a:pt x="14617" y="532"/>
                    <a:pt x="13428" y="1616"/>
                    <a:pt x="11994" y="1756"/>
                  </a:cubicBezTo>
                  <a:cubicBezTo>
                    <a:pt x="11881" y="1767"/>
                    <a:pt x="11768" y="1772"/>
                    <a:pt x="11656" y="1772"/>
                  </a:cubicBezTo>
                  <a:cubicBezTo>
                    <a:pt x="10733" y="1772"/>
                    <a:pt x="9856" y="1418"/>
                    <a:pt x="8952" y="1231"/>
                  </a:cubicBezTo>
                  <a:cubicBezTo>
                    <a:pt x="8513" y="1154"/>
                    <a:pt x="8071" y="1115"/>
                    <a:pt x="7631" y="1115"/>
                  </a:cubicBezTo>
                  <a:cubicBezTo>
                    <a:pt x="6667" y="1115"/>
                    <a:pt x="5714" y="1302"/>
                    <a:pt x="4826" y="1686"/>
                  </a:cubicBezTo>
                  <a:cubicBezTo>
                    <a:pt x="3252" y="2385"/>
                    <a:pt x="0" y="4693"/>
                    <a:pt x="1294" y="6756"/>
                  </a:cubicBezTo>
                  <a:cubicBezTo>
                    <a:pt x="1993" y="7805"/>
                    <a:pt x="3707" y="8259"/>
                    <a:pt x="4826" y="8539"/>
                  </a:cubicBezTo>
                  <a:cubicBezTo>
                    <a:pt x="6224" y="8889"/>
                    <a:pt x="7623" y="9134"/>
                    <a:pt x="9022" y="9273"/>
                  </a:cubicBezTo>
                  <a:cubicBezTo>
                    <a:pt x="10001" y="9413"/>
                    <a:pt x="10980" y="9483"/>
                    <a:pt x="11994" y="9518"/>
                  </a:cubicBezTo>
                  <a:cubicBezTo>
                    <a:pt x="12973" y="9483"/>
                    <a:pt x="13987" y="9378"/>
                    <a:pt x="14966" y="9204"/>
                  </a:cubicBezTo>
                  <a:cubicBezTo>
                    <a:pt x="16085" y="9064"/>
                    <a:pt x="17169" y="8784"/>
                    <a:pt x="18218" y="8329"/>
                  </a:cubicBezTo>
                  <a:cubicBezTo>
                    <a:pt x="19232" y="7910"/>
                    <a:pt x="20106" y="7175"/>
                    <a:pt x="20701" y="6196"/>
                  </a:cubicBezTo>
                  <a:cubicBezTo>
                    <a:pt x="22327" y="3350"/>
                    <a:pt x="20177" y="1"/>
                    <a:pt x="1715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9" name="Google Shape;3329;p105">
              <a:extLst>
                <a:ext uri="{FF2B5EF4-FFF2-40B4-BE49-F238E27FC236}">
                  <a16:creationId xmlns:a16="http://schemas.microsoft.com/office/drawing/2014/main" id="{07CD097C-AA10-5CC8-9BD9-1971DF1EEC4A}"/>
                </a:ext>
              </a:extLst>
            </p:cNvPr>
            <p:cNvSpPr/>
            <p:nvPr/>
          </p:nvSpPr>
          <p:spPr>
            <a:xfrm>
              <a:off x="232000" y="1759175"/>
              <a:ext cx="342975" cy="155825"/>
            </a:xfrm>
            <a:custGeom>
              <a:avLst/>
              <a:gdLst/>
              <a:ahLst/>
              <a:cxnLst/>
              <a:rect l="l" t="t" r="r" b="b"/>
              <a:pathLst>
                <a:path w="13719" h="6233" extrusionOk="0">
                  <a:moveTo>
                    <a:pt x="9523" y="0"/>
                  </a:moveTo>
                  <a:cubicBezTo>
                    <a:pt x="9187" y="0"/>
                    <a:pt x="8832" y="59"/>
                    <a:pt x="8462" y="189"/>
                  </a:cubicBezTo>
                  <a:cubicBezTo>
                    <a:pt x="7693" y="469"/>
                    <a:pt x="7064" y="1063"/>
                    <a:pt x="6259" y="1273"/>
                  </a:cubicBezTo>
                  <a:cubicBezTo>
                    <a:pt x="5949" y="1368"/>
                    <a:pt x="5632" y="1402"/>
                    <a:pt x="5310" y="1402"/>
                  </a:cubicBezTo>
                  <a:cubicBezTo>
                    <a:pt x="4519" y="1402"/>
                    <a:pt x="3704" y="1196"/>
                    <a:pt x="2914" y="1196"/>
                  </a:cubicBezTo>
                  <a:cubicBezTo>
                    <a:pt x="2614" y="1196"/>
                    <a:pt x="2318" y="1226"/>
                    <a:pt x="2028" y="1308"/>
                  </a:cubicBezTo>
                  <a:cubicBezTo>
                    <a:pt x="1119" y="1553"/>
                    <a:pt x="455" y="2322"/>
                    <a:pt x="280" y="3231"/>
                  </a:cubicBezTo>
                  <a:cubicBezTo>
                    <a:pt x="0" y="5189"/>
                    <a:pt x="1784" y="5399"/>
                    <a:pt x="3182" y="5749"/>
                  </a:cubicBezTo>
                  <a:cubicBezTo>
                    <a:pt x="4397" y="6068"/>
                    <a:pt x="5651" y="6232"/>
                    <a:pt x="6904" y="6232"/>
                  </a:cubicBezTo>
                  <a:cubicBezTo>
                    <a:pt x="7707" y="6232"/>
                    <a:pt x="8510" y="6165"/>
                    <a:pt x="9301" y="6028"/>
                  </a:cubicBezTo>
                  <a:cubicBezTo>
                    <a:pt x="9861" y="5958"/>
                    <a:pt x="10420" y="5784"/>
                    <a:pt x="10945" y="5539"/>
                  </a:cubicBezTo>
                  <a:cubicBezTo>
                    <a:pt x="13718" y="3950"/>
                    <a:pt x="12271" y="0"/>
                    <a:pt x="952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5814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9B2B847-8AE1-8391-1CB5-5395B5D4E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095375"/>
            <a:ext cx="87630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2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5" name="Google Shape;11395;p45"/>
          <p:cNvSpPr/>
          <p:nvPr/>
        </p:nvSpPr>
        <p:spPr>
          <a:xfrm>
            <a:off x="522899" y="157689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1" name="Google Shape;12131;p45"/>
          <p:cNvSpPr txBox="1"/>
          <p:nvPr/>
        </p:nvSpPr>
        <p:spPr>
          <a:xfrm>
            <a:off x="777046" y="1330036"/>
            <a:ext cx="4376154" cy="303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Bot de extracción, envía una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solicitud HTTP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 GET a un sitio web específico.</a:t>
            </a:r>
          </a:p>
          <a:p>
            <a:pPr marL="2286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Cuando el sitio web responde, el </a:t>
            </a:r>
            <a:r>
              <a:rPr lang="es-ES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scraper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analiza el documento HTML para buscar un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patrón de datos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específico.</a:t>
            </a:r>
          </a:p>
          <a:p>
            <a:pPr marL="2286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vez se hayan extraído los datos, se convierten a cualquier </a:t>
            </a:r>
            <a:r>
              <a:rPr lang="es-ES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formato específico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proyectado por el autor del </a:t>
            </a:r>
            <a:r>
              <a:rPr lang="es-ES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bot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 </a:t>
            </a:r>
            <a:r>
              <a:rPr lang="es-ES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scraper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C688240D-1D53-F74A-2D5F-82896D85D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679" y="923584"/>
            <a:ext cx="4113213" cy="4113213"/>
          </a:xfrm>
          <a:prstGeom prst="rect">
            <a:avLst/>
          </a:prstGeom>
        </p:spPr>
      </p:pic>
      <p:sp>
        <p:nvSpPr>
          <p:cNvPr id="4" name="Google Shape;11371;p45">
            <a:extLst>
              <a:ext uri="{FF2B5EF4-FFF2-40B4-BE49-F238E27FC236}">
                <a16:creationId xmlns:a16="http://schemas.microsoft.com/office/drawing/2014/main" id="{0357E53A-7E80-4C76-7F18-4643C9D8D2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 de Scraping</a:t>
            </a:r>
            <a:endParaRPr dirty="0"/>
          </a:p>
        </p:txBody>
      </p:sp>
      <p:grpSp>
        <p:nvGrpSpPr>
          <p:cNvPr id="5" name="Google Shape;11372;p45">
            <a:extLst>
              <a:ext uri="{FF2B5EF4-FFF2-40B4-BE49-F238E27FC236}">
                <a16:creationId xmlns:a16="http://schemas.microsoft.com/office/drawing/2014/main" id="{D9E0C55F-B3E0-FCE7-4005-9FBCE928B4A3}"/>
              </a:ext>
            </a:extLst>
          </p:cNvPr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6" name="Google Shape;11373;p45">
              <a:extLst>
                <a:ext uri="{FF2B5EF4-FFF2-40B4-BE49-F238E27FC236}">
                  <a16:creationId xmlns:a16="http://schemas.microsoft.com/office/drawing/2014/main" id="{53E8D8B0-91E5-7EB9-75A9-6C3E1363F6F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74;p45">
              <a:extLst>
                <a:ext uri="{FF2B5EF4-FFF2-40B4-BE49-F238E27FC236}">
                  <a16:creationId xmlns:a16="http://schemas.microsoft.com/office/drawing/2014/main" id="{D28D3900-80F5-915A-BF4A-7A6C2BB576D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75;p45">
              <a:extLst>
                <a:ext uri="{FF2B5EF4-FFF2-40B4-BE49-F238E27FC236}">
                  <a16:creationId xmlns:a16="http://schemas.microsoft.com/office/drawing/2014/main" id="{0346D1AB-5A4E-8403-C0DF-47B70E1EBD73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6;p45">
              <a:extLst>
                <a:ext uri="{FF2B5EF4-FFF2-40B4-BE49-F238E27FC236}">
                  <a16:creationId xmlns:a16="http://schemas.microsoft.com/office/drawing/2014/main" id="{8391F756-B7F7-60A3-4454-C8ACE16BF8BE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7;p45">
              <a:extLst>
                <a:ext uri="{FF2B5EF4-FFF2-40B4-BE49-F238E27FC236}">
                  <a16:creationId xmlns:a16="http://schemas.microsoft.com/office/drawing/2014/main" id="{1E4092DC-72FA-61F3-0594-7BB9AF53FB1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8;p45">
              <a:extLst>
                <a:ext uri="{FF2B5EF4-FFF2-40B4-BE49-F238E27FC236}">
                  <a16:creationId xmlns:a16="http://schemas.microsoft.com/office/drawing/2014/main" id="{3216DB8E-0584-66B8-693D-29197137551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79;p45">
              <a:extLst>
                <a:ext uri="{FF2B5EF4-FFF2-40B4-BE49-F238E27FC236}">
                  <a16:creationId xmlns:a16="http://schemas.microsoft.com/office/drawing/2014/main" id="{58A834E6-A751-54DE-F6C6-6C603A3C40C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80;p45">
              <a:extLst>
                <a:ext uri="{FF2B5EF4-FFF2-40B4-BE49-F238E27FC236}">
                  <a16:creationId xmlns:a16="http://schemas.microsoft.com/office/drawing/2014/main" id="{EEF5ECC8-4413-4BDB-346E-09F6E91BBF7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81;p45">
              <a:extLst>
                <a:ext uri="{FF2B5EF4-FFF2-40B4-BE49-F238E27FC236}">
                  <a16:creationId xmlns:a16="http://schemas.microsoft.com/office/drawing/2014/main" id="{2D674A80-6BEA-03BC-3BAA-24AD5900531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82;p45">
              <a:extLst>
                <a:ext uri="{FF2B5EF4-FFF2-40B4-BE49-F238E27FC236}">
                  <a16:creationId xmlns:a16="http://schemas.microsoft.com/office/drawing/2014/main" id="{4BD0E3EB-0012-4828-A8F3-EC61311D410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1383;p45">
            <a:extLst>
              <a:ext uri="{FF2B5EF4-FFF2-40B4-BE49-F238E27FC236}">
                <a16:creationId xmlns:a16="http://schemas.microsoft.com/office/drawing/2014/main" id="{300703D5-FDCA-D317-1A96-F3B939BC4494}"/>
              </a:ext>
            </a:extLst>
          </p:cNvPr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8" name="Google Shape;11384;p45">
              <a:extLst>
                <a:ext uri="{FF2B5EF4-FFF2-40B4-BE49-F238E27FC236}">
                  <a16:creationId xmlns:a16="http://schemas.microsoft.com/office/drawing/2014/main" id="{40444065-12B2-2942-20FC-1BA443534E4F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85;p45">
              <a:extLst>
                <a:ext uri="{FF2B5EF4-FFF2-40B4-BE49-F238E27FC236}">
                  <a16:creationId xmlns:a16="http://schemas.microsoft.com/office/drawing/2014/main" id="{F5DB8A49-2FA0-8358-46D9-913C478E36D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6;p45">
              <a:extLst>
                <a:ext uri="{FF2B5EF4-FFF2-40B4-BE49-F238E27FC236}">
                  <a16:creationId xmlns:a16="http://schemas.microsoft.com/office/drawing/2014/main" id="{DDC43695-9A46-6AA9-072C-869E83C06A0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7;p45">
              <a:extLst>
                <a:ext uri="{FF2B5EF4-FFF2-40B4-BE49-F238E27FC236}">
                  <a16:creationId xmlns:a16="http://schemas.microsoft.com/office/drawing/2014/main" id="{93A0CA86-2C23-B10C-91FB-4FF1975493F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8;p45">
              <a:extLst>
                <a:ext uri="{FF2B5EF4-FFF2-40B4-BE49-F238E27FC236}">
                  <a16:creationId xmlns:a16="http://schemas.microsoft.com/office/drawing/2014/main" id="{485B58B2-02AA-120D-60B2-416CC0AA5197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89;p45">
              <a:extLst>
                <a:ext uri="{FF2B5EF4-FFF2-40B4-BE49-F238E27FC236}">
                  <a16:creationId xmlns:a16="http://schemas.microsoft.com/office/drawing/2014/main" id="{C77D62EE-4674-E201-F490-E21AAAFE3FB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90;p45">
              <a:extLst>
                <a:ext uri="{FF2B5EF4-FFF2-40B4-BE49-F238E27FC236}">
                  <a16:creationId xmlns:a16="http://schemas.microsoft.com/office/drawing/2014/main" id="{C61BAFAB-A6E7-43D4-BAAF-20B3FA6C0F2B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91;p45">
              <a:extLst>
                <a:ext uri="{FF2B5EF4-FFF2-40B4-BE49-F238E27FC236}">
                  <a16:creationId xmlns:a16="http://schemas.microsoft.com/office/drawing/2014/main" id="{B50B0883-EFEC-E034-7FE6-05B5E239FE0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92;p45">
              <a:extLst>
                <a:ext uri="{FF2B5EF4-FFF2-40B4-BE49-F238E27FC236}">
                  <a16:creationId xmlns:a16="http://schemas.microsoft.com/office/drawing/2014/main" id="{A177FF83-B289-7418-058C-EBE65E1E19AA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93;p45">
              <a:extLst>
                <a:ext uri="{FF2B5EF4-FFF2-40B4-BE49-F238E27FC236}">
                  <a16:creationId xmlns:a16="http://schemas.microsoft.com/office/drawing/2014/main" id="{67651FE1-4390-CFCD-4230-1CFC36AED6B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388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CBD387AC-90BA-3C58-6188-C046FCF5F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82" y="563525"/>
            <a:ext cx="7111403" cy="41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71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7503D01A-E4F0-A41D-1109-8F885235C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595312"/>
            <a:ext cx="87630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If You are Web Scraping Don’t Do These Things | by David Tippett ...">
            <a:extLst>
              <a:ext uri="{FF2B5EF4-FFF2-40B4-BE49-F238E27FC236}">
                <a16:creationId xmlns:a16="http://schemas.microsoft.com/office/drawing/2014/main" id="{CD3E9CD2-81D5-80F5-BAC9-7C61CD08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944" y="1838137"/>
            <a:ext cx="3642855" cy="275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131;p45">
            <a:extLst>
              <a:ext uri="{FF2B5EF4-FFF2-40B4-BE49-F238E27FC236}">
                <a16:creationId xmlns:a16="http://schemas.microsoft.com/office/drawing/2014/main" id="{91FBD0CA-B278-FC08-DE89-374FD088B050}"/>
              </a:ext>
            </a:extLst>
          </p:cNvPr>
          <p:cNvSpPr txBox="1"/>
          <p:nvPr/>
        </p:nvSpPr>
        <p:spPr>
          <a:xfrm>
            <a:off x="1120264" y="764835"/>
            <a:ext cx="3898108" cy="310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Pero aunque automatizásemos el proceso… seguiría tardando lo mismo.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600" b="1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¿Soluciones?</a:t>
            </a:r>
          </a:p>
        </p:txBody>
      </p:sp>
      <p:grpSp>
        <p:nvGrpSpPr>
          <p:cNvPr id="3" name="Google Shape;5675;p133">
            <a:extLst>
              <a:ext uri="{FF2B5EF4-FFF2-40B4-BE49-F238E27FC236}">
                <a16:creationId xmlns:a16="http://schemas.microsoft.com/office/drawing/2014/main" id="{5907076E-4B4B-2F5F-44B4-6FE76DE531C2}"/>
              </a:ext>
            </a:extLst>
          </p:cNvPr>
          <p:cNvGrpSpPr/>
          <p:nvPr/>
        </p:nvGrpSpPr>
        <p:grpSpPr>
          <a:xfrm>
            <a:off x="7248534" y="2359957"/>
            <a:ext cx="428425" cy="910525"/>
            <a:chOff x="5459500" y="3489150"/>
            <a:chExt cx="428425" cy="910525"/>
          </a:xfrm>
        </p:grpSpPr>
        <p:sp>
          <p:nvSpPr>
            <p:cNvPr id="4" name="Google Shape;5676;p133">
              <a:extLst>
                <a:ext uri="{FF2B5EF4-FFF2-40B4-BE49-F238E27FC236}">
                  <a16:creationId xmlns:a16="http://schemas.microsoft.com/office/drawing/2014/main" id="{FC1C05DD-8102-7AA5-FA72-1749398DD13B}"/>
                </a:ext>
              </a:extLst>
            </p:cNvPr>
            <p:cNvSpPr/>
            <p:nvPr/>
          </p:nvSpPr>
          <p:spPr>
            <a:xfrm>
              <a:off x="5615550" y="3489150"/>
              <a:ext cx="271400" cy="485100"/>
            </a:xfrm>
            <a:custGeom>
              <a:avLst/>
              <a:gdLst/>
              <a:ahLst/>
              <a:cxnLst/>
              <a:rect l="l" t="t" r="r" b="b"/>
              <a:pathLst>
                <a:path w="10856" h="19404" extrusionOk="0">
                  <a:moveTo>
                    <a:pt x="3937" y="1"/>
                  </a:moveTo>
                  <a:lnTo>
                    <a:pt x="3778" y="41"/>
                  </a:lnTo>
                  <a:lnTo>
                    <a:pt x="3619" y="120"/>
                  </a:lnTo>
                  <a:lnTo>
                    <a:pt x="3380" y="279"/>
                  </a:lnTo>
                  <a:lnTo>
                    <a:pt x="3181" y="558"/>
                  </a:lnTo>
                  <a:lnTo>
                    <a:pt x="2983" y="796"/>
                  </a:lnTo>
                  <a:lnTo>
                    <a:pt x="2744" y="1074"/>
                  </a:lnTo>
                  <a:lnTo>
                    <a:pt x="2506" y="1273"/>
                  </a:lnTo>
                  <a:lnTo>
                    <a:pt x="2386" y="1353"/>
                  </a:lnTo>
                  <a:lnTo>
                    <a:pt x="2227" y="1392"/>
                  </a:lnTo>
                  <a:lnTo>
                    <a:pt x="2068" y="1432"/>
                  </a:lnTo>
                  <a:lnTo>
                    <a:pt x="1949" y="1432"/>
                  </a:lnTo>
                  <a:lnTo>
                    <a:pt x="1790" y="1353"/>
                  </a:lnTo>
                  <a:lnTo>
                    <a:pt x="1631" y="1273"/>
                  </a:lnTo>
                  <a:lnTo>
                    <a:pt x="1353" y="1074"/>
                  </a:lnTo>
                  <a:lnTo>
                    <a:pt x="1074" y="876"/>
                  </a:lnTo>
                  <a:lnTo>
                    <a:pt x="955" y="836"/>
                  </a:lnTo>
                  <a:lnTo>
                    <a:pt x="796" y="796"/>
                  </a:lnTo>
                  <a:lnTo>
                    <a:pt x="637" y="796"/>
                  </a:lnTo>
                  <a:lnTo>
                    <a:pt x="478" y="876"/>
                  </a:lnTo>
                  <a:lnTo>
                    <a:pt x="359" y="955"/>
                  </a:lnTo>
                  <a:lnTo>
                    <a:pt x="239" y="1074"/>
                  </a:lnTo>
                  <a:lnTo>
                    <a:pt x="160" y="1233"/>
                  </a:lnTo>
                  <a:lnTo>
                    <a:pt x="120" y="1392"/>
                  </a:lnTo>
                  <a:lnTo>
                    <a:pt x="41" y="1711"/>
                  </a:lnTo>
                  <a:lnTo>
                    <a:pt x="1" y="2188"/>
                  </a:lnTo>
                  <a:lnTo>
                    <a:pt x="41" y="2665"/>
                  </a:lnTo>
                  <a:lnTo>
                    <a:pt x="80" y="2903"/>
                  </a:lnTo>
                  <a:lnTo>
                    <a:pt x="160" y="3142"/>
                  </a:lnTo>
                  <a:lnTo>
                    <a:pt x="239" y="3341"/>
                  </a:lnTo>
                  <a:lnTo>
                    <a:pt x="398" y="3500"/>
                  </a:lnTo>
                  <a:lnTo>
                    <a:pt x="677" y="3619"/>
                  </a:lnTo>
                  <a:lnTo>
                    <a:pt x="955" y="3699"/>
                  </a:lnTo>
                  <a:lnTo>
                    <a:pt x="1233" y="3738"/>
                  </a:lnTo>
                  <a:lnTo>
                    <a:pt x="1591" y="3738"/>
                  </a:lnTo>
                  <a:lnTo>
                    <a:pt x="2227" y="3699"/>
                  </a:lnTo>
                  <a:lnTo>
                    <a:pt x="2784" y="3659"/>
                  </a:lnTo>
                  <a:lnTo>
                    <a:pt x="3539" y="3659"/>
                  </a:lnTo>
                  <a:lnTo>
                    <a:pt x="4255" y="3699"/>
                  </a:lnTo>
                  <a:lnTo>
                    <a:pt x="4971" y="3858"/>
                  </a:lnTo>
                  <a:lnTo>
                    <a:pt x="5328" y="3977"/>
                  </a:lnTo>
                  <a:lnTo>
                    <a:pt x="5647" y="4096"/>
                  </a:lnTo>
                  <a:lnTo>
                    <a:pt x="5965" y="4255"/>
                  </a:lnTo>
                  <a:lnTo>
                    <a:pt x="6283" y="4454"/>
                  </a:lnTo>
                  <a:lnTo>
                    <a:pt x="6601" y="4653"/>
                  </a:lnTo>
                  <a:lnTo>
                    <a:pt x="6879" y="4891"/>
                  </a:lnTo>
                  <a:lnTo>
                    <a:pt x="7118" y="5170"/>
                  </a:lnTo>
                  <a:lnTo>
                    <a:pt x="7356" y="5448"/>
                  </a:lnTo>
                  <a:lnTo>
                    <a:pt x="7515" y="5766"/>
                  </a:lnTo>
                  <a:lnTo>
                    <a:pt x="7674" y="6084"/>
                  </a:lnTo>
                  <a:lnTo>
                    <a:pt x="7794" y="6402"/>
                  </a:lnTo>
                  <a:lnTo>
                    <a:pt x="7873" y="6680"/>
                  </a:lnTo>
                  <a:lnTo>
                    <a:pt x="7913" y="6999"/>
                  </a:lnTo>
                  <a:lnTo>
                    <a:pt x="7913" y="7317"/>
                  </a:lnTo>
                  <a:lnTo>
                    <a:pt x="7873" y="7953"/>
                  </a:lnTo>
                  <a:lnTo>
                    <a:pt x="7754" y="8549"/>
                  </a:lnTo>
                  <a:lnTo>
                    <a:pt x="7595" y="9185"/>
                  </a:lnTo>
                  <a:lnTo>
                    <a:pt x="7356" y="9821"/>
                  </a:lnTo>
                  <a:lnTo>
                    <a:pt x="7118" y="10418"/>
                  </a:lnTo>
                  <a:lnTo>
                    <a:pt x="6839" y="11014"/>
                  </a:lnTo>
                  <a:lnTo>
                    <a:pt x="3778" y="17415"/>
                  </a:lnTo>
                  <a:lnTo>
                    <a:pt x="3579" y="17972"/>
                  </a:lnTo>
                  <a:lnTo>
                    <a:pt x="3500" y="18250"/>
                  </a:lnTo>
                  <a:lnTo>
                    <a:pt x="3460" y="18529"/>
                  </a:lnTo>
                  <a:lnTo>
                    <a:pt x="3500" y="18807"/>
                  </a:lnTo>
                  <a:lnTo>
                    <a:pt x="3659" y="19085"/>
                  </a:lnTo>
                  <a:lnTo>
                    <a:pt x="3738" y="19205"/>
                  </a:lnTo>
                  <a:lnTo>
                    <a:pt x="3857" y="19284"/>
                  </a:lnTo>
                  <a:lnTo>
                    <a:pt x="3977" y="19364"/>
                  </a:lnTo>
                  <a:lnTo>
                    <a:pt x="4096" y="19403"/>
                  </a:lnTo>
                  <a:lnTo>
                    <a:pt x="4215" y="19125"/>
                  </a:lnTo>
                  <a:lnTo>
                    <a:pt x="4335" y="18926"/>
                  </a:lnTo>
                  <a:lnTo>
                    <a:pt x="4533" y="18727"/>
                  </a:lnTo>
                  <a:lnTo>
                    <a:pt x="4772" y="18568"/>
                  </a:lnTo>
                  <a:lnTo>
                    <a:pt x="5050" y="18409"/>
                  </a:lnTo>
                  <a:lnTo>
                    <a:pt x="5328" y="18330"/>
                  </a:lnTo>
                  <a:lnTo>
                    <a:pt x="5885" y="18131"/>
                  </a:lnTo>
                  <a:lnTo>
                    <a:pt x="6482" y="17932"/>
                  </a:lnTo>
                  <a:lnTo>
                    <a:pt x="6720" y="17813"/>
                  </a:lnTo>
                  <a:lnTo>
                    <a:pt x="6998" y="17654"/>
                  </a:lnTo>
                  <a:lnTo>
                    <a:pt x="7197" y="17495"/>
                  </a:lnTo>
                  <a:lnTo>
                    <a:pt x="7396" y="17256"/>
                  </a:lnTo>
                  <a:lnTo>
                    <a:pt x="7515" y="17018"/>
                  </a:lnTo>
                  <a:lnTo>
                    <a:pt x="7555" y="16740"/>
                  </a:lnTo>
                  <a:lnTo>
                    <a:pt x="7555" y="16541"/>
                  </a:lnTo>
                  <a:lnTo>
                    <a:pt x="7515" y="16342"/>
                  </a:lnTo>
                  <a:lnTo>
                    <a:pt x="7475" y="16103"/>
                  </a:lnTo>
                  <a:lnTo>
                    <a:pt x="7475" y="15905"/>
                  </a:lnTo>
                  <a:lnTo>
                    <a:pt x="7515" y="15746"/>
                  </a:lnTo>
                  <a:lnTo>
                    <a:pt x="7595" y="15587"/>
                  </a:lnTo>
                  <a:lnTo>
                    <a:pt x="7754" y="15308"/>
                  </a:lnTo>
                  <a:lnTo>
                    <a:pt x="8032" y="15070"/>
                  </a:lnTo>
                  <a:lnTo>
                    <a:pt x="8310" y="14871"/>
                  </a:lnTo>
                  <a:lnTo>
                    <a:pt x="8629" y="14672"/>
                  </a:lnTo>
                  <a:lnTo>
                    <a:pt x="8907" y="14433"/>
                  </a:lnTo>
                  <a:lnTo>
                    <a:pt x="9145" y="14195"/>
                  </a:lnTo>
                  <a:lnTo>
                    <a:pt x="9225" y="14036"/>
                  </a:lnTo>
                  <a:lnTo>
                    <a:pt x="9304" y="13877"/>
                  </a:lnTo>
                  <a:lnTo>
                    <a:pt x="9344" y="13678"/>
                  </a:lnTo>
                  <a:lnTo>
                    <a:pt x="9384" y="13440"/>
                  </a:lnTo>
                  <a:lnTo>
                    <a:pt x="9344" y="13002"/>
                  </a:lnTo>
                  <a:lnTo>
                    <a:pt x="9304" y="12525"/>
                  </a:lnTo>
                  <a:lnTo>
                    <a:pt x="9304" y="12286"/>
                  </a:lnTo>
                  <a:lnTo>
                    <a:pt x="9344" y="12048"/>
                  </a:lnTo>
                  <a:lnTo>
                    <a:pt x="9424" y="11889"/>
                  </a:lnTo>
                  <a:lnTo>
                    <a:pt x="9503" y="11770"/>
                  </a:lnTo>
                  <a:lnTo>
                    <a:pt x="9702" y="11452"/>
                  </a:lnTo>
                  <a:lnTo>
                    <a:pt x="9941" y="11213"/>
                  </a:lnTo>
                  <a:lnTo>
                    <a:pt x="10219" y="10935"/>
                  </a:lnTo>
                  <a:lnTo>
                    <a:pt x="10457" y="10696"/>
                  </a:lnTo>
                  <a:lnTo>
                    <a:pt x="10696" y="10418"/>
                  </a:lnTo>
                  <a:lnTo>
                    <a:pt x="10815" y="10140"/>
                  </a:lnTo>
                  <a:lnTo>
                    <a:pt x="10855" y="9980"/>
                  </a:lnTo>
                  <a:lnTo>
                    <a:pt x="10855" y="9821"/>
                  </a:lnTo>
                  <a:lnTo>
                    <a:pt x="10815" y="9543"/>
                  </a:lnTo>
                  <a:lnTo>
                    <a:pt x="10736" y="9305"/>
                  </a:lnTo>
                  <a:lnTo>
                    <a:pt x="10457" y="8867"/>
                  </a:lnTo>
                  <a:lnTo>
                    <a:pt x="10298" y="8629"/>
                  </a:lnTo>
                  <a:lnTo>
                    <a:pt x="10179" y="8390"/>
                  </a:lnTo>
                  <a:lnTo>
                    <a:pt x="10100" y="8152"/>
                  </a:lnTo>
                  <a:lnTo>
                    <a:pt x="10060" y="7913"/>
                  </a:lnTo>
                  <a:lnTo>
                    <a:pt x="10100" y="7674"/>
                  </a:lnTo>
                  <a:lnTo>
                    <a:pt x="10179" y="7476"/>
                  </a:lnTo>
                  <a:lnTo>
                    <a:pt x="10418" y="7078"/>
                  </a:lnTo>
                  <a:lnTo>
                    <a:pt x="10656" y="6680"/>
                  </a:lnTo>
                  <a:lnTo>
                    <a:pt x="10776" y="6482"/>
                  </a:lnTo>
                  <a:lnTo>
                    <a:pt x="10815" y="6243"/>
                  </a:lnTo>
                  <a:lnTo>
                    <a:pt x="10815" y="6044"/>
                  </a:lnTo>
                  <a:lnTo>
                    <a:pt x="10776" y="5846"/>
                  </a:lnTo>
                  <a:lnTo>
                    <a:pt x="10656" y="5647"/>
                  </a:lnTo>
                  <a:lnTo>
                    <a:pt x="10537" y="5448"/>
                  </a:lnTo>
                  <a:lnTo>
                    <a:pt x="10219" y="5090"/>
                  </a:lnTo>
                  <a:lnTo>
                    <a:pt x="9861" y="4812"/>
                  </a:lnTo>
                  <a:lnTo>
                    <a:pt x="9463" y="4533"/>
                  </a:lnTo>
                  <a:lnTo>
                    <a:pt x="9145" y="4215"/>
                  </a:lnTo>
                  <a:lnTo>
                    <a:pt x="8986" y="4056"/>
                  </a:lnTo>
                  <a:lnTo>
                    <a:pt x="8867" y="3858"/>
                  </a:lnTo>
                  <a:lnTo>
                    <a:pt x="8788" y="3659"/>
                  </a:lnTo>
                  <a:lnTo>
                    <a:pt x="8748" y="3420"/>
                  </a:lnTo>
                  <a:lnTo>
                    <a:pt x="8748" y="3102"/>
                  </a:lnTo>
                  <a:lnTo>
                    <a:pt x="8788" y="2784"/>
                  </a:lnTo>
                  <a:lnTo>
                    <a:pt x="8748" y="2585"/>
                  </a:lnTo>
                  <a:lnTo>
                    <a:pt x="8708" y="2426"/>
                  </a:lnTo>
                  <a:lnTo>
                    <a:pt x="8589" y="2227"/>
                  </a:lnTo>
                  <a:lnTo>
                    <a:pt x="8469" y="2068"/>
                  </a:lnTo>
                  <a:lnTo>
                    <a:pt x="8350" y="1949"/>
                  </a:lnTo>
                  <a:lnTo>
                    <a:pt x="8191" y="1830"/>
                  </a:lnTo>
                  <a:lnTo>
                    <a:pt x="7992" y="1711"/>
                  </a:lnTo>
                  <a:lnTo>
                    <a:pt x="7833" y="1671"/>
                  </a:lnTo>
                  <a:lnTo>
                    <a:pt x="7436" y="1671"/>
                  </a:lnTo>
                  <a:lnTo>
                    <a:pt x="7038" y="1711"/>
                  </a:lnTo>
                  <a:lnTo>
                    <a:pt x="6561" y="1750"/>
                  </a:lnTo>
                  <a:lnTo>
                    <a:pt x="6322" y="1750"/>
                  </a:lnTo>
                  <a:lnTo>
                    <a:pt x="6084" y="1711"/>
                  </a:lnTo>
                  <a:lnTo>
                    <a:pt x="5925" y="1631"/>
                  </a:lnTo>
                  <a:lnTo>
                    <a:pt x="5806" y="1512"/>
                  </a:lnTo>
                  <a:lnTo>
                    <a:pt x="5527" y="1273"/>
                  </a:lnTo>
                  <a:lnTo>
                    <a:pt x="5289" y="995"/>
                  </a:lnTo>
                  <a:lnTo>
                    <a:pt x="5090" y="717"/>
                  </a:lnTo>
                  <a:lnTo>
                    <a:pt x="4851" y="399"/>
                  </a:lnTo>
                  <a:lnTo>
                    <a:pt x="4573" y="160"/>
                  </a:lnTo>
                  <a:lnTo>
                    <a:pt x="4414" y="80"/>
                  </a:lnTo>
                  <a:lnTo>
                    <a:pt x="4255" y="1"/>
                  </a:lnTo>
                  <a:close/>
                </a:path>
              </a:pathLst>
            </a:custGeom>
            <a:solidFill>
              <a:srgbClr val="FF92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677;p133">
              <a:extLst>
                <a:ext uri="{FF2B5EF4-FFF2-40B4-BE49-F238E27FC236}">
                  <a16:creationId xmlns:a16="http://schemas.microsoft.com/office/drawing/2014/main" id="{AB4540FB-3C64-CDA0-4D55-15470C61EC60}"/>
                </a:ext>
              </a:extLst>
            </p:cNvPr>
            <p:cNvSpPr/>
            <p:nvPr/>
          </p:nvSpPr>
          <p:spPr>
            <a:xfrm>
              <a:off x="5615550" y="3489150"/>
              <a:ext cx="271400" cy="485100"/>
            </a:xfrm>
            <a:custGeom>
              <a:avLst/>
              <a:gdLst/>
              <a:ahLst/>
              <a:cxnLst/>
              <a:rect l="l" t="t" r="r" b="b"/>
              <a:pathLst>
                <a:path w="10856" h="19404" fill="none" extrusionOk="0">
                  <a:moveTo>
                    <a:pt x="41" y="1711"/>
                  </a:moveTo>
                  <a:lnTo>
                    <a:pt x="41" y="1711"/>
                  </a:lnTo>
                  <a:lnTo>
                    <a:pt x="120" y="1392"/>
                  </a:lnTo>
                  <a:lnTo>
                    <a:pt x="160" y="1233"/>
                  </a:lnTo>
                  <a:lnTo>
                    <a:pt x="239" y="1074"/>
                  </a:lnTo>
                  <a:lnTo>
                    <a:pt x="359" y="955"/>
                  </a:lnTo>
                  <a:lnTo>
                    <a:pt x="478" y="876"/>
                  </a:lnTo>
                  <a:lnTo>
                    <a:pt x="637" y="796"/>
                  </a:lnTo>
                  <a:lnTo>
                    <a:pt x="796" y="796"/>
                  </a:lnTo>
                  <a:lnTo>
                    <a:pt x="796" y="796"/>
                  </a:lnTo>
                  <a:lnTo>
                    <a:pt x="955" y="836"/>
                  </a:lnTo>
                  <a:lnTo>
                    <a:pt x="1074" y="876"/>
                  </a:lnTo>
                  <a:lnTo>
                    <a:pt x="1353" y="1074"/>
                  </a:lnTo>
                  <a:lnTo>
                    <a:pt x="1631" y="1273"/>
                  </a:lnTo>
                  <a:lnTo>
                    <a:pt x="1790" y="1353"/>
                  </a:lnTo>
                  <a:lnTo>
                    <a:pt x="1949" y="1432"/>
                  </a:lnTo>
                  <a:lnTo>
                    <a:pt x="1949" y="1432"/>
                  </a:lnTo>
                  <a:lnTo>
                    <a:pt x="2068" y="1432"/>
                  </a:lnTo>
                  <a:lnTo>
                    <a:pt x="2227" y="1392"/>
                  </a:lnTo>
                  <a:lnTo>
                    <a:pt x="2386" y="1353"/>
                  </a:lnTo>
                  <a:lnTo>
                    <a:pt x="2506" y="1273"/>
                  </a:lnTo>
                  <a:lnTo>
                    <a:pt x="2744" y="1074"/>
                  </a:lnTo>
                  <a:lnTo>
                    <a:pt x="2983" y="796"/>
                  </a:lnTo>
                  <a:lnTo>
                    <a:pt x="2983" y="796"/>
                  </a:lnTo>
                  <a:lnTo>
                    <a:pt x="3181" y="558"/>
                  </a:lnTo>
                  <a:lnTo>
                    <a:pt x="3380" y="279"/>
                  </a:lnTo>
                  <a:lnTo>
                    <a:pt x="3619" y="120"/>
                  </a:lnTo>
                  <a:lnTo>
                    <a:pt x="3778" y="41"/>
                  </a:lnTo>
                  <a:lnTo>
                    <a:pt x="3937" y="1"/>
                  </a:lnTo>
                  <a:lnTo>
                    <a:pt x="3937" y="1"/>
                  </a:lnTo>
                  <a:lnTo>
                    <a:pt x="4096" y="1"/>
                  </a:lnTo>
                  <a:lnTo>
                    <a:pt x="4255" y="1"/>
                  </a:lnTo>
                  <a:lnTo>
                    <a:pt x="4414" y="80"/>
                  </a:lnTo>
                  <a:lnTo>
                    <a:pt x="4573" y="160"/>
                  </a:lnTo>
                  <a:lnTo>
                    <a:pt x="4851" y="399"/>
                  </a:lnTo>
                  <a:lnTo>
                    <a:pt x="5090" y="717"/>
                  </a:lnTo>
                  <a:lnTo>
                    <a:pt x="5090" y="717"/>
                  </a:lnTo>
                  <a:lnTo>
                    <a:pt x="5289" y="995"/>
                  </a:lnTo>
                  <a:lnTo>
                    <a:pt x="5527" y="1273"/>
                  </a:lnTo>
                  <a:lnTo>
                    <a:pt x="5806" y="1512"/>
                  </a:lnTo>
                  <a:lnTo>
                    <a:pt x="5925" y="1631"/>
                  </a:lnTo>
                  <a:lnTo>
                    <a:pt x="6084" y="1711"/>
                  </a:lnTo>
                  <a:lnTo>
                    <a:pt x="6084" y="1711"/>
                  </a:lnTo>
                  <a:lnTo>
                    <a:pt x="6322" y="1750"/>
                  </a:lnTo>
                  <a:lnTo>
                    <a:pt x="6561" y="1750"/>
                  </a:lnTo>
                  <a:lnTo>
                    <a:pt x="7038" y="1711"/>
                  </a:lnTo>
                  <a:lnTo>
                    <a:pt x="7038" y="1711"/>
                  </a:lnTo>
                  <a:lnTo>
                    <a:pt x="7436" y="1671"/>
                  </a:lnTo>
                  <a:lnTo>
                    <a:pt x="7635" y="1671"/>
                  </a:lnTo>
                  <a:lnTo>
                    <a:pt x="7833" y="1671"/>
                  </a:lnTo>
                  <a:lnTo>
                    <a:pt x="7833" y="1671"/>
                  </a:lnTo>
                  <a:lnTo>
                    <a:pt x="7992" y="1711"/>
                  </a:lnTo>
                  <a:lnTo>
                    <a:pt x="8191" y="1830"/>
                  </a:lnTo>
                  <a:lnTo>
                    <a:pt x="8350" y="1949"/>
                  </a:lnTo>
                  <a:lnTo>
                    <a:pt x="8469" y="2068"/>
                  </a:lnTo>
                  <a:lnTo>
                    <a:pt x="8589" y="2227"/>
                  </a:lnTo>
                  <a:lnTo>
                    <a:pt x="8708" y="2426"/>
                  </a:lnTo>
                  <a:lnTo>
                    <a:pt x="8748" y="2585"/>
                  </a:lnTo>
                  <a:lnTo>
                    <a:pt x="8788" y="2784"/>
                  </a:lnTo>
                  <a:lnTo>
                    <a:pt x="8788" y="2784"/>
                  </a:lnTo>
                  <a:lnTo>
                    <a:pt x="8748" y="3102"/>
                  </a:lnTo>
                  <a:lnTo>
                    <a:pt x="8748" y="3420"/>
                  </a:lnTo>
                  <a:lnTo>
                    <a:pt x="8748" y="3420"/>
                  </a:lnTo>
                  <a:lnTo>
                    <a:pt x="8788" y="3659"/>
                  </a:lnTo>
                  <a:lnTo>
                    <a:pt x="8867" y="3858"/>
                  </a:lnTo>
                  <a:lnTo>
                    <a:pt x="8986" y="4056"/>
                  </a:lnTo>
                  <a:lnTo>
                    <a:pt x="9145" y="4215"/>
                  </a:lnTo>
                  <a:lnTo>
                    <a:pt x="9463" y="4533"/>
                  </a:lnTo>
                  <a:lnTo>
                    <a:pt x="9861" y="4812"/>
                  </a:lnTo>
                  <a:lnTo>
                    <a:pt x="9861" y="4812"/>
                  </a:lnTo>
                  <a:lnTo>
                    <a:pt x="10219" y="5090"/>
                  </a:lnTo>
                  <a:lnTo>
                    <a:pt x="10537" y="5448"/>
                  </a:lnTo>
                  <a:lnTo>
                    <a:pt x="10656" y="5647"/>
                  </a:lnTo>
                  <a:lnTo>
                    <a:pt x="10776" y="5846"/>
                  </a:lnTo>
                  <a:lnTo>
                    <a:pt x="10815" y="6044"/>
                  </a:lnTo>
                  <a:lnTo>
                    <a:pt x="10815" y="6243"/>
                  </a:lnTo>
                  <a:lnTo>
                    <a:pt x="10815" y="6243"/>
                  </a:lnTo>
                  <a:lnTo>
                    <a:pt x="10776" y="6482"/>
                  </a:lnTo>
                  <a:lnTo>
                    <a:pt x="10656" y="6680"/>
                  </a:lnTo>
                  <a:lnTo>
                    <a:pt x="10418" y="7078"/>
                  </a:lnTo>
                  <a:lnTo>
                    <a:pt x="10179" y="7476"/>
                  </a:lnTo>
                  <a:lnTo>
                    <a:pt x="10100" y="7674"/>
                  </a:lnTo>
                  <a:lnTo>
                    <a:pt x="10060" y="7913"/>
                  </a:lnTo>
                  <a:lnTo>
                    <a:pt x="10060" y="7913"/>
                  </a:lnTo>
                  <a:lnTo>
                    <a:pt x="10100" y="8152"/>
                  </a:lnTo>
                  <a:lnTo>
                    <a:pt x="10179" y="8390"/>
                  </a:lnTo>
                  <a:lnTo>
                    <a:pt x="10298" y="8629"/>
                  </a:lnTo>
                  <a:lnTo>
                    <a:pt x="10457" y="8867"/>
                  </a:lnTo>
                  <a:lnTo>
                    <a:pt x="10736" y="9305"/>
                  </a:lnTo>
                  <a:lnTo>
                    <a:pt x="10815" y="9543"/>
                  </a:lnTo>
                  <a:lnTo>
                    <a:pt x="10855" y="9821"/>
                  </a:lnTo>
                  <a:lnTo>
                    <a:pt x="10855" y="9821"/>
                  </a:lnTo>
                  <a:lnTo>
                    <a:pt x="10855" y="9980"/>
                  </a:lnTo>
                  <a:lnTo>
                    <a:pt x="10815" y="10140"/>
                  </a:lnTo>
                  <a:lnTo>
                    <a:pt x="10696" y="10418"/>
                  </a:lnTo>
                  <a:lnTo>
                    <a:pt x="10457" y="10696"/>
                  </a:lnTo>
                  <a:lnTo>
                    <a:pt x="10219" y="10935"/>
                  </a:lnTo>
                  <a:lnTo>
                    <a:pt x="9941" y="11213"/>
                  </a:lnTo>
                  <a:lnTo>
                    <a:pt x="9702" y="11452"/>
                  </a:lnTo>
                  <a:lnTo>
                    <a:pt x="9503" y="11770"/>
                  </a:lnTo>
                  <a:lnTo>
                    <a:pt x="9424" y="11889"/>
                  </a:lnTo>
                  <a:lnTo>
                    <a:pt x="9344" y="12048"/>
                  </a:lnTo>
                  <a:lnTo>
                    <a:pt x="9344" y="12048"/>
                  </a:lnTo>
                  <a:lnTo>
                    <a:pt x="9304" y="12286"/>
                  </a:lnTo>
                  <a:lnTo>
                    <a:pt x="9304" y="12525"/>
                  </a:lnTo>
                  <a:lnTo>
                    <a:pt x="9344" y="13002"/>
                  </a:lnTo>
                  <a:lnTo>
                    <a:pt x="9384" y="13440"/>
                  </a:lnTo>
                  <a:lnTo>
                    <a:pt x="9344" y="13678"/>
                  </a:lnTo>
                  <a:lnTo>
                    <a:pt x="9304" y="13877"/>
                  </a:lnTo>
                  <a:lnTo>
                    <a:pt x="9304" y="13877"/>
                  </a:lnTo>
                  <a:lnTo>
                    <a:pt x="9225" y="14036"/>
                  </a:lnTo>
                  <a:lnTo>
                    <a:pt x="9145" y="14195"/>
                  </a:lnTo>
                  <a:lnTo>
                    <a:pt x="8907" y="14433"/>
                  </a:lnTo>
                  <a:lnTo>
                    <a:pt x="8629" y="14672"/>
                  </a:lnTo>
                  <a:lnTo>
                    <a:pt x="8310" y="14871"/>
                  </a:lnTo>
                  <a:lnTo>
                    <a:pt x="8032" y="15070"/>
                  </a:lnTo>
                  <a:lnTo>
                    <a:pt x="7754" y="15308"/>
                  </a:lnTo>
                  <a:lnTo>
                    <a:pt x="7595" y="15587"/>
                  </a:lnTo>
                  <a:lnTo>
                    <a:pt x="7515" y="15746"/>
                  </a:lnTo>
                  <a:lnTo>
                    <a:pt x="7475" y="15905"/>
                  </a:lnTo>
                  <a:lnTo>
                    <a:pt x="7475" y="15905"/>
                  </a:lnTo>
                  <a:lnTo>
                    <a:pt x="7475" y="16103"/>
                  </a:lnTo>
                  <a:lnTo>
                    <a:pt x="7515" y="16342"/>
                  </a:lnTo>
                  <a:lnTo>
                    <a:pt x="7555" y="16541"/>
                  </a:lnTo>
                  <a:lnTo>
                    <a:pt x="7555" y="16740"/>
                  </a:lnTo>
                  <a:lnTo>
                    <a:pt x="7555" y="16740"/>
                  </a:lnTo>
                  <a:lnTo>
                    <a:pt x="7515" y="17018"/>
                  </a:lnTo>
                  <a:lnTo>
                    <a:pt x="7396" y="17256"/>
                  </a:lnTo>
                  <a:lnTo>
                    <a:pt x="7197" y="17495"/>
                  </a:lnTo>
                  <a:lnTo>
                    <a:pt x="6998" y="17654"/>
                  </a:lnTo>
                  <a:lnTo>
                    <a:pt x="6720" y="17813"/>
                  </a:lnTo>
                  <a:lnTo>
                    <a:pt x="6482" y="17932"/>
                  </a:lnTo>
                  <a:lnTo>
                    <a:pt x="5885" y="18131"/>
                  </a:lnTo>
                  <a:lnTo>
                    <a:pt x="5885" y="18131"/>
                  </a:lnTo>
                  <a:lnTo>
                    <a:pt x="5328" y="18330"/>
                  </a:lnTo>
                  <a:lnTo>
                    <a:pt x="5050" y="18409"/>
                  </a:lnTo>
                  <a:lnTo>
                    <a:pt x="4772" y="18568"/>
                  </a:lnTo>
                  <a:lnTo>
                    <a:pt x="4533" y="18727"/>
                  </a:lnTo>
                  <a:lnTo>
                    <a:pt x="4335" y="18926"/>
                  </a:lnTo>
                  <a:lnTo>
                    <a:pt x="4215" y="19125"/>
                  </a:lnTo>
                  <a:lnTo>
                    <a:pt x="4096" y="19403"/>
                  </a:lnTo>
                  <a:lnTo>
                    <a:pt x="4096" y="19403"/>
                  </a:lnTo>
                  <a:lnTo>
                    <a:pt x="3977" y="19364"/>
                  </a:lnTo>
                  <a:lnTo>
                    <a:pt x="3857" y="19284"/>
                  </a:lnTo>
                  <a:lnTo>
                    <a:pt x="3738" y="19205"/>
                  </a:lnTo>
                  <a:lnTo>
                    <a:pt x="3659" y="19085"/>
                  </a:lnTo>
                  <a:lnTo>
                    <a:pt x="3500" y="18807"/>
                  </a:lnTo>
                  <a:lnTo>
                    <a:pt x="3460" y="18529"/>
                  </a:lnTo>
                  <a:lnTo>
                    <a:pt x="3460" y="18529"/>
                  </a:lnTo>
                  <a:lnTo>
                    <a:pt x="3500" y="18250"/>
                  </a:lnTo>
                  <a:lnTo>
                    <a:pt x="3579" y="17972"/>
                  </a:lnTo>
                  <a:lnTo>
                    <a:pt x="3778" y="17415"/>
                  </a:lnTo>
                  <a:lnTo>
                    <a:pt x="3778" y="17415"/>
                  </a:lnTo>
                  <a:lnTo>
                    <a:pt x="6839" y="11014"/>
                  </a:lnTo>
                  <a:lnTo>
                    <a:pt x="6839" y="11014"/>
                  </a:lnTo>
                  <a:lnTo>
                    <a:pt x="7118" y="10418"/>
                  </a:lnTo>
                  <a:lnTo>
                    <a:pt x="7356" y="9821"/>
                  </a:lnTo>
                  <a:lnTo>
                    <a:pt x="7595" y="9185"/>
                  </a:lnTo>
                  <a:lnTo>
                    <a:pt x="7754" y="8549"/>
                  </a:lnTo>
                  <a:lnTo>
                    <a:pt x="7873" y="7953"/>
                  </a:lnTo>
                  <a:lnTo>
                    <a:pt x="7913" y="7317"/>
                  </a:lnTo>
                  <a:lnTo>
                    <a:pt x="7913" y="6999"/>
                  </a:lnTo>
                  <a:lnTo>
                    <a:pt x="7873" y="6680"/>
                  </a:lnTo>
                  <a:lnTo>
                    <a:pt x="7794" y="6402"/>
                  </a:lnTo>
                  <a:lnTo>
                    <a:pt x="7674" y="6084"/>
                  </a:lnTo>
                  <a:lnTo>
                    <a:pt x="7674" y="6084"/>
                  </a:lnTo>
                  <a:lnTo>
                    <a:pt x="7515" y="5766"/>
                  </a:lnTo>
                  <a:lnTo>
                    <a:pt x="7356" y="5448"/>
                  </a:lnTo>
                  <a:lnTo>
                    <a:pt x="7118" y="5170"/>
                  </a:lnTo>
                  <a:lnTo>
                    <a:pt x="6879" y="4891"/>
                  </a:lnTo>
                  <a:lnTo>
                    <a:pt x="6601" y="4653"/>
                  </a:lnTo>
                  <a:lnTo>
                    <a:pt x="6283" y="4454"/>
                  </a:lnTo>
                  <a:lnTo>
                    <a:pt x="5965" y="4255"/>
                  </a:lnTo>
                  <a:lnTo>
                    <a:pt x="5647" y="4096"/>
                  </a:lnTo>
                  <a:lnTo>
                    <a:pt x="5647" y="4096"/>
                  </a:lnTo>
                  <a:lnTo>
                    <a:pt x="5328" y="3977"/>
                  </a:lnTo>
                  <a:lnTo>
                    <a:pt x="4971" y="3858"/>
                  </a:lnTo>
                  <a:lnTo>
                    <a:pt x="4255" y="3699"/>
                  </a:lnTo>
                  <a:lnTo>
                    <a:pt x="3539" y="3659"/>
                  </a:lnTo>
                  <a:lnTo>
                    <a:pt x="2784" y="3659"/>
                  </a:lnTo>
                  <a:lnTo>
                    <a:pt x="2784" y="3659"/>
                  </a:lnTo>
                  <a:lnTo>
                    <a:pt x="2227" y="3699"/>
                  </a:lnTo>
                  <a:lnTo>
                    <a:pt x="1591" y="3738"/>
                  </a:lnTo>
                  <a:lnTo>
                    <a:pt x="1233" y="3738"/>
                  </a:lnTo>
                  <a:lnTo>
                    <a:pt x="955" y="3699"/>
                  </a:lnTo>
                  <a:lnTo>
                    <a:pt x="677" y="3619"/>
                  </a:lnTo>
                  <a:lnTo>
                    <a:pt x="398" y="3500"/>
                  </a:lnTo>
                  <a:lnTo>
                    <a:pt x="398" y="3500"/>
                  </a:lnTo>
                  <a:lnTo>
                    <a:pt x="239" y="3341"/>
                  </a:lnTo>
                  <a:lnTo>
                    <a:pt x="160" y="3142"/>
                  </a:lnTo>
                  <a:lnTo>
                    <a:pt x="80" y="2903"/>
                  </a:lnTo>
                  <a:lnTo>
                    <a:pt x="41" y="2665"/>
                  </a:lnTo>
                  <a:lnTo>
                    <a:pt x="1" y="2188"/>
                  </a:lnTo>
                  <a:lnTo>
                    <a:pt x="41" y="17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678;p133">
              <a:extLst>
                <a:ext uri="{FF2B5EF4-FFF2-40B4-BE49-F238E27FC236}">
                  <a16:creationId xmlns:a16="http://schemas.microsoft.com/office/drawing/2014/main" id="{A71247A2-14E8-14EE-F1A6-902CFD55CB0A}"/>
                </a:ext>
              </a:extLst>
            </p:cNvPr>
            <p:cNvSpPr/>
            <p:nvPr/>
          </p:nvSpPr>
          <p:spPr>
            <a:xfrm>
              <a:off x="5459500" y="3547800"/>
              <a:ext cx="381725" cy="851875"/>
            </a:xfrm>
            <a:custGeom>
              <a:avLst/>
              <a:gdLst/>
              <a:ahLst/>
              <a:cxnLst/>
              <a:rect l="l" t="t" r="r" b="b"/>
              <a:pathLst>
                <a:path w="15269" h="34075" extrusionOk="0">
                  <a:moveTo>
                    <a:pt x="8827" y="1"/>
                  </a:moveTo>
                  <a:lnTo>
                    <a:pt x="8111" y="40"/>
                  </a:lnTo>
                  <a:lnTo>
                    <a:pt x="7396" y="120"/>
                  </a:lnTo>
                  <a:lnTo>
                    <a:pt x="6958" y="200"/>
                  </a:lnTo>
                  <a:lnTo>
                    <a:pt x="6521" y="359"/>
                  </a:lnTo>
                  <a:lnTo>
                    <a:pt x="6163" y="557"/>
                  </a:lnTo>
                  <a:lnTo>
                    <a:pt x="5766" y="756"/>
                  </a:lnTo>
                  <a:lnTo>
                    <a:pt x="5408" y="1034"/>
                  </a:lnTo>
                  <a:lnTo>
                    <a:pt x="5090" y="1313"/>
                  </a:lnTo>
                  <a:lnTo>
                    <a:pt x="4811" y="1671"/>
                  </a:lnTo>
                  <a:lnTo>
                    <a:pt x="4573" y="2028"/>
                  </a:lnTo>
                  <a:lnTo>
                    <a:pt x="4374" y="2386"/>
                  </a:lnTo>
                  <a:lnTo>
                    <a:pt x="4255" y="2704"/>
                  </a:lnTo>
                  <a:lnTo>
                    <a:pt x="4096" y="3062"/>
                  </a:lnTo>
                  <a:lnTo>
                    <a:pt x="4016" y="3420"/>
                  </a:lnTo>
                  <a:lnTo>
                    <a:pt x="3897" y="3897"/>
                  </a:lnTo>
                  <a:lnTo>
                    <a:pt x="3857" y="4374"/>
                  </a:lnTo>
                  <a:lnTo>
                    <a:pt x="3817" y="4812"/>
                  </a:lnTo>
                  <a:lnTo>
                    <a:pt x="3738" y="5249"/>
                  </a:lnTo>
                  <a:lnTo>
                    <a:pt x="3619" y="5567"/>
                  </a:lnTo>
                  <a:lnTo>
                    <a:pt x="3420" y="5885"/>
                  </a:lnTo>
                  <a:lnTo>
                    <a:pt x="3181" y="6163"/>
                  </a:lnTo>
                  <a:lnTo>
                    <a:pt x="2943" y="6442"/>
                  </a:lnTo>
                  <a:lnTo>
                    <a:pt x="2664" y="6680"/>
                  </a:lnTo>
                  <a:lnTo>
                    <a:pt x="2346" y="6879"/>
                  </a:lnTo>
                  <a:lnTo>
                    <a:pt x="2028" y="7038"/>
                  </a:lnTo>
                  <a:lnTo>
                    <a:pt x="1710" y="7157"/>
                  </a:lnTo>
                  <a:lnTo>
                    <a:pt x="1273" y="7277"/>
                  </a:lnTo>
                  <a:lnTo>
                    <a:pt x="835" y="7356"/>
                  </a:lnTo>
                  <a:lnTo>
                    <a:pt x="517" y="7436"/>
                  </a:lnTo>
                  <a:lnTo>
                    <a:pt x="279" y="7515"/>
                  </a:lnTo>
                  <a:lnTo>
                    <a:pt x="120" y="7595"/>
                  </a:lnTo>
                  <a:lnTo>
                    <a:pt x="40" y="7674"/>
                  </a:lnTo>
                  <a:lnTo>
                    <a:pt x="1" y="7754"/>
                  </a:lnTo>
                  <a:lnTo>
                    <a:pt x="1" y="7953"/>
                  </a:lnTo>
                  <a:lnTo>
                    <a:pt x="40" y="8231"/>
                  </a:lnTo>
                  <a:lnTo>
                    <a:pt x="199" y="8589"/>
                  </a:lnTo>
                  <a:lnTo>
                    <a:pt x="358" y="8867"/>
                  </a:lnTo>
                  <a:lnTo>
                    <a:pt x="597" y="9106"/>
                  </a:lnTo>
                  <a:lnTo>
                    <a:pt x="835" y="9304"/>
                  </a:lnTo>
                  <a:lnTo>
                    <a:pt x="1074" y="9424"/>
                  </a:lnTo>
                  <a:lnTo>
                    <a:pt x="1511" y="9424"/>
                  </a:lnTo>
                  <a:lnTo>
                    <a:pt x="1631" y="9344"/>
                  </a:lnTo>
                  <a:lnTo>
                    <a:pt x="1750" y="9265"/>
                  </a:lnTo>
                  <a:lnTo>
                    <a:pt x="1869" y="9145"/>
                  </a:lnTo>
                  <a:lnTo>
                    <a:pt x="2426" y="8628"/>
                  </a:lnTo>
                  <a:lnTo>
                    <a:pt x="3022" y="8112"/>
                  </a:lnTo>
                  <a:lnTo>
                    <a:pt x="3340" y="7833"/>
                  </a:lnTo>
                  <a:lnTo>
                    <a:pt x="3738" y="7475"/>
                  </a:lnTo>
                  <a:lnTo>
                    <a:pt x="3976" y="7356"/>
                  </a:lnTo>
                  <a:lnTo>
                    <a:pt x="4215" y="7237"/>
                  </a:lnTo>
                  <a:lnTo>
                    <a:pt x="4414" y="7157"/>
                  </a:lnTo>
                  <a:lnTo>
                    <a:pt x="4573" y="7118"/>
                  </a:lnTo>
                  <a:lnTo>
                    <a:pt x="4732" y="7157"/>
                  </a:lnTo>
                  <a:lnTo>
                    <a:pt x="4851" y="7237"/>
                  </a:lnTo>
                  <a:lnTo>
                    <a:pt x="5169" y="7356"/>
                  </a:lnTo>
                  <a:lnTo>
                    <a:pt x="5527" y="7475"/>
                  </a:lnTo>
                  <a:lnTo>
                    <a:pt x="5845" y="7515"/>
                  </a:lnTo>
                  <a:lnTo>
                    <a:pt x="6203" y="7515"/>
                  </a:lnTo>
                  <a:lnTo>
                    <a:pt x="6561" y="7475"/>
                  </a:lnTo>
                  <a:lnTo>
                    <a:pt x="6919" y="7436"/>
                  </a:lnTo>
                  <a:lnTo>
                    <a:pt x="7237" y="7316"/>
                  </a:lnTo>
                  <a:lnTo>
                    <a:pt x="7555" y="7197"/>
                  </a:lnTo>
                  <a:lnTo>
                    <a:pt x="7833" y="7038"/>
                  </a:lnTo>
                  <a:lnTo>
                    <a:pt x="8111" y="6879"/>
                  </a:lnTo>
                  <a:lnTo>
                    <a:pt x="8270" y="6800"/>
                  </a:lnTo>
                  <a:lnTo>
                    <a:pt x="8549" y="6800"/>
                  </a:lnTo>
                  <a:lnTo>
                    <a:pt x="8708" y="6879"/>
                  </a:lnTo>
                  <a:lnTo>
                    <a:pt x="8867" y="6959"/>
                  </a:lnTo>
                  <a:lnTo>
                    <a:pt x="8946" y="7038"/>
                  </a:lnTo>
                  <a:lnTo>
                    <a:pt x="8986" y="7157"/>
                  </a:lnTo>
                  <a:lnTo>
                    <a:pt x="9026" y="7237"/>
                  </a:lnTo>
                  <a:lnTo>
                    <a:pt x="9026" y="7356"/>
                  </a:lnTo>
                  <a:lnTo>
                    <a:pt x="8986" y="7436"/>
                  </a:lnTo>
                  <a:lnTo>
                    <a:pt x="8827" y="7674"/>
                  </a:lnTo>
                  <a:lnTo>
                    <a:pt x="8589" y="7953"/>
                  </a:lnTo>
                  <a:lnTo>
                    <a:pt x="8231" y="8271"/>
                  </a:lnTo>
                  <a:lnTo>
                    <a:pt x="7276" y="8947"/>
                  </a:lnTo>
                  <a:lnTo>
                    <a:pt x="6760" y="9225"/>
                  </a:lnTo>
                  <a:lnTo>
                    <a:pt x="6283" y="9503"/>
                  </a:lnTo>
                  <a:lnTo>
                    <a:pt x="5845" y="9821"/>
                  </a:lnTo>
                  <a:lnTo>
                    <a:pt x="5408" y="10179"/>
                  </a:lnTo>
                  <a:lnTo>
                    <a:pt x="4970" y="10577"/>
                  </a:lnTo>
                  <a:lnTo>
                    <a:pt x="4573" y="10974"/>
                  </a:lnTo>
                  <a:lnTo>
                    <a:pt x="4215" y="11451"/>
                  </a:lnTo>
                  <a:lnTo>
                    <a:pt x="3857" y="11889"/>
                  </a:lnTo>
                  <a:lnTo>
                    <a:pt x="3539" y="12366"/>
                  </a:lnTo>
                  <a:lnTo>
                    <a:pt x="3261" y="12883"/>
                  </a:lnTo>
                  <a:lnTo>
                    <a:pt x="2982" y="13400"/>
                  </a:lnTo>
                  <a:lnTo>
                    <a:pt x="2784" y="13916"/>
                  </a:lnTo>
                  <a:lnTo>
                    <a:pt x="2585" y="14473"/>
                  </a:lnTo>
                  <a:lnTo>
                    <a:pt x="2426" y="15030"/>
                  </a:lnTo>
                  <a:lnTo>
                    <a:pt x="2307" y="15586"/>
                  </a:lnTo>
                  <a:lnTo>
                    <a:pt x="2267" y="16183"/>
                  </a:lnTo>
                  <a:lnTo>
                    <a:pt x="2227" y="16859"/>
                  </a:lnTo>
                  <a:lnTo>
                    <a:pt x="2267" y="17534"/>
                  </a:lnTo>
                  <a:lnTo>
                    <a:pt x="2386" y="18171"/>
                  </a:lnTo>
                  <a:lnTo>
                    <a:pt x="2545" y="18767"/>
                  </a:lnTo>
                  <a:lnTo>
                    <a:pt x="2784" y="19363"/>
                  </a:lnTo>
                  <a:lnTo>
                    <a:pt x="3062" y="19960"/>
                  </a:lnTo>
                  <a:lnTo>
                    <a:pt x="3380" y="20516"/>
                  </a:lnTo>
                  <a:lnTo>
                    <a:pt x="3738" y="21033"/>
                  </a:lnTo>
                  <a:lnTo>
                    <a:pt x="4136" y="21590"/>
                  </a:lnTo>
                  <a:lnTo>
                    <a:pt x="4533" y="22107"/>
                  </a:lnTo>
                  <a:lnTo>
                    <a:pt x="5408" y="23101"/>
                  </a:lnTo>
                  <a:lnTo>
                    <a:pt x="6322" y="24055"/>
                  </a:lnTo>
                  <a:lnTo>
                    <a:pt x="7157" y="25049"/>
                  </a:lnTo>
                  <a:lnTo>
                    <a:pt x="8270" y="26281"/>
                  </a:lnTo>
                  <a:lnTo>
                    <a:pt x="8907" y="27077"/>
                  </a:lnTo>
                  <a:lnTo>
                    <a:pt x="9185" y="27474"/>
                  </a:lnTo>
                  <a:lnTo>
                    <a:pt x="9463" y="27872"/>
                  </a:lnTo>
                  <a:lnTo>
                    <a:pt x="9702" y="28309"/>
                  </a:lnTo>
                  <a:lnTo>
                    <a:pt x="9861" y="28747"/>
                  </a:lnTo>
                  <a:lnTo>
                    <a:pt x="10020" y="29144"/>
                  </a:lnTo>
                  <a:lnTo>
                    <a:pt x="10099" y="29582"/>
                  </a:lnTo>
                  <a:lnTo>
                    <a:pt x="10099" y="30019"/>
                  </a:lnTo>
                  <a:lnTo>
                    <a:pt x="10060" y="30416"/>
                  </a:lnTo>
                  <a:lnTo>
                    <a:pt x="9901" y="30814"/>
                  </a:lnTo>
                  <a:lnTo>
                    <a:pt x="9622" y="31212"/>
                  </a:lnTo>
                  <a:lnTo>
                    <a:pt x="9344" y="31490"/>
                  </a:lnTo>
                  <a:lnTo>
                    <a:pt x="9026" y="31689"/>
                  </a:lnTo>
                  <a:lnTo>
                    <a:pt x="8668" y="31848"/>
                  </a:lnTo>
                  <a:lnTo>
                    <a:pt x="8270" y="31967"/>
                  </a:lnTo>
                  <a:lnTo>
                    <a:pt x="7873" y="31967"/>
                  </a:lnTo>
                  <a:lnTo>
                    <a:pt x="7475" y="31927"/>
                  </a:lnTo>
                  <a:lnTo>
                    <a:pt x="7276" y="31848"/>
                  </a:lnTo>
                  <a:lnTo>
                    <a:pt x="7117" y="31768"/>
                  </a:lnTo>
                  <a:lnTo>
                    <a:pt x="6958" y="31649"/>
                  </a:lnTo>
                  <a:lnTo>
                    <a:pt x="6799" y="31490"/>
                  </a:lnTo>
                  <a:lnTo>
                    <a:pt x="6680" y="31291"/>
                  </a:lnTo>
                  <a:lnTo>
                    <a:pt x="6561" y="31092"/>
                  </a:lnTo>
                  <a:lnTo>
                    <a:pt x="6481" y="30814"/>
                  </a:lnTo>
                  <a:lnTo>
                    <a:pt x="6442" y="30575"/>
                  </a:lnTo>
                  <a:lnTo>
                    <a:pt x="6442" y="30297"/>
                  </a:lnTo>
                  <a:lnTo>
                    <a:pt x="6521" y="30059"/>
                  </a:lnTo>
                  <a:lnTo>
                    <a:pt x="6640" y="29860"/>
                  </a:lnTo>
                  <a:lnTo>
                    <a:pt x="6760" y="29780"/>
                  </a:lnTo>
                  <a:lnTo>
                    <a:pt x="6839" y="29741"/>
                  </a:lnTo>
                  <a:lnTo>
                    <a:pt x="7117" y="29621"/>
                  </a:lnTo>
                  <a:lnTo>
                    <a:pt x="7396" y="29621"/>
                  </a:lnTo>
                  <a:lnTo>
                    <a:pt x="7595" y="29661"/>
                  </a:lnTo>
                  <a:lnTo>
                    <a:pt x="7833" y="29701"/>
                  </a:lnTo>
                  <a:lnTo>
                    <a:pt x="8231" y="29900"/>
                  </a:lnTo>
                  <a:lnTo>
                    <a:pt x="8469" y="29979"/>
                  </a:lnTo>
                  <a:lnTo>
                    <a:pt x="8708" y="30019"/>
                  </a:lnTo>
                  <a:lnTo>
                    <a:pt x="8907" y="30019"/>
                  </a:lnTo>
                  <a:lnTo>
                    <a:pt x="8986" y="29979"/>
                  </a:lnTo>
                  <a:lnTo>
                    <a:pt x="9026" y="29900"/>
                  </a:lnTo>
                  <a:lnTo>
                    <a:pt x="9066" y="29741"/>
                  </a:lnTo>
                  <a:lnTo>
                    <a:pt x="9026" y="29542"/>
                  </a:lnTo>
                  <a:lnTo>
                    <a:pt x="8907" y="29263"/>
                  </a:lnTo>
                  <a:lnTo>
                    <a:pt x="8748" y="29025"/>
                  </a:lnTo>
                  <a:lnTo>
                    <a:pt x="8509" y="28786"/>
                  </a:lnTo>
                  <a:lnTo>
                    <a:pt x="8231" y="28548"/>
                  </a:lnTo>
                  <a:lnTo>
                    <a:pt x="7952" y="28389"/>
                  </a:lnTo>
                  <a:lnTo>
                    <a:pt x="7634" y="28269"/>
                  </a:lnTo>
                  <a:lnTo>
                    <a:pt x="7276" y="28230"/>
                  </a:lnTo>
                  <a:lnTo>
                    <a:pt x="6919" y="28190"/>
                  </a:lnTo>
                  <a:lnTo>
                    <a:pt x="6521" y="28230"/>
                  </a:lnTo>
                  <a:lnTo>
                    <a:pt x="6163" y="28349"/>
                  </a:lnTo>
                  <a:lnTo>
                    <a:pt x="5766" y="28468"/>
                  </a:lnTo>
                  <a:lnTo>
                    <a:pt x="5408" y="28667"/>
                  </a:lnTo>
                  <a:lnTo>
                    <a:pt x="5050" y="28866"/>
                  </a:lnTo>
                  <a:lnTo>
                    <a:pt x="4772" y="29144"/>
                  </a:lnTo>
                  <a:lnTo>
                    <a:pt x="4493" y="29462"/>
                  </a:lnTo>
                  <a:lnTo>
                    <a:pt x="4295" y="29820"/>
                  </a:lnTo>
                  <a:lnTo>
                    <a:pt x="4175" y="30178"/>
                  </a:lnTo>
                  <a:lnTo>
                    <a:pt x="4096" y="30615"/>
                  </a:lnTo>
                  <a:lnTo>
                    <a:pt x="4136" y="31092"/>
                  </a:lnTo>
                  <a:lnTo>
                    <a:pt x="4255" y="31569"/>
                  </a:lnTo>
                  <a:lnTo>
                    <a:pt x="4454" y="32047"/>
                  </a:lnTo>
                  <a:lnTo>
                    <a:pt x="4692" y="32484"/>
                  </a:lnTo>
                  <a:lnTo>
                    <a:pt x="5010" y="32842"/>
                  </a:lnTo>
                  <a:lnTo>
                    <a:pt x="5408" y="33200"/>
                  </a:lnTo>
                  <a:lnTo>
                    <a:pt x="5805" y="33438"/>
                  </a:lnTo>
                  <a:lnTo>
                    <a:pt x="6283" y="33677"/>
                  </a:lnTo>
                  <a:lnTo>
                    <a:pt x="6760" y="33875"/>
                  </a:lnTo>
                  <a:lnTo>
                    <a:pt x="7276" y="33995"/>
                  </a:lnTo>
                  <a:lnTo>
                    <a:pt x="7793" y="34074"/>
                  </a:lnTo>
                  <a:lnTo>
                    <a:pt x="8946" y="34074"/>
                  </a:lnTo>
                  <a:lnTo>
                    <a:pt x="9503" y="33995"/>
                  </a:lnTo>
                  <a:lnTo>
                    <a:pt x="10060" y="33875"/>
                  </a:lnTo>
                  <a:lnTo>
                    <a:pt x="10656" y="33716"/>
                  </a:lnTo>
                  <a:lnTo>
                    <a:pt x="11213" y="33478"/>
                  </a:lnTo>
                  <a:lnTo>
                    <a:pt x="11730" y="33239"/>
                  </a:lnTo>
                  <a:lnTo>
                    <a:pt x="11968" y="33080"/>
                  </a:lnTo>
                  <a:lnTo>
                    <a:pt x="12207" y="32882"/>
                  </a:lnTo>
                  <a:lnTo>
                    <a:pt x="12405" y="32683"/>
                  </a:lnTo>
                  <a:lnTo>
                    <a:pt x="12604" y="32484"/>
                  </a:lnTo>
                  <a:lnTo>
                    <a:pt x="12763" y="32245"/>
                  </a:lnTo>
                  <a:lnTo>
                    <a:pt x="12922" y="32007"/>
                  </a:lnTo>
                  <a:lnTo>
                    <a:pt x="13161" y="31490"/>
                  </a:lnTo>
                  <a:lnTo>
                    <a:pt x="13360" y="30933"/>
                  </a:lnTo>
                  <a:lnTo>
                    <a:pt x="13479" y="30337"/>
                  </a:lnTo>
                  <a:lnTo>
                    <a:pt x="13558" y="29701"/>
                  </a:lnTo>
                  <a:lnTo>
                    <a:pt x="13558" y="29065"/>
                  </a:lnTo>
                  <a:lnTo>
                    <a:pt x="13519" y="28389"/>
                  </a:lnTo>
                  <a:lnTo>
                    <a:pt x="13439" y="27753"/>
                  </a:lnTo>
                  <a:lnTo>
                    <a:pt x="13320" y="27116"/>
                  </a:lnTo>
                  <a:lnTo>
                    <a:pt x="13201" y="26520"/>
                  </a:lnTo>
                  <a:lnTo>
                    <a:pt x="13042" y="25963"/>
                  </a:lnTo>
                  <a:lnTo>
                    <a:pt x="12843" y="25447"/>
                  </a:lnTo>
                  <a:lnTo>
                    <a:pt x="12644" y="24969"/>
                  </a:lnTo>
                  <a:lnTo>
                    <a:pt x="12445" y="24572"/>
                  </a:lnTo>
                  <a:lnTo>
                    <a:pt x="12246" y="24174"/>
                  </a:lnTo>
                  <a:lnTo>
                    <a:pt x="12048" y="23737"/>
                  </a:lnTo>
                  <a:lnTo>
                    <a:pt x="11849" y="23220"/>
                  </a:lnTo>
                  <a:lnTo>
                    <a:pt x="11650" y="22703"/>
                  </a:lnTo>
                  <a:lnTo>
                    <a:pt x="11491" y="22147"/>
                  </a:lnTo>
                  <a:lnTo>
                    <a:pt x="11332" y="21550"/>
                  </a:lnTo>
                  <a:lnTo>
                    <a:pt x="11213" y="20914"/>
                  </a:lnTo>
                  <a:lnTo>
                    <a:pt x="11133" y="20278"/>
                  </a:lnTo>
                  <a:lnTo>
                    <a:pt x="11054" y="19602"/>
                  </a:lnTo>
                  <a:lnTo>
                    <a:pt x="11014" y="18926"/>
                  </a:lnTo>
                  <a:lnTo>
                    <a:pt x="11014" y="18250"/>
                  </a:lnTo>
                  <a:lnTo>
                    <a:pt x="11054" y="17534"/>
                  </a:lnTo>
                  <a:lnTo>
                    <a:pt x="11133" y="16859"/>
                  </a:lnTo>
                  <a:lnTo>
                    <a:pt x="11252" y="16183"/>
                  </a:lnTo>
                  <a:lnTo>
                    <a:pt x="11451" y="15507"/>
                  </a:lnTo>
                  <a:lnTo>
                    <a:pt x="11650" y="14871"/>
                  </a:lnTo>
                  <a:lnTo>
                    <a:pt x="11928" y="14234"/>
                  </a:lnTo>
                  <a:lnTo>
                    <a:pt x="12246" y="13559"/>
                  </a:lnTo>
                  <a:lnTo>
                    <a:pt x="12883" y="12326"/>
                  </a:lnTo>
                  <a:lnTo>
                    <a:pt x="13558" y="11054"/>
                  </a:lnTo>
                  <a:lnTo>
                    <a:pt x="14195" y="9781"/>
                  </a:lnTo>
                  <a:lnTo>
                    <a:pt x="14473" y="9185"/>
                  </a:lnTo>
                  <a:lnTo>
                    <a:pt x="14751" y="8549"/>
                  </a:lnTo>
                  <a:lnTo>
                    <a:pt x="14950" y="7913"/>
                  </a:lnTo>
                  <a:lnTo>
                    <a:pt x="15109" y="7277"/>
                  </a:lnTo>
                  <a:lnTo>
                    <a:pt x="15228" y="6640"/>
                  </a:lnTo>
                  <a:lnTo>
                    <a:pt x="15268" y="6004"/>
                  </a:lnTo>
                  <a:lnTo>
                    <a:pt x="15268" y="5368"/>
                  </a:lnTo>
                  <a:lnTo>
                    <a:pt x="15189" y="4732"/>
                  </a:lnTo>
                  <a:lnTo>
                    <a:pt x="15030" y="4096"/>
                  </a:lnTo>
                  <a:lnTo>
                    <a:pt x="14791" y="3500"/>
                  </a:lnTo>
                  <a:lnTo>
                    <a:pt x="14513" y="2983"/>
                  </a:lnTo>
                  <a:lnTo>
                    <a:pt x="14195" y="2466"/>
                  </a:lnTo>
                  <a:lnTo>
                    <a:pt x="13837" y="1989"/>
                  </a:lnTo>
                  <a:lnTo>
                    <a:pt x="13439" y="1591"/>
                  </a:lnTo>
                  <a:lnTo>
                    <a:pt x="12962" y="1193"/>
                  </a:lnTo>
                  <a:lnTo>
                    <a:pt x="12485" y="875"/>
                  </a:lnTo>
                  <a:lnTo>
                    <a:pt x="11968" y="597"/>
                  </a:lnTo>
                  <a:lnTo>
                    <a:pt x="11372" y="359"/>
                  </a:lnTo>
                  <a:lnTo>
                    <a:pt x="10775" y="200"/>
                  </a:lnTo>
                  <a:lnTo>
                    <a:pt x="10179" y="80"/>
                  </a:lnTo>
                  <a:lnTo>
                    <a:pt x="9503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79;p133">
              <a:extLst>
                <a:ext uri="{FF2B5EF4-FFF2-40B4-BE49-F238E27FC236}">
                  <a16:creationId xmlns:a16="http://schemas.microsoft.com/office/drawing/2014/main" id="{96976489-BA22-5155-7A1B-96675DE61EA8}"/>
                </a:ext>
              </a:extLst>
            </p:cNvPr>
            <p:cNvSpPr/>
            <p:nvPr/>
          </p:nvSpPr>
          <p:spPr>
            <a:xfrm>
              <a:off x="5459500" y="3547800"/>
              <a:ext cx="381725" cy="851875"/>
            </a:xfrm>
            <a:custGeom>
              <a:avLst/>
              <a:gdLst/>
              <a:ahLst/>
              <a:cxnLst/>
              <a:rect l="l" t="t" r="r" b="b"/>
              <a:pathLst>
                <a:path w="15269" h="34075" fill="none" extrusionOk="0">
                  <a:moveTo>
                    <a:pt x="11650" y="14871"/>
                  </a:moveTo>
                  <a:lnTo>
                    <a:pt x="11650" y="14871"/>
                  </a:lnTo>
                  <a:lnTo>
                    <a:pt x="11928" y="14234"/>
                  </a:lnTo>
                  <a:lnTo>
                    <a:pt x="12246" y="13559"/>
                  </a:lnTo>
                  <a:lnTo>
                    <a:pt x="12883" y="12326"/>
                  </a:lnTo>
                  <a:lnTo>
                    <a:pt x="13558" y="11054"/>
                  </a:lnTo>
                  <a:lnTo>
                    <a:pt x="14195" y="9781"/>
                  </a:lnTo>
                  <a:lnTo>
                    <a:pt x="14473" y="9185"/>
                  </a:lnTo>
                  <a:lnTo>
                    <a:pt x="14751" y="8549"/>
                  </a:lnTo>
                  <a:lnTo>
                    <a:pt x="14950" y="7913"/>
                  </a:lnTo>
                  <a:lnTo>
                    <a:pt x="15109" y="7277"/>
                  </a:lnTo>
                  <a:lnTo>
                    <a:pt x="15228" y="6640"/>
                  </a:lnTo>
                  <a:lnTo>
                    <a:pt x="15268" y="6004"/>
                  </a:lnTo>
                  <a:lnTo>
                    <a:pt x="15268" y="5368"/>
                  </a:lnTo>
                  <a:lnTo>
                    <a:pt x="15189" y="4732"/>
                  </a:lnTo>
                  <a:lnTo>
                    <a:pt x="15189" y="4732"/>
                  </a:lnTo>
                  <a:lnTo>
                    <a:pt x="15030" y="4096"/>
                  </a:lnTo>
                  <a:lnTo>
                    <a:pt x="14791" y="3500"/>
                  </a:lnTo>
                  <a:lnTo>
                    <a:pt x="14513" y="2983"/>
                  </a:lnTo>
                  <a:lnTo>
                    <a:pt x="14195" y="2466"/>
                  </a:lnTo>
                  <a:lnTo>
                    <a:pt x="13837" y="1989"/>
                  </a:lnTo>
                  <a:lnTo>
                    <a:pt x="13439" y="1591"/>
                  </a:lnTo>
                  <a:lnTo>
                    <a:pt x="12962" y="1193"/>
                  </a:lnTo>
                  <a:lnTo>
                    <a:pt x="12485" y="875"/>
                  </a:lnTo>
                  <a:lnTo>
                    <a:pt x="11968" y="597"/>
                  </a:lnTo>
                  <a:lnTo>
                    <a:pt x="11372" y="359"/>
                  </a:lnTo>
                  <a:lnTo>
                    <a:pt x="10775" y="200"/>
                  </a:lnTo>
                  <a:lnTo>
                    <a:pt x="10179" y="80"/>
                  </a:lnTo>
                  <a:lnTo>
                    <a:pt x="9503" y="1"/>
                  </a:lnTo>
                  <a:lnTo>
                    <a:pt x="8827" y="1"/>
                  </a:lnTo>
                  <a:lnTo>
                    <a:pt x="8111" y="40"/>
                  </a:lnTo>
                  <a:lnTo>
                    <a:pt x="7396" y="120"/>
                  </a:lnTo>
                  <a:lnTo>
                    <a:pt x="7396" y="120"/>
                  </a:lnTo>
                  <a:lnTo>
                    <a:pt x="6958" y="200"/>
                  </a:lnTo>
                  <a:lnTo>
                    <a:pt x="6521" y="359"/>
                  </a:lnTo>
                  <a:lnTo>
                    <a:pt x="6163" y="557"/>
                  </a:lnTo>
                  <a:lnTo>
                    <a:pt x="5766" y="756"/>
                  </a:lnTo>
                  <a:lnTo>
                    <a:pt x="5408" y="1034"/>
                  </a:lnTo>
                  <a:lnTo>
                    <a:pt x="5090" y="1313"/>
                  </a:lnTo>
                  <a:lnTo>
                    <a:pt x="4811" y="1671"/>
                  </a:lnTo>
                  <a:lnTo>
                    <a:pt x="4573" y="2028"/>
                  </a:lnTo>
                  <a:lnTo>
                    <a:pt x="4573" y="2028"/>
                  </a:lnTo>
                  <a:lnTo>
                    <a:pt x="4374" y="2386"/>
                  </a:lnTo>
                  <a:lnTo>
                    <a:pt x="4255" y="2704"/>
                  </a:lnTo>
                  <a:lnTo>
                    <a:pt x="4096" y="3062"/>
                  </a:lnTo>
                  <a:lnTo>
                    <a:pt x="4016" y="3420"/>
                  </a:lnTo>
                  <a:lnTo>
                    <a:pt x="4016" y="3420"/>
                  </a:lnTo>
                  <a:lnTo>
                    <a:pt x="3897" y="3897"/>
                  </a:lnTo>
                  <a:lnTo>
                    <a:pt x="3857" y="4374"/>
                  </a:lnTo>
                  <a:lnTo>
                    <a:pt x="3817" y="4812"/>
                  </a:lnTo>
                  <a:lnTo>
                    <a:pt x="3738" y="5249"/>
                  </a:lnTo>
                  <a:lnTo>
                    <a:pt x="3738" y="5249"/>
                  </a:lnTo>
                  <a:lnTo>
                    <a:pt x="3619" y="5567"/>
                  </a:lnTo>
                  <a:lnTo>
                    <a:pt x="3420" y="5885"/>
                  </a:lnTo>
                  <a:lnTo>
                    <a:pt x="3181" y="6163"/>
                  </a:lnTo>
                  <a:lnTo>
                    <a:pt x="2943" y="6442"/>
                  </a:lnTo>
                  <a:lnTo>
                    <a:pt x="2664" y="6680"/>
                  </a:lnTo>
                  <a:lnTo>
                    <a:pt x="2346" y="6879"/>
                  </a:lnTo>
                  <a:lnTo>
                    <a:pt x="2028" y="7038"/>
                  </a:lnTo>
                  <a:lnTo>
                    <a:pt x="1710" y="7157"/>
                  </a:lnTo>
                  <a:lnTo>
                    <a:pt x="1710" y="7157"/>
                  </a:lnTo>
                  <a:lnTo>
                    <a:pt x="1273" y="7277"/>
                  </a:lnTo>
                  <a:lnTo>
                    <a:pt x="835" y="7356"/>
                  </a:lnTo>
                  <a:lnTo>
                    <a:pt x="517" y="7436"/>
                  </a:lnTo>
                  <a:lnTo>
                    <a:pt x="279" y="7515"/>
                  </a:lnTo>
                  <a:lnTo>
                    <a:pt x="120" y="7595"/>
                  </a:lnTo>
                  <a:lnTo>
                    <a:pt x="40" y="7674"/>
                  </a:lnTo>
                  <a:lnTo>
                    <a:pt x="1" y="7754"/>
                  </a:lnTo>
                  <a:lnTo>
                    <a:pt x="1" y="7953"/>
                  </a:lnTo>
                  <a:lnTo>
                    <a:pt x="40" y="8231"/>
                  </a:lnTo>
                  <a:lnTo>
                    <a:pt x="40" y="8231"/>
                  </a:lnTo>
                  <a:lnTo>
                    <a:pt x="199" y="8589"/>
                  </a:lnTo>
                  <a:lnTo>
                    <a:pt x="358" y="8867"/>
                  </a:lnTo>
                  <a:lnTo>
                    <a:pt x="597" y="9106"/>
                  </a:lnTo>
                  <a:lnTo>
                    <a:pt x="835" y="9304"/>
                  </a:lnTo>
                  <a:lnTo>
                    <a:pt x="1074" y="9424"/>
                  </a:lnTo>
                  <a:lnTo>
                    <a:pt x="1233" y="9424"/>
                  </a:lnTo>
                  <a:lnTo>
                    <a:pt x="1352" y="9424"/>
                  </a:lnTo>
                  <a:lnTo>
                    <a:pt x="1511" y="9424"/>
                  </a:lnTo>
                  <a:lnTo>
                    <a:pt x="1631" y="9344"/>
                  </a:lnTo>
                  <a:lnTo>
                    <a:pt x="1750" y="9265"/>
                  </a:lnTo>
                  <a:lnTo>
                    <a:pt x="1869" y="9145"/>
                  </a:lnTo>
                  <a:lnTo>
                    <a:pt x="1869" y="9145"/>
                  </a:lnTo>
                  <a:lnTo>
                    <a:pt x="2426" y="8628"/>
                  </a:lnTo>
                  <a:lnTo>
                    <a:pt x="3022" y="8112"/>
                  </a:lnTo>
                  <a:lnTo>
                    <a:pt x="3022" y="8112"/>
                  </a:lnTo>
                  <a:lnTo>
                    <a:pt x="3340" y="7833"/>
                  </a:lnTo>
                  <a:lnTo>
                    <a:pt x="3738" y="7475"/>
                  </a:lnTo>
                  <a:lnTo>
                    <a:pt x="3976" y="7356"/>
                  </a:lnTo>
                  <a:lnTo>
                    <a:pt x="4215" y="7237"/>
                  </a:lnTo>
                  <a:lnTo>
                    <a:pt x="4414" y="7157"/>
                  </a:lnTo>
                  <a:lnTo>
                    <a:pt x="4573" y="7118"/>
                  </a:lnTo>
                  <a:lnTo>
                    <a:pt x="4573" y="7118"/>
                  </a:lnTo>
                  <a:lnTo>
                    <a:pt x="4732" y="7157"/>
                  </a:lnTo>
                  <a:lnTo>
                    <a:pt x="4851" y="7237"/>
                  </a:lnTo>
                  <a:lnTo>
                    <a:pt x="4851" y="7237"/>
                  </a:lnTo>
                  <a:lnTo>
                    <a:pt x="5169" y="7356"/>
                  </a:lnTo>
                  <a:lnTo>
                    <a:pt x="5527" y="7475"/>
                  </a:lnTo>
                  <a:lnTo>
                    <a:pt x="5845" y="7515"/>
                  </a:lnTo>
                  <a:lnTo>
                    <a:pt x="6203" y="7515"/>
                  </a:lnTo>
                  <a:lnTo>
                    <a:pt x="6561" y="7475"/>
                  </a:lnTo>
                  <a:lnTo>
                    <a:pt x="6919" y="7436"/>
                  </a:lnTo>
                  <a:lnTo>
                    <a:pt x="7237" y="7316"/>
                  </a:lnTo>
                  <a:lnTo>
                    <a:pt x="7555" y="7197"/>
                  </a:lnTo>
                  <a:lnTo>
                    <a:pt x="7555" y="7197"/>
                  </a:lnTo>
                  <a:lnTo>
                    <a:pt x="7833" y="7038"/>
                  </a:lnTo>
                  <a:lnTo>
                    <a:pt x="8111" y="6879"/>
                  </a:lnTo>
                  <a:lnTo>
                    <a:pt x="8270" y="6800"/>
                  </a:lnTo>
                  <a:lnTo>
                    <a:pt x="8430" y="6800"/>
                  </a:lnTo>
                  <a:lnTo>
                    <a:pt x="8549" y="6800"/>
                  </a:lnTo>
                  <a:lnTo>
                    <a:pt x="8708" y="6879"/>
                  </a:lnTo>
                  <a:lnTo>
                    <a:pt x="8708" y="6879"/>
                  </a:lnTo>
                  <a:lnTo>
                    <a:pt x="8867" y="6959"/>
                  </a:lnTo>
                  <a:lnTo>
                    <a:pt x="8946" y="7038"/>
                  </a:lnTo>
                  <a:lnTo>
                    <a:pt x="8986" y="7157"/>
                  </a:lnTo>
                  <a:lnTo>
                    <a:pt x="9026" y="7237"/>
                  </a:lnTo>
                  <a:lnTo>
                    <a:pt x="9026" y="7356"/>
                  </a:lnTo>
                  <a:lnTo>
                    <a:pt x="8986" y="7436"/>
                  </a:lnTo>
                  <a:lnTo>
                    <a:pt x="8827" y="7674"/>
                  </a:lnTo>
                  <a:lnTo>
                    <a:pt x="8589" y="7953"/>
                  </a:lnTo>
                  <a:lnTo>
                    <a:pt x="8231" y="8271"/>
                  </a:lnTo>
                  <a:lnTo>
                    <a:pt x="7276" y="8947"/>
                  </a:lnTo>
                  <a:lnTo>
                    <a:pt x="7276" y="8947"/>
                  </a:lnTo>
                  <a:lnTo>
                    <a:pt x="6760" y="9225"/>
                  </a:lnTo>
                  <a:lnTo>
                    <a:pt x="6283" y="9503"/>
                  </a:lnTo>
                  <a:lnTo>
                    <a:pt x="5845" y="9821"/>
                  </a:lnTo>
                  <a:lnTo>
                    <a:pt x="5408" y="10179"/>
                  </a:lnTo>
                  <a:lnTo>
                    <a:pt x="4970" y="10577"/>
                  </a:lnTo>
                  <a:lnTo>
                    <a:pt x="4573" y="10974"/>
                  </a:lnTo>
                  <a:lnTo>
                    <a:pt x="4215" y="11451"/>
                  </a:lnTo>
                  <a:lnTo>
                    <a:pt x="3857" y="11889"/>
                  </a:lnTo>
                  <a:lnTo>
                    <a:pt x="3539" y="12366"/>
                  </a:lnTo>
                  <a:lnTo>
                    <a:pt x="3261" y="12883"/>
                  </a:lnTo>
                  <a:lnTo>
                    <a:pt x="2982" y="13400"/>
                  </a:lnTo>
                  <a:lnTo>
                    <a:pt x="2784" y="13916"/>
                  </a:lnTo>
                  <a:lnTo>
                    <a:pt x="2585" y="14473"/>
                  </a:lnTo>
                  <a:lnTo>
                    <a:pt x="2426" y="15030"/>
                  </a:lnTo>
                  <a:lnTo>
                    <a:pt x="2307" y="15586"/>
                  </a:lnTo>
                  <a:lnTo>
                    <a:pt x="2267" y="16183"/>
                  </a:lnTo>
                  <a:lnTo>
                    <a:pt x="2267" y="16183"/>
                  </a:lnTo>
                  <a:lnTo>
                    <a:pt x="2227" y="16859"/>
                  </a:lnTo>
                  <a:lnTo>
                    <a:pt x="2267" y="17534"/>
                  </a:lnTo>
                  <a:lnTo>
                    <a:pt x="2386" y="18171"/>
                  </a:lnTo>
                  <a:lnTo>
                    <a:pt x="2545" y="18767"/>
                  </a:lnTo>
                  <a:lnTo>
                    <a:pt x="2784" y="19363"/>
                  </a:lnTo>
                  <a:lnTo>
                    <a:pt x="3062" y="19960"/>
                  </a:lnTo>
                  <a:lnTo>
                    <a:pt x="3380" y="20516"/>
                  </a:lnTo>
                  <a:lnTo>
                    <a:pt x="3738" y="21033"/>
                  </a:lnTo>
                  <a:lnTo>
                    <a:pt x="4136" y="21590"/>
                  </a:lnTo>
                  <a:lnTo>
                    <a:pt x="4533" y="22107"/>
                  </a:lnTo>
                  <a:lnTo>
                    <a:pt x="5408" y="23101"/>
                  </a:lnTo>
                  <a:lnTo>
                    <a:pt x="6322" y="24055"/>
                  </a:lnTo>
                  <a:lnTo>
                    <a:pt x="7157" y="25049"/>
                  </a:lnTo>
                  <a:lnTo>
                    <a:pt x="7157" y="25049"/>
                  </a:lnTo>
                  <a:lnTo>
                    <a:pt x="8270" y="26281"/>
                  </a:lnTo>
                  <a:lnTo>
                    <a:pt x="8907" y="27077"/>
                  </a:lnTo>
                  <a:lnTo>
                    <a:pt x="9185" y="27474"/>
                  </a:lnTo>
                  <a:lnTo>
                    <a:pt x="9463" y="27872"/>
                  </a:lnTo>
                  <a:lnTo>
                    <a:pt x="9702" y="28309"/>
                  </a:lnTo>
                  <a:lnTo>
                    <a:pt x="9861" y="28747"/>
                  </a:lnTo>
                  <a:lnTo>
                    <a:pt x="10020" y="29144"/>
                  </a:lnTo>
                  <a:lnTo>
                    <a:pt x="10099" y="29582"/>
                  </a:lnTo>
                  <a:lnTo>
                    <a:pt x="10099" y="30019"/>
                  </a:lnTo>
                  <a:lnTo>
                    <a:pt x="10060" y="30416"/>
                  </a:lnTo>
                  <a:lnTo>
                    <a:pt x="9901" y="30814"/>
                  </a:lnTo>
                  <a:lnTo>
                    <a:pt x="9622" y="31212"/>
                  </a:lnTo>
                  <a:lnTo>
                    <a:pt x="9622" y="31212"/>
                  </a:lnTo>
                  <a:lnTo>
                    <a:pt x="9344" y="31490"/>
                  </a:lnTo>
                  <a:lnTo>
                    <a:pt x="9026" y="31689"/>
                  </a:lnTo>
                  <a:lnTo>
                    <a:pt x="8668" y="31848"/>
                  </a:lnTo>
                  <a:lnTo>
                    <a:pt x="8270" y="31967"/>
                  </a:lnTo>
                  <a:lnTo>
                    <a:pt x="7873" y="31967"/>
                  </a:lnTo>
                  <a:lnTo>
                    <a:pt x="7475" y="31927"/>
                  </a:lnTo>
                  <a:lnTo>
                    <a:pt x="7276" y="31848"/>
                  </a:lnTo>
                  <a:lnTo>
                    <a:pt x="7117" y="31768"/>
                  </a:lnTo>
                  <a:lnTo>
                    <a:pt x="6958" y="31649"/>
                  </a:lnTo>
                  <a:lnTo>
                    <a:pt x="6799" y="31490"/>
                  </a:lnTo>
                  <a:lnTo>
                    <a:pt x="6799" y="31490"/>
                  </a:lnTo>
                  <a:lnTo>
                    <a:pt x="6680" y="31291"/>
                  </a:lnTo>
                  <a:lnTo>
                    <a:pt x="6561" y="31092"/>
                  </a:lnTo>
                  <a:lnTo>
                    <a:pt x="6481" y="30814"/>
                  </a:lnTo>
                  <a:lnTo>
                    <a:pt x="6442" y="30575"/>
                  </a:lnTo>
                  <a:lnTo>
                    <a:pt x="6442" y="30297"/>
                  </a:lnTo>
                  <a:lnTo>
                    <a:pt x="6521" y="30059"/>
                  </a:lnTo>
                  <a:lnTo>
                    <a:pt x="6640" y="29860"/>
                  </a:lnTo>
                  <a:lnTo>
                    <a:pt x="6760" y="29780"/>
                  </a:lnTo>
                  <a:lnTo>
                    <a:pt x="6839" y="29741"/>
                  </a:lnTo>
                  <a:lnTo>
                    <a:pt x="6839" y="29741"/>
                  </a:lnTo>
                  <a:lnTo>
                    <a:pt x="7117" y="29621"/>
                  </a:lnTo>
                  <a:lnTo>
                    <a:pt x="7396" y="29621"/>
                  </a:lnTo>
                  <a:lnTo>
                    <a:pt x="7595" y="29661"/>
                  </a:lnTo>
                  <a:lnTo>
                    <a:pt x="7833" y="29701"/>
                  </a:lnTo>
                  <a:lnTo>
                    <a:pt x="8231" y="29900"/>
                  </a:lnTo>
                  <a:lnTo>
                    <a:pt x="8469" y="29979"/>
                  </a:lnTo>
                  <a:lnTo>
                    <a:pt x="8708" y="30019"/>
                  </a:lnTo>
                  <a:lnTo>
                    <a:pt x="8708" y="30019"/>
                  </a:lnTo>
                  <a:lnTo>
                    <a:pt x="8827" y="30019"/>
                  </a:lnTo>
                  <a:lnTo>
                    <a:pt x="8907" y="30019"/>
                  </a:lnTo>
                  <a:lnTo>
                    <a:pt x="8986" y="29979"/>
                  </a:lnTo>
                  <a:lnTo>
                    <a:pt x="9026" y="29900"/>
                  </a:lnTo>
                  <a:lnTo>
                    <a:pt x="9066" y="29741"/>
                  </a:lnTo>
                  <a:lnTo>
                    <a:pt x="9026" y="29542"/>
                  </a:lnTo>
                  <a:lnTo>
                    <a:pt x="8907" y="29263"/>
                  </a:lnTo>
                  <a:lnTo>
                    <a:pt x="8748" y="29025"/>
                  </a:lnTo>
                  <a:lnTo>
                    <a:pt x="8509" y="28786"/>
                  </a:lnTo>
                  <a:lnTo>
                    <a:pt x="8231" y="28548"/>
                  </a:lnTo>
                  <a:lnTo>
                    <a:pt x="8231" y="28548"/>
                  </a:lnTo>
                  <a:lnTo>
                    <a:pt x="7952" y="28389"/>
                  </a:lnTo>
                  <a:lnTo>
                    <a:pt x="7634" y="28269"/>
                  </a:lnTo>
                  <a:lnTo>
                    <a:pt x="7276" y="28230"/>
                  </a:lnTo>
                  <a:lnTo>
                    <a:pt x="6919" y="28190"/>
                  </a:lnTo>
                  <a:lnTo>
                    <a:pt x="6521" y="28230"/>
                  </a:lnTo>
                  <a:lnTo>
                    <a:pt x="6163" y="28349"/>
                  </a:lnTo>
                  <a:lnTo>
                    <a:pt x="5766" y="28468"/>
                  </a:lnTo>
                  <a:lnTo>
                    <a:pt x="5408" y="28667"/>
                  </a:lnTo>
                  <a:lnTo>
                    <a:pt x="5050" y="28866"/>
                  </a:lnTo>
                  <a:lnTo>
                    <a:pt x="4772" y="29144"/>
                  </a:lnTo>
                  <a:lnTo>
                    <a:pt x="4493" y="29462"/>
                  </a:lnTo>
                  <a:lnTo>
                    <a:pt x="4295" y="29820"/>
                  </a:lnTo>
                  <a:lnTo>
                    <a:pt x="4175" y="30178"/>
                  </a:lnTo>
                  <a:lnTo>
                    <a:pt x="4096" y="30615"/>
                  </a:lnTo>
                  <a:lnTo>
                    <a:pt x="4136" y="31092"/>
                  </a:lnTo>
                  <a:lnTo>
                    <a:pt x="4255" y="31569"/>
                  </a:lnTo>
                  <a:lnTo>
                    <a:pt x="4255" y="31569"/>
                  </a:lnTo>
                  <a:lnTo>
                    <a:pt x="4454" y="32047"/>
                  </a:lnTo>
                  <a:lnTo>
                    <a:pt x="4692" y="32484"/>
                  </a:lnTo>
                  <a:lnTo>
                    <a:pt x="5010" y="32842"/>
                  </a:lnTo>
                  <a:lnTo>
                    <a:pt x="5408" y="33200"/>
                  </a:lnTo>
                  <a:lnTo>
                    <a:pt x="5805" y="33438"/>
                  </a:lnTo>
                  <a:lnTo>
                    <a:pt x="6283" y="33677"/>
                  </a:lnTo>
                  <a:lnTo>
                    <a:pt x="6760" y="33875"/>
                  </a:lnTo>
                  <a:lnTo>
                    <a:pt x="7276" y="33995"/>
                  </a:lnTo>
                  <a:lnTo>
                    <a:pt x="7793" y="34074"/>
                  </a:lnTo>
                  <a:lnTo>
                    <a:pt x="8350" y="34074"/>
                  </a:lnTo>
                  <a:lnTo>
                    <a:pt x="8946" y="34074"/>
                  </a:lnTo>
                  <a:lnTo>
                    <a:pt x="9503" y="33995"/>
                  </a:lnTo>
                  <a:lnTo>
                    <a:pt x="10060" y="33875"/>
                  </a:lnTo>
                  <a:lnTo>
                    <a:pt x="10656" y="33716"/>
                  </a:lnTo>
                  <a:lnTo>
                    <a:pt x="11213" y="33478"/>
                  </a:lnTo>
                  <a:lnTo>
                    <a:pt x="11730" y="33239"/>
                  </a:lnTo>
                  <a:lnTo>
                    <a:pt x="11730" y="33239"/>
                  </a:lnTo>
                  <a:lnTo>
                    <a:pt x="11968" y="33080"/>
                  </a:lnTo>
                  <a:lnTo>
                    <a:pt x="12207" y="32882"/>
                  </a:lnTo>
                  <a:lnTo>
                    <a:pt x="12405" y="32683"/>
                  </a:lnTo>
                  <a:lnTo>
                    <a:pt x="12604" y="32484"/>
                  </a:lnTo>
                  <a:lnTo>
                    <a:pt x="12763" y="32245"/>
                  </a:lnTo>
                  <a:lnTo>
                    <a:pt x="12922" y="32007"/>
                  </a:lnTo>
                  <a:lnTo>
                    <a:pt x="13161" y="31490"/>
                  </a:lnTo>
                  <a:lnTo>
                    <a:pt x="13360" y="30933"/>
                  </a:lnTo>
                  <a:lnTo>
                    <a:pt x="13479" y="30337"/>
                  </a:lnTo>
                  <a:lnTo>
                    <a:pt x="13558" y="29701"/>
                  </a:lnTo>
                  <a:lnTo>
                    <a:pt x="13558" y="29065"/>
                  </a:lnTo>
                  <a:lnTo>
                    <a:pt x="13519" y="28389"/>
                  </a:lnTo>
                  <a:lnTo>
                    <a:pt x="13439" y="27753"/>
                  </a:lnTo>
                  <a:lnTo>
                    <a:pt x="13320" y="27116"/>
                  </a:lnTo>
                  <a:lnTo>
                    <a:pt x="13201" y="26520"/>
                  </a:lnTo>
                  <a:lnTo>
                    <a:pt x="13042" y="25963"/>
                  </a:lnTo>
                  <a:lnTo>
                    <a:pt x="12843" y="25447"/>
                  </a:lnTo>
                  <a:lnTo>
                    <a:pt x="12644" y="24969"/>
                  </a:lnTo>
                  <a:lnTo>
                    <a:pt x="12445" y="24572"/>
                  </a:lnTo>
                  <a:lnTo>
                    <a:pt x="12445" y="24572"/>
                  </a:lnTo>
                  <a:lnTo>
                    <a:pt x="12246" y="24174"/>
                  </a:lnTo>
                  <a:lnTo>
                    <a:pt x="12048" y="23737"/>
                  </a:lnTo>
                  <a:lnTo>
                    <a:pt x="11849" y="23220"/>
                  </a:lnTo>
                  <a:lnTo>
                    <a:pt x="11650" y="22703"/>
                  </a:lnTo>
                  <a:lnTo>
                    <a:pt x="11491" y="22147"/>
                  </a:lnTo>
                  <a:lnTo>
                    <a:pt x="11332" y="21550"/>
                  </a:lnTo>
                  <a:lnTo>
                    <a:pt x="11213" y="20914"/>
                  </a:lnTo>
                  <a:lnTo>
                    <a:pt x="11133" y="20278"/>
                  </a:lnTo>
                  <a:lnTo>
                    <a:pt x="11054" y="19602"/>
                  </a:lnTo>
                  <a:lnTo>
                    <a:pt x="11014" y="18926"/>
                  </a:lnTo>
                  <a:lnTo>
                    <a:pt x="11014" y="18250"/>
                  </a:lnTo>
                  <a:lnTo>
                    <a:pt x="11054" y="17534"/>
                  </a:lnTo>
                  <a:lnTo>
                    <a:pt x="11133" y="16859"/>
                  </a:lnTo>
                  <a:lnTo>
                    <a:pt x="11252" y="16183"/>
                  </a:lnTo>
                  <a:lnTo>
                    <a:pt x="11451" y="15507"/>
                  </a:lnTo>
                  <a:lnTo>
                    <a:pt x="11650" y="148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80;p133">
              <a:extLst>
                <a:ext uri="{FF2B5EF4-FFF2-40B4-BE49-F238E27FC236}">
                  <a16:creationId xmlns:a16="http://schemas.microsoft.com/office/drawing/2014/main" id="{3EA26E0B-5E85-8047-8BA8-9496E74FAB13}"/>
                </a:ext>
              </a:extLst>
            </p:cNvPr>
            <p:cNvSpPr/>
            <p:nvPr/>
          </p:nvSpPr>
          <p:spPr>
            <a:xfrm>
              <a:off x="5715950" y="4002050"/>
              <a:ext cx="171975" cy="128250"/>
            </a:xfrm>
            <a:custGeom>
              <a:avLst/>
              <a:gdLst/>
              <a:ahLst/>
              <a:cxnLst/>
              <a:rect l="l" t="t" r="r" b="b"/>
              <a:pathLst>
                <a:path w="6879" h="5130" extrusionOk="0">
                  <a:moveTo>
                    <a:pt x="3619" y="1"/>
                  </a:moveTo>
                  <a:lnTo>
                    <a:pt x="3221" y="40"/>
                  </a:lnTo>
                  <a:lnTo>
                    <a:pt x="2863" y="80"/>
                  </a:lnTo>
                  <a:lnTo>
                    <a:pt x="2505" y="160"/>
                  </a:lnTo>
                  <a:lnTo>
                    <a:pt x="2187" y="239"/>
                  </a:lnTo>
                  <a:lnTo>
                    <a:pt x="1591" y="478"/>
                  </a:lnTo>
                  <a:lnTo>
                    <a:pt x="1114" y="756"/>
                  </a:lnTo>
                  <a:lnTo>
                    <a:pt x="716" y="1034"/>
                  </a:lnTo>
                  <a:lnTo>
                    <a:pt x="438" y="1273"/>
                  </a:lnTo>
                  <a:lnTo>
                    <a:pt x="199" y="1511"/>
                  </a:lnTo>
                  <a:lnTo>
                    <a:pt x="120" y="1710"/>
                  </a:lnTo>
                  <a:lnTo>
                    <a:pt x="40" y="1869"/>
                  </a:lnTo>
                  <a:lnTo>
                    <a:pt x="0" y="2267"/>
                  </a:lnTo>
                  <a:lnTo>
                    <a:pt x="0" y="2625"/>
                  </a:lnTo>
                  <a:lnTo>
                    <a:pt x="80" y="2983"/>
                  </a:lnTo>
                  <a:lnTo>
                    <a:pt x="239" y="3301"/>
                  </a:lnTo>
                  <a:lnTo>
                    <a:pt x="398" y="3579"/>
                  </a:lnTo>
                  <a:lnTo>
                    <a:pt x="637" y="3738"/>
                  </a:lnTo>
                  <a:lnTo>
                    <a:pt x="756" y="3778"/>
                  </a:lnTo>
                  <a:lnTo>
                    <a:pt x="875" y="3818"/>
                  </a:lnTo>
                  <a:lnTo>
                    <a:pt x="1114" y="3857"/>
                  </a:lnTo>
                  <a:lnTo>
                    <a:pt x="1392" y="3977"/>
                  </a:lnTo>
                  <a:lnTo>
                    <a:pt x="1710" y="4175"/>
                  </a:lnTo>
                  <a:lnTo>
                    <a:pt x="2028" y="4414"/>
                  </a:lnTo>
                  <a:lnTo>
                    <a:pt x="2625" y="4851"/>
                  </a:lnTo>
                  <a:lnTo>
                    <a:pt x="2903" y="5010"/>
                  </a:lnTo>
                  <a:lnTo>
                    <a:pt x="3141" y="5090"/>
                  </a:lnTo>
                  <a:lnTo>
                    <a:pt x="3380" y="5130"/>
                  </a:lnTo>
                  <a:lnTo>
                    <a:pt x="3539" y="5090"/>
                  </a:lnTo>
                  <a:lnTo>
                    <a:pt x="3658" y="5050"/>
                  </a:lnTo>
                  <a:lnTo>
                    <a:pt x="3738" y="4931"/>
                  </a:lnTo>
                  <a:lnTo>
                    <a:pt x="3778" y="4811"/>
                  </a:lnTo>
                  <a:lnTo>
                    <a:pt x="3817" y="4613"/>
                  </a:lnTo>
                  <a:lnTo>
                    <a:pt x="3857" y="4136"/>
                  </a:lnTo>
                  <a:lnTo>
                    <a:pt x="3857" y="3937"/>
                  </a:lnTo>
                  <a:lnTo>
                    <a:pt x="3937" y="3778"/>
                  </a:lnTo>
                  <a:lnTo>
                    <a:pt x="4056" y="3738"/>
                  </a:lnTo>
                  <a:lnTo>
                    <a:pt x="4215" y="3698"/>
                  </a:lnTo>
                  <a:lnTo>
                    <a:pt x="4573" y="3818"/>
                  </a:lnTo>
                  <a:lnTo>
                    <a:pt x="5010" y="3937"/>
                  </a:lnTo>
                  <a:lnTo>
                    <a:pt x="5249" y="3937"/>
                  </a:lnTo>
                  <a:lnTo>
                    <a:pt x="5368" y="3857"/>
                  </a:lnTo>
                  <a:lnTo>
                    <a:pt x="5487" y="3738"/>
                  </a:lnTo>
                  <a:lnTo>
                    <a:pt x="5527" y="3579"/>
                  </a:lnTo>
                  <a:lnTo>
                    <a:pt x="5567" y="3340"/>
                  </a:lnTo>
                  <a:lnTo>
                    <a:pt x="5607" y="3102"/>
                  </a:lnTo>
                  <a:lnTo>
                    <a:pt x="5607" y="2545"/>
                  </a:lnTo>
                  <a:lnTo>
                    <a:pt x="5646" y="2426"/>
                  </a:lnTo>
                  <a:lnTo>
                    <a:pt x="5686" y="2307"/>
                  </a:lnTo>
                  <a:lnTo>
                    <a:pt x="5805" y="2148"/>
                  </a:lnTo>
                  <a:lnTo>
                    <a:pt x="6004" y="2068"/>
                  </a:lnTo>
                  <a:lnTo>
                    <a:pt x="6203" y="1989"/>
                  </a:lnTo>
                  <a:lnTo>
                    <a:pt x="6600" y="1869"/>
                  </a:lnTo>
                  <a:lnTo>
                    <a:pt x="6760" y="1790"/>
                  </a:lnTo>
                  <a:lnTo>
                    <a:pt x="6839" y="1710"/>
                  </a:lnTo>
                  <a:lnTo>
                    <a:pt x="6839" y="1631"/>
                  </a:lnTo>
                  <a:lnTo>
                    <a:pt x="6879" y="1551"/>
                  </a:lnTo>
                  <a:lnTo>
                    <a:pt x="6839" y="1432"/>
                  </a:lnTo>
                  <a:lnTo>
                    <a:pt x="6720" y="1193"/>
                  </a:lnTo>
                  <a:lnTo>
                    <a:pt x="6441" y="955"/>
                  </a:lnTo>
                  <a:lnTo>
                    <a:pt x="6084" y="677"/>
                  </a:lnTo>
                  <a:lnTo>
                    <a:pt x="5646" y="398"/>
                  </a:lnTo>
                  <a:lnTo>
                    <a:pt x="5050" y="199"/>
                  </a:lnTo>
                  <a:lnTo>
                    <a:pt x="4732" y="120"/>
                  </a:lnTo>
                  <a:lnTo>
                    <a:pt x="4374" y="40"/>
                  </a:lnTo>
                  <a:lnTo>
                    <a:pt x="4016" y="1"/>
                  </a:lnTo>
                  <a:close/>
                </a:path>
              </a:pathLst>
            </a:custGeom>
            <a:solidFill>
              <a:srgbClr val="FF92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1;p133">
              <a:extLst>
                <a:ext uri="{FF2B5EF4-FFF2-40B4-BE49-F238E27FC236}">
                  <a16:creationId xmlns:a16="http://schemas.microsoft.com/office/drawing/2014/main" id="{ABABB6C7-87F8-DDE3-B502-6CEBCA3313C0}"/>
                </a:ext>
              </a:extLst>
            </p:cNvPr>
            <p:cNvSpPr/>
            <p:nvPr/>
          </p:nvSpPr>
          <p:spPr>
            <a:xfrm>
              <a:off x="5715950" y="4002050"/>
              <a:ext cx="171975" cy="128250"/>
            </a:xfrm>
            <a:custGeom>
              <a:avLst/>
              <a:gdLst/>
              <a:ahLst/>
              <a:cxnLst/>
              <a:rect l="l" t="t" r="r" b="b"/>
              <a:pathLst>
                <a:path w="6879" h="5130" fill="none" extrusionOk="0">
                  <a:moveTo>
                    <a:pt x="199" y="1511"/>
                  </a:moveTo>
                  <a:lnTo>
                    <a:pt x="199" y="1511"/>
                  </a:lnTo>
                  <a:lnTo>
                    <a:pt x="438" y="1273"/>
                  </a:lnTo>
                  <a:lnTo>
                    <a:pt x="716" y="1034"/>
                  </a:lnTo>
                  <a:lnTo>
                    <a:pt x="1114" y="756"/>
                  </a:lnTo>
                  <a:lnTo>
                    <a:pt x="1591" y="478"/>
                  </a:lnTo>
                  <a:lnTo>
                    <a:pt x="2187" y="239"/>
                  </a:lnTo>
                  <a:lnTo>
                    <a:pt x="2505" y="160"/>
                  </a:lnTo>
                  <a:lnTo>
                    <a:pt x="2863" y="80"/>
                  </a:lnTo>
                  <a:lnTo>
                    <a:pt x="3221" y="40"/>
                  </a:lnTo>
                  <a:lnTo>
                    <a:pt x="3619" y="1"/>
                  </a:lnTo>
                  <a:lnTo>
                    <a:pt x="3619" y="1"/>
                  </a:lnTo>
                  <a:lnTo>
                    <a:pt x="4016" y="1"/>
                  </a:lnTo>
                  <a:lnTo>
                    <a:pt x="4374" y="40"/>
                  </a:lnTo>
                  <a:lnTo>
                    <a:pt x="4732" y="120"/>
                  </a:lnTo>
                  <a:lnTo>
                    <a:pt x="5050" y="199"/>
                  </a:lnTo>
                  <a:lnTo>
                    <a:pt x="5646" y="398"/>
                  </a:lnTo>
                  <a:lnTo>
                    <a:pt x="6084" y="677"/>
                  </a:lnTo>
                  <a:lnTo>
                    <a:pt x="6441" y="955"/>
                  </a:lnTo>
                  <a:lnTo>
                    <a:pt x="6720" y="1193"/>
                  </a:lnTo>
                  <a:lnTo>
                    <a:pt x="6839" y="1432"/>
                  </a:lnTo>
                  <a:lnTo>
                    <a:pt x="6879" y="1551"/>
                  </a:lnTo>
                  <a:lnTo>
                    <a:pt x="6839" y="1631"/>
                  </a:lnTo>
                  <a:lnTo>
                    <a:pt x="6839" y="1631"/>
                  </a:lnTo>
                  <a:lnTo>
                    <a:pt x="6839" y="1710"/>
                  </a:lnTo>
                  <a:lnTo>
                    <a:pt x="6760" y="1790"/>
                  </a:lnTo>
                  <a:lnTo>
                    <a:pt x="6600" y="1869"/>
                  </a:lnTo>
                  <a:lnTo>
                    <a:pt x="6203" y="1989"/>
                  </a:lnTo>
                  <a:lnTo>
                    <a:pt x="6004" y="2068"/>
                  </a:lnTo>
                  <a:lnTo>
                    <a:pt x="5805" y="2148"/>
                  </a:lnTo>
                  <a:lnTo>
                    <a:pt x="5686" y="2307"/>
                  </a:lnTo>
                  <a:lnTo>
                    <a:pt x="5646" y="2426"/>
                  </a:lnTo>
                  <a:lnTo>
                    <a:pt x="5607" y="2545"/>
                  </a:lnTo>
                  <a:lnTo>
                    <a:pt x="5607" y="2545"/>
                  </a:lnTo>
                  <a:lnTo>
                    <a:pt x="5607" y="3102"/>
                  </a:lnTo>
                  <a:lnTo>
                    <a:pt x="5567" y="3340"/>
                  </a:lnTo>
                  <a:lnTo>
                    <a:pt x="5527" y="3579"/>
                  </a:lnTo>
                  <a:lnTo>
                    <a:pt x="5487" y="3738"/>
                  </a:lnTo>
                  <a:lnTo>
                    <a:pt x="5368" y="3857"/>
                  </a:lnTo>
                  <a:lnTo>
                    <a:pt x="5249" y="3937"/>
                  </a:lnTo>
                  <a:lnTo>
                    <a:pt x="5010" y="3937"/>
                  </a:lnTo>
                  <a:lnTo>
                    <a:pt x="5010" y="3937"/>
                  </a:lnTo>
                  <a:lnTo>
                    <a:pt x="4573" y="3818"/>
                  </a:lnTo>
                  <a:lnTo>
                    <a:pt x="4215" y="3698"/>
                  </a:lnTo>
                  <a:lnTo>
                    <a:pt x="4056" y="3738"/>
                  </a:lnTo>
                  <a:lnTo>
                    <a:pt x="3937" y="3778"/>
                  </a:lnTo>
                  <a:lnTo>
                    <a:pt x="3857" y="3937"/>
                  </a:lnTo>
                  <a:lnTo>
                    <a:pt x="3857" y="4136"/>
                  </a:lnTo>
                  <a:lnTo>
                    <a:pt x="3857" y="4136"/>
                  </a:lnTo>
                  <a:lnTo>
                    <a:pt x="3817" y="4613"/>
                  </a:lnTo>
                  <a:lnTo>
                    <a:pt x="3778" y="4811"/>
                  </a:lnTo>
                  <a:lnTo>
                    <a:pt x="3738" y="4931"/>
                  </a:lnTo>
                  <a:lnTo>
                    <a:pt x="3658" y="5050"/>
                  </a:lnTo>
                  <a:lnTo>
                    <a:pt x="3539" y="5090"/>
                  </a:lnTo>
                  <a:lnTo>
                    <a:pt x="3380" y="5130"/>
                  </a:lnTo>
                  <a:lnTo>
                    <a:pt x="3141" y="5090"/>
                  </a:lnTo>
                  <a:lnTo>
                    <a:pt x="3141" y="5090"/>
                  </a:lnTo>
                  <a:lnTo>
                    <a:pt x="2903" y="5010"/>
                  </a:lnTo>
                  <a:lnTo>
                    <a:pt x="2625" y="4851"/>
                  </a:lnTo>
                  <a:lnTo>
                    <a:pt x="2028" y="4414"/>
                  </a:lnTo>
                  <a:lnTo>
                    <a:pt x="1710" y="4175"/>
                  </a:lnTo>
                  <a:lnTo>
                    <a:pt x="1392" y="3977"/>
                  </a:lnTo>
                  <a:lnTo>
                    <a:pt x="1114" y="3857"/>
                  </a:lnTo>
                  <a:lnTo>
                    <a:pt x="875" y="3818"/>
                  </a:lnTo>
                  <a:lnTo>
                    <a:pt x="875" y="3818"/>
                  </a:lnTo>
                  <a:lnTo>
                    <a:pt x="756" y="3778"/>
                  </a:lnTo>
                  <a:lnTo>
                    <a:pt x="637" y="3738"/>
                  </a:lnTo>
                  <a:lnTo>
                    <a:pt x="398" y="3579"/>
                  </a:lnTo>
                  <a:lnTo>
                    <a:pt x="239" y="3301"/>
                  </a:lnTo>
                  <a:lnTo>
                    <a:pt x="80" y="2983"/>
                  </a:lnTo>
                  <a:lnTo>
                    <a:pt x="0" y="2625"/>
                  </a:lnTo>
                  <a:lnTo>
                    <a:pt x="0" y="2267"/>
                  </a:lnTo>
                  <a:lnTo>
                    <a:pt x="40" y="1869"/>
                  </a:lnTo>
                  <a:lnTo>
                    <a:pt x="120" y="1710"/>
                  </a:lnTo>
                  <a:lnTo>
                    <a:pt x="199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82;p133">
              <a:extLst>
                <a:ext uri="{FF2B5EF4-FFF2-40B4-BE49-F238E27FC236}">
                  <a16:creationId xmlns:a16="http://schemas.microsoft.com/office/drawing/2014/main" id="{FAF8D0F7-BD5C-427B-125B-3D5042B96852}"/>
                </a:ext>
              </a:extLst>
            </p:cNvPr>
            <p:cNvSpPr/>
            <p:nvPr/>
          </p:nvSpPr>
          <p:spPr>
            <a:xfrm>
              <a:off x="5603625" y="3611425"/>
              <a:ext cx="46750" cy="46725"/>
            </a:xfrm>
            <a:custGeom>
              <a:avLst/>
              <a:gdLst/>
              <a:ahLst/>
              <a:cxnLst/>
              <a:rect l="l" t="t" r="r" b="b"/>
              <a:pathLst>
                <a:path w="1870" h="1869" extrusionOk="0">
                  <a:moveTo>
                    <a:pt x="756" y="0"/>
                  </a:moveTo>
                  <a:lnTo>
                    <a:pt x="557" y="80"/>
                  </a:lnTo>
                  <a:lnTo>
                    <a:pt x="398" y="159"/>
                  </a:lnTo>
                  <a:lnTo>
                    <a:pt x="279" y="279"/>
                  </a:lnTo>
                  <a:lnTo>
                    <a:pt x="160" y="398"/>
                  </a:lnTo>
                  <a:lnTo>
                    <a:pt x="80" y="557"/>
                  </a:lnTo>
                  <a:lnTo>
                    <a:pt x="1" y="756"/>
                  </a:lnTo>
                  <a:lnTo>
                    <a:pt x="1" y="915"/>
                  </a:lnTo>
                  <a:lnTo>
                    <a:pt x="1" y="1114"/>
                  </a:lnTo>
                  <a:lnTo>
                    <a:pt x="80" y="1312"/>
                  </a:lnTo>
                  <a:lnTo>
                    <a:pt x="160" y="1471"/>
                  </a:lnTo>
                  <a:lnTo>
                    <a:pt x="279" y="1591"/>
                  </a:lnTo>
                  <a:lnTo>
                    <a:pt x="398" y="1710"/>
                  </a:lnTo>
                  <a:lnTo>
                    <a:pt x="557" y="1789"/>
                  </a:lnTo>
                  <a:lnTo>
                    <a:pt x="756" y="1869"/>
                  </a:lnTo>
                  <a:lnTo>
                    <a:pt x="1114" y="1869"/>
                  </a:lnTo>
                  <a:lnTo>
                    <a:pt x="1313" y="1789"/>
                  </a:lnTo>
                  <a:lnTo>
                    <a:pt x="1472" y="1710"/>
                  </a:lnTo>
                  <a:lnTo>
                    <a:pt x="1591" y="1591"/>
                  </a:lnTo>
                  <a:lnTo>
                    <a:pt x="1710" y="1471"/>
                  </a:lnTo>
                  <a:lnTo>
                    <a:pt x="1790" y="1312"/>
                  </a:lnTo>
                  <a:lnTo>
                    <a:pt x="1869" y="1114"/>
                  </a:lnTo>
                  <a:lnTo>
                    <a:pt x="1869" y="915"/>
                  </a:lnTo>
                  <a:lnTo>
                    <a:pt x="1869" y="756"/>
                  </a:lnTo>
                  <a:lnTo>
                    <a:pt x="1790" y="557"/>
                  </a:lnTo>
                  <a:lnTo>
                    <a:pt x="1710" y="398"/>
                  </a:lnTo>
                  <a:lnTo>
                    <a:pt x="1591" y="279"/>
                  </a:lnTo>
                  <a:lnTo>
                    <a:pt x="1472" y="159"/>
                  </a:lnTo>
                  <a:lnTo>
                    <a:pt x="1313" y="80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83;p133">
              <a:extLst>
                <a:ext uri="{FF2B5EF4-FFF2-40B4-BE49-F238E27FC236}">
                  <a16:creationId xmlns:a16="http://schemas.microsoft.com/office/drawing/2014/main" id="{EB9FD95C-5410-CADB-C760-F51F0820CE58}"/>
                </a:ext>
              </a:extLst>
            </p:cNvPr>
            <p:cNvSpPr/>
            <p:nvPr/>
          </p:nvSpPr>
          <p:spPr>
            <a:xfrm>
              <a:off x="5624500" y="361640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319" y="0"/>
                  </a:moveTo>
                  <a:lnTo>
                    <a:pt x="199" y="40"/>
                  </a:lnTo>
                  <a:lnTo>
                    <a:pt x="80" y="80"/>
                  </a:lnTo>
                  <a:lnTo>
                    <a:pt x="1" y="199"/>
                  </a:lnTo>
                  <a:lnTo>
                    <a:pt x="1" y="318"/>
                  </a:lnTo>
                  <a:lnTo>
                    <a:pt x="1" y="437"/>
                  </a:lnTo>
                  <a:lnTo>
                    <a:pt x="80" y="557"/>
                  </a:lnTo>
                  <a:lnTo>
                    <a:pt x="199" y="596"/>
                  </a:lnTo>
                  <a:lnTo>
                    <a:pt x="319" y="636"/>
                  </a:lnTo>
                  <a:lnTo>
                    <a:pt x="438" y="596"/>
                  </a:lnTo>
                  <a:lnTo>
                    <a:pt x="517" y="557"/>
                  </a:lnTo>
                  <a:lnTo>
                    <a:pt x="597" y="437"/>
                  </a:lnTo>
                  <a:lnTo>
                    <a:pt x="637" y="318"/>
                  </a:lnTo>
                  <a:lnTo>
                    <a:pt x="597" y="199"/>
                  </a:lnTo>
                  <a:lnTo>
                    <a:pt x="517" y="80"/>
                  </a:lnTo>
                  <a:lnTo>
                    <a:pt x="438" y="40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84;p133">
              <a:extLst>
                <a:ext uri="{FF2B5EF4-FFF2-40B4-BE49-F238E27FC236}">
                  <a16:creationId xmlns:a16="http://schemas.microsoft.com/office/drawing/2014/main" id="{40014901-1BD1-B13C-6D5C-ED8E7EAF5A15}"/>
                </a:ext>
              </a:extLst>
            </p:cNvPr>
            <p:cNvSpPr/>
            <p:nvPr/>
          </p:nvSpPr>
          <p:spPr>
            <a:xfrm>
              <a:off x="5515175" y="3752575"/>
              <a:ext cx="152100" cy="421450"/>
            </a:xfrm>
            <a:custGeom>
              <a:avLst/>
              <a:gdLst/>
              <a:ahLst/>
              <a:cxnLst/>
              <a:rect l="l" t="t" r="r" b="b"/>
              <a:pathLst>
                <a:path w="6084" h="16858" extrusionOk="0">
                  <a:moveTo>
                    <a:pt x="6083" y="0"/>
                  </a:moveTo>
                  <a:lnTo>
                    <a:pt x="5606" y="358"/>
                  </a:lnTo>
                  <a:lnTo>
                    <a:pt x="5049" y="756"/>
                  </a:lnTo>
                  <a:lnTo>
                    <a:pt x="4533" y="1034"/>
                  </a:lnTo>
                  <a:lnTo>
                    <a:pt x="4056" y="1312"/>
                  </a:lnTo>
                  <a:lnTo>
                    <a:pt x="3618" y="1630"/>
                  </a:lnTo>
                  <a:lnTo>
                    <a:pt x="3181" y="1988"/>
                  </a:lnTo>
                  <a:lnTo>
                    <a:pt x="2743" y="2386"/>
                  </a:lnTo>
                  <a:lnTo>
                    <a:pt x="2346" y="2783"/>
                  </a:lnTo>
                  <a:lnTo>
                    <a:pt x="1988" y="3260"/>
                  </a:lnTo>
                  <a:lnTo>
                    <a:pt x="1630" y="3698"/>
                  </a:lnTo>
                  <a:lnTo>
                    <a:pt x="1312" y="4175"/>
                  </a:lnTo>
                  <a:lnTo>
                    <a:pt x="1034" y="4692"/>
                  </a:lnTo>
                  <a:lnTo>
                    <a:pt x="755" y="5209"/>
                  </a:lnTo>
                  <a:lnTo>
                    <a:pt x="557" y="5725"/>
                  </a:lnTo>
                  <a:lnTo>
                    <a:pt x="358" y="6282"/>
                  </a:lnTo>
                  <a:lnTo>
                    <a:pt x="199" y="6839"/>
                  </a:lnTo>
                  <a:lnTo>
                    <a:pt x="80" y="7395"/>
                  </a:lnTo>
                  <a:lnTo>
                    <a:pt x="40" y="7992"/>
                  </a:lnTo>
                  <a:lnTo>
                    <a:pt x="0" y="8668"/>
                  </a:lnTo>
                  <a:lnTo>
                    <a:pt x="40" y="9343"/>
                  </a:lnTo>
                  <a:lnTo>
                    <a:pt x="159" y="9980"/>
                  </a:lnTo>
                  <a:lnTo>
                    <a:pt x="318" y="10576"/>
                  </a:lnTo>
                  <a:lnTo>
                    <a:pt x="557" y="11172"/>
                  </a:lnTo>
                  <a:lnTo>
                    <a:pt x="835" y="11769"/>
                  </a:lnTo>
                  <a:lnTo>
                    <a:pt x="1153" y="12325"/>
                  </a:lnTo>
                  <a:lnTo>
                    <a:pt x="1511" y="12842"/>
                  </a:lnTo>
                  <a:lnTo>
                    <a:pt x="1909" y="13399"/>
                  </a:lnTo>
                  <a:lnTo>
                    <a:pt x="2306" y="13916"/>
                  </a:lnTo>
                  <a:lnTo>
                    <a:pt x="3181" y="14910"/>
                  </a:lnTo>
                  <a:lnTo>
                    <a:pt x="4095" y="15864"/>
                  </a:lnTo>
                  <a:lnTo>
                    <a:pt x="4930" y="16858"/>
                  </a:lnTo>
                  <a:lnTo>
                    <a:pt x="4692" y="16023"/>
                  </a:lnTo>
                  <a:lnTo>
                    <a:pt x="4572" y="15268"/>
                  </a:lnTo>
                  <a:lnTo>
                    <a:pt x="4493" y="14512"/>
                  </a:lnTo>
                  <a:lnTo>
                    <a:pt x="4493" y="13797"/>
                  </a:lnTo>
                  <a:lnTo>
                    <a:pt x="4572" y="13041"/>
                  </a:lnTo>
                  <a:lnTo>
                    <a:pt x="4771" y="12206"/>
                  </a:lnTo>
                  <a:lnTo>
                    <a:pt x="5049" y="11292"/>
                  </a:lnTo>
                  <a:lnTo>
                    <a:pt x="5407" y="10298"/>
                  </a:lnTo>
                  <a:lnTo>
                    <a:pt x="5606" y="9781"/>
                  </a:lnTo>
                  <a:lnTo>
                    <a:pt x="5686" y="9224"/>
                  </a:lnTo>
                  <a:lnTo>
                    <a:pt x="5765" y="8707"/>
                  </a:lnTo>
                  <a:lnTo>
                    <a:pt x="5805" y="8230"/>
                  </a:lnTo>
                  <a:lnTo>
                    <a:pt x="5765" y="7713"/>
                  </a:lnTo>
                  <a:lnTo>
                    <a:pt x="5725" y="7236"/>
                  </a:lnTo>
                  <a:lnTo>
                    <a:pt x="5566" y="6282"/>
                  </a:lnTo>
                  <a:lnTo>
                    <a:pt x="5129" y="4533"/>
                  </a:lnTo>
                  <a:lnTo>
                    <a:pt x="5049" y="4135"/>
                  </a:lnTo>
                  <a:lnTo>
                    <a:pt x="5010" y="3737"/>
                  </a:lnTo>
                  <a:lnTo>
                    <a:pt x="4970" y="3340"/>
                  </a:lnTo>
                  <a:lnTo>
                    <a:pt x="5010" y="2982"/>
                  </a:lnTo>
                  <a:lnTo>
                    <a:pt x="5089" y="2306"/>
                  </a:lnTo>
                  <a:lnTo>
                    <a:pt x="5248" y="1670"/>
                  </a:lnTo>
                  <a:lnTo>
                    <a:pt x="5407" y="1153"/>
                  </a:lnTo>
                  <a:lnTo>
                    <a:pt x="5606" y="756"/>
                  </a:lnTo>
                  <a:lnTo>
                    <a:pt x="5805" y="437"/>
                  </a:lnTo>
                  <a:lnTo>
                    <a:pt x="5964" y="199"/>
                  </a:lnTo>
                  <a:lnTo>
                    <a:pt x="6083" y="0"/>
                  </a:lnTo>
                  <a:close/>
                </a:path>
              </a:pathLst>
            </a:custGeom>
            <a:solidFill>
              <a:srgbClr val="FDD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85;p133">
              <a:extLst>
                <a:ext uri="{FF2B5EF4-FFF2-40B4-BE49-F238E27FC236}">
                  <a16:creationId xmlns:a16="http://schemas.microsoft.com/office/drawing/2014/main" id="{A16C90C1-518D-D33E-5763-A7DDDAEDBB17}"/>
                </a:ext>
              </a:extLst>
            </p:cNvPr>
            <p:cNvSpPr/>
            <p:nvPr/>
          </p:nvSpPr>
          <p:spPr>
            <a:xfrm>
              <a:off x="5515175" y="3752575"/>
              <a:ext cx="152100" cy="421450"/>
            </a:xfrm>
            <a:custGeom>
              <a:avLst/>
              <a:gdLst/>
              <a:ahLst/>
              <a:cxnLst/>
              <a:rect l="l" t="t" r="r" b="b"/>
              <a:pathLst>
                <a:path w="6084" h="16858" fill="none" extrusionOk="0">
                  <a:moveTo>
                    <a:pt x="5407" y="10298"/>
                  </a:moveTo>
                  <a:lnTo>
                    <a:pt x="5407" y="10298"/>
                  </a:lnTo>
                  <a:lnTo>
                    <a:pt x="5606" y="9781"/>
                  </a:lnTo>
                  <a:lnTo>
                    <a:pt x="5686" y="9224"/>
                  </a:lnTo>
                  <a:lnTo>
                    <a:pt x="5765" y="8707"/>
                  </a:lnTo>
                  <a:lnTo>
                    <a:pt x="5805" y="8230"/>
                  </a:lnTo>
                  <a:lnTo>
                    <a:pt x="5765" y="7713"/>
                  </a:lnTo>
                  <a:lnTo>
                    <a:pt x="5725" y="7236"/>
                  </a:lnTo>
                  <a:lnTo>
                    <a:pt x="5566" y="6282"/>
                  </a:lnTo>
                  <a:lnTo>
                    <a:pt x="5129" y="4533"/>
                  </a:lnTo>
                  <a:lnTo>
                    <a:pt x="5049" y="4135"/>
                  </a:lnTo>
                  <a:lnTo>
                    <a:pt x="5010" y="3737"/>
                  </a:lnTo>
                  <a:lnTo>
                    <a:pt x="4970" y="3340"/>
                  </a:lnTo>
                  <a:lnTo>
                    <a:pt x="5010" y="2982"/>
                  </a:lnTo>
                  <a:lnTo>
                    <a:pt x="5010" y="2982"/>
                  </a:lnTo>
                  <a:lnTo>
                    <a:pt x="5089" y="2306"/>
                  </a:lnTo>
                  <a:lnTo>
                    <a:pt x="5248" y="1670"/>
                  </a:lnTo>
                  <a:lnTo>
                    <a:pt x="5407" y="1153"/>
                  </a:lnTo>
                  <a:lnTo>
                    <a:pt x="5606" y="756"/>
                  </a:lnTo>
                  <a:lnTo>
                    <a:pt x="5805" y="437"/>
                  </a:lnTo>
                  <a:lnTo>
                    <a:pt x="5964" y="199"/>
                  </a:lnTo>
                  <a:lnTo>
                    <a:pt x="6083" y="0"/>
                  </a:lnTo>
                  <a:lnTo>
                    <a:pt x="6083" y="0"/>
                  </a:lnTo>
                  <a:lnTo>
                    <a:pt x="5606" y="358"/>
                  </a:lnTo>
                  <a:lnTo>
                    <a:pt x="5049" y="756"/>
                  </a:lnTo>
                  <a:lnTo>
                    <a:pt x="5049" y="756"/>
                  </a:lnTo>
                  <a:lnTo>
                    <a:pt x="4533" y="1034"/>
                  </a:lnTo>
                  <a:lnTo>
                    <a:pt x="4056" y="1312"/>
                  </a:lnTo>
                  <a:lnTo>
                    <a:pt x="3618" y="1630"/>
                  </a:lnTo>
                  <a:lnTo>
                    <a:pt x="3181" y="1988"/>
                  </a:lnTo>
                  <a:lnTo>
                    <a:pt x="2743" y="2386"/>
                  </a:lnTo>
                  <a:lnTo>
                    <a:pt x="2346" y="2783"/>
                  </a:lnTo>
                  <a:lnTo>
                    <a:pt x="1988" y="3260"/>
                  </a:lnTo>
                  <a:lnTo>
                    <a:pt x="1630" y="3698"/>
                  </a:lnTo>
                  <a:lnTo>
                    <a:pt x="1312" y="4175"/>
                  </a:lnTo>
                  <a:lnTo>
                    <a:pt x="1034" y="4692"/>
                  </a:lnTo>
                  <a:lnTo>
                    <a:pt x="755" y="5209"/>
                  </a:lnTo>
                  <a:lnTo>
                    <a:pt x="557" y="5725"/>
                  </a:lnTo>
                  <a:lnTo>
                    <a:pt x="358" y="6282"/>
                  </a:lnTo>
                  <a:lnTo>
                    <a:pt x="199" y="6839"/>
                  </a:lnTo>
                  <a:lnTo>
                    <a:pt x="80" y="7395"/>
                  </a:lnTo>
                  <a:lnTo>
                    <a:pt x="40" y="7992"/>
                  </a:lnTo>
                  <a:lnTo>
                    <a:pt x="40" y="7992"/>
                  </a:lnTo>
                  <a:lnTo>
                    <a:pt x="0" y="8668"/>
                  </a:lnTo>
                  <a:lnTo>
                    <a:pt x="40" y="9343"/>
                  </a:lnTo>
                  <a:lnTo>
                    <a:pt x="159" y="9980"/>
                  </a:lnTo>
                  <a:lnTo>
                    <a:pt x="318" y="10576"/>
                  </a:lnTo>
                  <a:lnTo>
                    <a:pt x="557" y="11172"/>
                  </a:lnTo>
                  <a:lnTo>
                    <a:pt x="835" y="11769"/>
                  </a:lnTo>
                  <a:lnTo>
                    <a:pt x="1153" y="12325"/>
                  </a:lnTo>
                  <a:lnTo>
                    <a:pt x="1511" y="12842"/>
                  </a:lnTo>
                  <a:lnTo>
                    <a:pt x="1909" y="13399"/>
                  </a:lnTo>
                  <a:lnTo>
                    <a:pt x="2306" y="13916"/>
                  </a:lnTo>
                  <a:lnTo>
                    <a:pt x="3181" y="14910"/>
                  </a:lnTo>
                  <a:lnTo>
                    <a:pt x="4095" y="15864"/>
                  </a:lnTo>
                  <a:lnTo>
                    <a:pt x="4930" y="16858"/>
                  </a:lnTo>
                  <a:lnTo>
                    <a:pt x="4930" y="16858"/>
                  </a:lnTo>
                  <a:lnTo>
                    <a:pt x="4692" y="16023"/>
                  </a:lnTo>
                  <a:lnTo>
                    <a:pt x="4572" y="15268"/>
                  </a:lnTo>
                  <a:lnTo>
                    <a:pt x="4493" y="14512"/>
                  </a:lnTo>
                  <a:lnTo>
                    <a:pt x="4493" y="13797"/>
                  </a:lnTo>
                  <a:lnTo>
                    <a:pt x="4572" y="13041"/>
                  </a:lnTo>
                  <a:lnTo>
                    <a:pt x="4771" y="12206"/>
                  </a:lnTo>
                  <a:lnTo>
                    <a:pt x="5049" y="11292"/>
                  </a:lnTo>
                  <a:lnTo>
                    <a:pt x="5407" y="102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86;p133">
              <a:extLst>
                <a:ext uri="{FF2B5EF4-FFF2-40B4-BE49-F238E27FC236}">
                  <a16:creationId xmlns:a16="http://schemas.microsoft.com/office/drawing/2014/main" id="{626DE5C0-1E3D-988A-4BB1-427382630AD7}"/>
                </a:ext>
              </a:extLst>
            </p:cNvPr>
            <p:cNvSpPr/>
            <p:nvPr/>
          </p:nvSpPr>
          <p:spPr>
            <a:xfrm>
              <a:off x="5632450" y="3847975"/>
              <a:ext cx="152100" cy="162050"/>
            </a:xfrm>
            <a:custGeom>
              <a:avLst/>
              <a:gdLst/>
              <a:ahLst/>
              <a:cxnLst/>
              <a:rect l="l" t="t" r="r" b="b"/>
              <a:pathLst>
                <a:path w="6084" h="6482" extrusionOk="0">
                  <a:moveTo>
                    <a:pt x="2227" y="1"/>
                  </a:moveTo>
                  <a:lnTo>
                    <a:pt x="1830" y="41"/>
                  </a:lnTo>
                  <a:lnTo>
                    <a:pt x="1392" y="120"/>
                  </a:lnTo>
                  <a:lnTo>
                    <a:pt x="995" y="279"/>
                  </a:lnTo>
                  <a:lnTo>
                    <a:pt x="637" y="478"/>
                  </a:lnTo>
                  <a:lnTo>
                    <a:pt x="478" y="597"/>
                  </a:lnTo>
                  <a:lnTo>
                    <a:pt x="319" y="756"/>
                  </a:lnTo>
                  <a:lnTo>
                    <a:pt x="199" y="915"/>
                  </a:lnTo>
                  <a:lnTo>
                    <a:pt x="120" y="1114"/>
                  </a:lnTo>
                  <a:lnTo>
                    <a:pt x="40" y="1353"/>
                  </a:lnTo>
                  <a:lnTo>
                    <a:pt x="1" y="1631"/>
                  </a:lnTo>
                  <a:lnTo>
                    <a:pt x="1" y="1909"/>
                  </a:lnTo>
                  <a:lnTo>
                    <a:pt x="1" y="2188"/>
                  </a:lnTo>
                  <a:lnTo>
                    <a:pt x="80" y="2824"/>
                  </a:lnTo>
                  <a:lnTo>
                    <a:pt x="279" y="3500"/>
                  </a:lnTo>
                  <a:lnTo>
                    <a:pt x="478" y="4176"/>
                  </a:lnTo>
                  <a:lnTo>
                    <a:pt x="796" y="4772"/>
                  </a:lnTo>
                  <a:lnTo>
                    <a:pt x="1114" y="5329"/>
                  </a:lnTo>
                  <a:lnTo>
                    <a:pt x="1432" y="5766"/>
                  </a:lnTo>
                  <a:lnTo>
                    <a:pt x="1790" y="6124"/>
                  </a:lnTo>
                  <a:lnTo>
                    <a:pt x="2148" y="6323"/>
                  </a:lnTo>
                  <a:lnTo>
                    <a:pt x="2505" y="6442"/>
                  </a:lnTo>
                  <a:lnTo>
                    <a:pt x="2863" y="6482"/>
                  </a:lnTo>
                  <a:lnTo>
                    <a:pt x="3142" y="6402"/>
                  </a:lnTo>
                  <a:lnTo>
                    <a:pt x="3420" y="6243"/>
                  </a:lnTo>
                  <a:lnTo>
                    <a:pt x="3539" y="6164"/>
                  </a:lnTo>
                  <a:lnTo>
                    <a:pt x="3659" y="6005"/>
                  </a:lnTo>
                  <a:lnTo>
                    <a:pt x="3818" y="5726"/>
                  </a:lnTo>
                  <a:lnTo>
                    <a:pt x="3977" y="5170"/>
                  </a:lnTo>
                  <a:lnTo>
                    <a:pt x="4056" y="5011"/>
                  </a:lnTo>
                  <a:lnTo>
                    <a:pt x="4136" y="4931"/>
                  </a:lnTo>
                  <a:lnTo>
                    <a:pt x="4255" y="4852"/>
                  </a:lnTo>
                  <a:lnTo>
                    <a:pt x="4414" y="4812"/>
                  </a:lnTo>
                  <a:lnTo>
                    <a:pt x="4851" y="4693"/>
                  </a:lnTo>
                  <a:lnTo>
                    <a:pt x="5090" y="4613"/>
                  </a:lnTo>
                  <a:lnTo>
                    <a:pt x="5289" y="4534"/>
                  </a:lnTo>
                  <a:lnTo>
                    <a:pt x="5448" y="4414"/>
                  </a:lnTo>
                  <a:lnTo>
                    <a:pt x="5527" y="4295"/>
                  </a:lnTo>
                  <a:lnTo>
                    <a:pt x="5527" y="4136"/>
                  </a:lnTo>
                  <a:lnTo>
                    <a:pt x="5527" y="3937"/>
                  </a:lnTo>
                  <a:lnTo>
                    <a:pt x="5448" y="3420"/>
                  </a:lnTo>
                  <a:lnTo>
                    <a:pt x="5408" y="3142"/>
                  </a:lnTo>
                  <a:lnTo>
                    <a:pt x="5487" y="2943"/>
                  </a:lnTo>
                  <a:lnTo>
                    <a:pt x="5567" y="2784"/>
                  </a:lnTo>
                  <a:lnTo>
                    <a:pt x="5726" y="2625"/>
                  </a:lnTo>
                  <a:lnTo>
                    <a:pt x="5845" y="2426"/>
                  </a:lnTo>
                  <a:lnTo>
                    <a:pt x="6004" y="2188"/>
                  </a:lnTo>
                  <a:lnTo>
                    <a:pt x="6084" y="1830"/>
                  </a:lnTo>
                  <a:lnTo>
                    <a:pt x="6084" y="1353"/>
                  </a:lnTo>
                  <a:lnTo>
                    <a:pt x="6044" y="1114"/>
                  </a:lnTo>
                  <a:lnTo>
                    <a:pt x="5965" y="876"/>
                  </a:lnTo>
                  <a:lnTo>
                    <a:pt x="5806" y="717"/>
                  </a:lnTo>
                  <a:lnTo>
                    <a:pt x="5567" y="558"/>
                  </a:lnTo>
                  <a:lnTo>
                    <a:pt x="5328" y="399"/>
                  </a:lnTo>
                  <a:lnTo>
                    <a:pt x="5090" y="279"/>
                  </a:lnTo>
                  <a:lnTo>
                    <a:pt x="4493" y="160"/>
                  </a:lnTo>
                  <a:lnTo>
                    <a:pt x="3897" y="41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rgbClr val="DD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87;p133">
              <a:extLst>
                <a:ext uri="{FF2B5EF4-FFF2-40B4-BE49-F238E27FC236}">
                  <a16:creationId xmlns:a16="http://schemas.microsoft.com/office/drawing/2014/main" id="{77CFABC8-3E47-D75D-4D32-43C2A24E8F81}"/>
                </a:ext>
              </a:extLst>
            </p:cNvPr>
            <p:cNvSpPr/>
            <p:nvPr/>
          </p:nvSpPr>
          <p:spPr>
            <a:xfrm>
              <a:off x="5632450" y="3847975"/>
              <a:ext cx="152100" cy="162050"/>
            </a:xfrm>
            <a:custGeom>
              <a:avLst/>
              <a:gdLst/>
              <a:ahLst/>
              <a:cxnLst/>
              <a:rect l="l" t="t" r="r" b="b"/>
              <a:pathLst>
                <a:path w="6084" h="6482" fill="none" extrusionOk="0">
                  <a:moveTo>
                    <a:pt x="2943" y="1"/>
                  </a:moveTo>
                  <a:lnTo>
                    <a:pt x="2943" y="1"/>
                  </a:lnTo>
                  <a:lnTo>
                    <a:pt x="3420" y="1"/>
                  </a:lnTo>
                  <a:lnTo>
                    <a:pt x="3897" y="41"/>
                  </a:lnTo>
                  <a:lnTo>
                    <a:pt x="4493" y="160"/>
                  </a:lnTo>
                  <a:lnTo>
                    <a:pt x="5090" y="279"/>
                  </a:lnTo>
                  <a:lnTo>
                    <a:pt x="5328" y="399"/>
                  </a:lnTo>
                  <a:lnTo>
                    <a:pt x="5567" y="558"/>
                  </a:lnTo>
                  <a:lnTo>
                    <a:pt x="5806" y="717"/>
                  </a:lnTo>
                  <a:lnTo>
                    <a:pt x="5965" y="876"/>
                  </a:lnTo>
                  <a:lnTo>
                    <a:pt x="6044" y="1114"/>
                  </a:lnTo>
                  <a:lnTo>
                    <a:pt x="6084" y="1353"/>
                  </a:lnTo>
                  <a:lnTo>
                    <a:pt x="6084" y="1353"/>
                  </a:lnTo>
                  <a:lnTo>
                    <a:pt x="6084" y="1830"/>
                  </a:lnTo>
                  <a:lnTo>
                    <a:pt x="6004" y="2188"/>
                  </a:lnTo>
                  <a:lnTo>
                    <a:pt x="5845" y="2426"/>
                  </a:lnTo>
                  <a:lnTo>
                    <a:pt x="5726" y="2625"/>
                  </a:lnTo>
                  <a:lnTo>
                    <a:pt x="5567" y="2784"/>
                  </a:lnTo>
                  <a:lnTo>
                    <a:pt x="5487" y="2943"/>
                  </a:lnTo>
                  <a:lnTo>
                    <a:pt x="5408" y="3142"/>
                  </a:lnTo>
                  <a:lnTo>
                    <a:pt x="5448" y="3420"/>
                  </a:lnTo>
                  <a:lnTo>
                    <a:pt x="5448" y="3420"/>
                  </a:lnTo>
                  <a:lnTo>
                    <a:pt x="5527" y="3937"/>
                  </a:lnTo>
                  <a:lnTo>
                    <a:pt x="5527" y="4136"/>
                  </a:lnTo>
                  <a:lnTo>
                    <a:pt x="5527" y="4295"/>
                  </a:lnTo>
                  <a:lnTo>
                    <a:pt x="5448" y="4414"/>
                  </a:lnTo>
                  <a:lnTo>
                    <a:pt x="5289" y="4534"/>
                  </a:lnTo>
                  <a:lnTo>
                    <a:pt x="5090" y="4613"/>
                  </a:lnTo>
                  <a:lnTo>
                    <a:pt x="4851" y="4693"/>
                  </a:lnTo>
                  <a:lnTo>
                    <a:pt x="4851" y="4693"/>
                  </a:lnTo>
                  <a:lnTo>
                    <a:pt x="4414" y="4812"/>
                  </a:lnTo>
                  <a:lnTo>
                    <a:pt x="4255" y="4852"/>
                  </a:lnTo>
                  <a:lnTo>
                    <a:pt x="4136" y="4931"/>
                  </a:lnTo>
                  <a:lnTo>
                    <a:pt x="4056" y="5011"/>
                  </a:lnTo>
                  <a:lnTo>
                    <a:pt x="3977" y="5170"/>
                  </a:lnTo>
                  <a:lnTo>
                    <a:pt x="3818" y="5726"/>
                  </a:lnTo>
                  <a:lnTo>
                    <a:pt x="3818" y="5726"/>
                  </a:lnTo>
                  <a:lnTo>
                    <a:pt x="3659" y="6005"/>
                  </a:lnTo>
                  <a:lnTo>
                    <a:pt x="3539" y="6164"/>
                  </a:lnTo>
                  <a:lnTo>
                    <a:pt x="3420" y="6243"/>
                  </a:lnTo>
                  <a:lnTo>
                    <a:pt x="3142" y="6402"/>
                  </a:lnTo>
                  <a:lnTo>
                    <a:pt x="2863" y="6482"/>
                  </a:lnTo>
                  <a:lnTo>
                    <a:pt x="2505" y="6442"/>
                  </a:lnTo>
                  <a:lnTo>
                    <a:pt x="2148" y="6323"/>
                  </a:lnTo>
                  <a:lnTo>
                    <a:pt x="1790" y="6124"/>
                  </a:lnTo>
                  <a:lnTo>
                    <a:pt x="1432" y="5766"/>
                  </a:lnTo>
                  <a:lnTo>
                    <a:pt x="1432" y="5766"/>
                  </a:lnTo>
                  <a:lnTo>
                    <a:pt x="1114" y="5329"/>
                  </a:lnTo>
                  <a:lnTo>
                    <a:pt x="796" y="4772"/>
                  </a:lnTo>
                  <a:lnTo>
                    <a:pt x="478" y="4176"/>
                  </a:lnTo>
                  <a:lnTo>
                    <a:pt x="279" y="3500"/>
                  </a:lnTo>
                  <a:lnTo>
                    <a:pt x="80" y="2824"/>
                  </a:lnTo>
                  <a:lnTo>
                    <a:pt x="1" y="2188"/>
                  </a:lnTo>
                  <a:lnTo>
                    <a:pt x="1" y="1909"/>
                  </a:lnTo>
                  <a:lnTo>
                    <a:pt x="1" y="1631"/>
                  </a:lnTo>
                  <a:lnTo>
                    <a:pt x="40" y="1353"/>
                  </a:lnTo>
                  <a:lnTo>
                    <a:pt x="120" y="1114"/>
                  </a:lnTo>
                  <a:lnTo>
                    <a:pt x="120" y="1114"/>
                  </a:lnTo>
                  <a:lnTo>
                    <a:pt x="199" y="915"/>
                  </a:lnTo>
                  <a:lnTo>
                    <a:pt x="319" y="756"/>
                  </a:lnTo>
                  <a:lnTo>
                    <a:pt x="478" y="597"/>
                  </a:lnTo>
                  <a:lnTo>
                    <a:pt x="637" y="478"/>
                  </a:lnTo>
                  <a:lnTo>
                    <a:pt x="995" y="279"/>
                  </a:lnTo>
                  <a:lnTo>
                    <a:pt x="1392" y="120"/>
                  </a:lnTo>
                  <a:lnTo>
                    <a:pt x="1830" y="41"/>
                  </a:lnTo>
                  <a:lnTo>
                    <a:pt x="2227" y="1"/>
                  </a:lnTo>
                  <a:lnTo>
                    <a:pt x="29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88;p133">
              <a:extLst>
                <a:ext uri="{FF2B5EF4-FFF2-40B4-BE49-F238E27FC236}">
                  <a16:creationId xmlns:a16="http://schemas.microsoft.com/office/drawing/2014/main" id="{2B4CDFDA-1C5A-2E1E-3772-F483E89AD029}"/>
                </a:ext>
              </a:extLst>
            </p:cNvPr>
            <p:cNvSpPr/>
            <p:nvPr/>
          </p:nvSpPr>
          <p:spPr>
            <a:xfrm>
              <a:off x="5571825" y="3818175"/>
              <a:ext cx="55675" cy="21875"/>
            </a:xfrm>
            <a:custGeom>
              <a:avLst/>
              <a:gdLst/>
              <a:ahLst/>
              <a:cxnLst/>
              <a:rect l="l" t="t" r="r" b="b"/>
              <a:pathLst>
                <a:path w="2227" h="875" extrusionOk="0">
                  <a:moveTo>
                    <a:pt x="279" y="0"/>
                  </a:moveTo>
                  <a:lnTo>
                    <a:pt x="0" y="239"/>
                  </a:lnTo>
                  <a:lnTo>
                    <a:pt x="40" y="279"/>
                  </a:lnTo>
                  <a:lnTo>
                    <a:pt x="358" y="477"/>
                  </a:lnTo>
                  <a:lnTo>
                    <a:pt x="716" y="636"/>
                  </a:lnTo>
                  <a:lnTo>
                    <a:pt x="1074" y="795"/>
                  </a:lnTo>
                  <a:lnTo>
                    <a:pt x="1233" y="835"/>
                  </a:lnTo>
                  <a:lnTo>
                    <a:pt x="1432" y="875"/>
                  </a:lnTo>
                  <a:lnTo>
                    <a:pt x="1630" y="835"/>
                  </a:lnTo>
                  <a:lnTo>
                    <a:pt x="1829" y="795"/>
                  </a:lnTo>
                  <a:lnTo>
                    <a:pt x="2028" y="716"/>
                  </a:lnTo>
                  <a:lnTo>
                    <a:pt x="2227" y="597"/>
                  </a:lnTo>
                  <a:lnTo>
                    <a:pt x="2227" y="557"/>
                  </a:lnTo>
                  <a:lnTo>
                    <a:pt x="2227" y="517"/>
                  </a:lnTo>
                  <a:lnTo>
                    <a:pt x="2028" y="398"/>
                  </a:lnTo>
                  <a:lnTo>
                    <a:pt x="1869" y="318"/>
                  </a:lnTo>
                  <a:lnTo>
                    <a:pt x="1511" y="199"/>
                  </a:lnTo>
                  <a:lnTo>
                    <a:pt x="1352" y="159"/>
                  </a:lnTo>
                  <a:lnTo>
                    <a:pt x="1193" y="159"/>
                  </a:lnTo>
                  <a:lnTo>
                    <a:pt x="835" y="11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89;p133">
              <a:extLst>
                <a:ext uri="{FF2B5EF4-FFF2-40B4-BE49-F238E27FC236}">
                  <a16:creationId xmlns:a16="http://schemas.microsoft.com/office/drawing/2014/main" id="{9A98BB8D-8E3C-03EB-A343-F5F3E3A85B5A}"/>
                </a:ext>
              </a:extLst>
            </p:cNvPr>
            <p:cNvSpPr/>
            <p:nvPr/>
          </p:nvSpPr>
          <p:spPr>
            <a:xfrm>
              <a:off x="5521125" y="3915575"/>
              <a:ext cx="95450" cy="30850"/>
            </a:xfrm>
            <a:custGeom>
              <a:avLst/>
              <a:gdLst/>
              <a:ahLst/>
              <a:cxnLst/>
              <a:rect l="l" t="t" r="r" b="b"/>
              <a:pathLst>
                <a:path w="3818" h="1234" extrusionOk="0">
                  <a:moveTo>
                    <a:pt x="40" y="1"/>
                  </a:moveTo>
                  <a:lnTo>
                    <a:pt x="1" y="199"/>
                  </a:lnTo>
                  <a:lnTo>
                    <a:pt x="438" y="517"/>
                  </a:lnTo>
                  <a:lnTo>
                    <a:pt x="955" y="756"/>
                  </a:lnTo>
                  <a:lnTo>
                    <a:pt x="1511" y="995"/>
                  </a:lnTo>
                  <a:lnTo>
                    <a:pt x="2068" y="1154"/>
                  </a:lnTo>
                  <a:lnTo>
                    <a:pt x="2346" y="1233"/>
                  </a:lnTo>
                  <a:lnTo>
                    <a:pt x="2943" y="1233"/>
                  </a:lnTo>
                  <a:lnTo>
                    <a:pt x="3261" y="1154"/>
                  </a:lnTo>
                  <a:lnTo>
                    <a:pt x="3539" y="1074"/>
                  </a:lnTo>
                  <a:lnTo>
                    <a:pt x="3818" y="955"/>
                  </a:lnTo>
                  <a:lnTo>
                    <a:pt x="3818" y="875"/>
                  </a:lnTo>
                  <a:lnTo>
                    <a:pt x="3539" y="796"/>
                  </a:lnTo>
                  <a:lnTo>
                    <a:pt x="3261" y="716"/>
                  </a:lnTo>
                  <a:lnTo>
                    <a:pt x="2704" y="597"/>
                  </a:lnTo>
                  <a:lnTo>
                    <a:pt x="2187" y="517"/>
                  </a:lnTo>
                  <a:lnTo>
                    <a:pt x="1631" y="478"/>
                  </a:lnTo>
                  <a:lnTo>
                    <a:pt x="1114" y="358"/>
                  </a:lnTo>
                  <a:lnTo>
                    <a:pt x="597" y="199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90;p133">
              <a:extLst>
                <a:ext uri="{FF2B5EF4-FFF2-40B4-BE49-F238E27FC236}">
                  <a16:creationId xmlns:a16="http://schemas.microsoft.com/office/drawing/2014/main" id="{72F8FBB1-3C17-C200-9544-FEC5F0A6B5AE}"/>
                </a:ext>
              </a:extLst>
            </p:cNvPr>
            <p:cNvSpPr/>
            <p:nvPr/>
          </p:nvSpPr>
          <p:spPr>
            <a:xfrm>
              <a:off x="5542000" y="3860900"/>
              <a:ext cx="74575" cy="26875"/>
            </a:xfrm>
            <a:custGeom>
              <a:avLst/>
              <a:gdLst/>
              <a:ahLst/>
              <a:cxnLst/>
              <a:rect l="l" t="t" r="r" b="b"/>
              <a:pathLst>
                <a:path w="2983" h="1075" extrusionOk="0">
                  <a:moveTo>
                    <a:pt x="160" y="1"/>
                  </a:moveTo>
                  <a:lnTo>
                    <a:pt x="1" y="279"/>
                  </a:lnTo>
                  <a:lnTo>
                    <a:pt x="80" y="319"/>
                  </a:lnTo>
                  <a:lnTo>
                    <a:pt x="517" y="597"/>
                  </a:lnTo>
                  <a:lnTo>
                    <a:pt x="955" y="796"/>
                  </a:lnTo>
                  <a:lnTo>
                    <a:pt x="1432" y="955"/>
                  </a:lnTo>
                  <a:lnTo>
                    <a:pt x="1710" y="1035"/>
                  </a:lnTo>
                  <a:lnTo>
                    <a:pt x="1949" y="1074"/>
                  </a:lnTo>
                  <a:lnTo>
                    <a:pt x="2187" y="1035"/>
                  </a:lnTo>
                  <a:lnTo>
                    <a:pt x="2466" y="995"/>
                  </a:lnTo>
                  <a:lnTo>
                    <a:pt x="2704" y="915"/>
                  </a:lnTo>
                  <a:lnTo>
                    <a:pt x="2943" y="796"/>
                  </a:lnTo>
                  <a:lnTo>
                    <a:pt x="2983" y="796"/>
                  </a:lnTo>
                  <a:lnTo>
                    <a:pt x="2943" y="756"/>
                  </a:lnTo>
                  <a:lnTo>
                    <a:pt x="2704" y="637"/>
                  </a:lnTo>
                  <a:lnTo>
                    <a:pt x="2466" y="557"/>
                  </a:lnTo>
                  <a:lnTo>
                    <a:pt x="2028" y="398"/>
                  </a:lnTo>
                  <a:lnTo>
                    <a:pt x="1790" y="359"/>
                  </a:lnTo>
                  <a:lnTo>
                    <a:pt x="1591" y="319"/>
                  </a:lnTo>
                  <a:lnTo>
                    <a:pt x="1114" y="279"/>
                  </a:lnTo>
                  <a:lnTo>
                    <a:pt x="676" y="160"/>
                  </a:lnTo>
                  <a:lnTo>
                    <a:pt x="199" y="41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91;p133">
              <a:extLst>
                <a:ext uri="{FF2B5EF4-FFF2-40B4-BE49-F238E27FC236}">
                  <a16:creationId xmlns:a16="http://schemas.microsoft.com/office/drawing/2014/main" id="{05B70C3C-A4FE-756C-10DF-90B328470A1D}"/>
                </a:ext>
              </a:extLst>
            </p:cNvPr>
            <p:cNvSpPr/>
            <p:nvPr/>
          </p:nvSpPr>
          <p:spPr>
            <a:xfrm>
              <a:off x="5541000" y="4035850"/>
              <a:ext cx="76575" cy="25875"/>
            </a:xfrm>
            <a:custGeom>
              <a:avLst/>
              <a:gdLst/>
              <a:ahLst/>
              <a:cxnLst/>
              <a:rect l="l" t="t" r="r" b="b"/>
              <a:pathLst>
                <a:path w="3063" h="1035" extrusionOk="0">
                  <a:moveTo>
                    <a:pt x="2744" y="0"/>
                  </a:moveTo>
                  <a:lnTo>
                    <a:pt x="2506" y="40"/>
                  </a:lnTo>
                  <a:lnTo>
                    <a:pt x="2029" y="159"/>
                  </a:lnTo>
                  <a:lnTo>
                    <a:pt x="1830" y="199"/>
                  </a:lnTo>
                  <a:lnTo>
                    <a:pt x="1631" y="319"/>
                  </a:lnTo>
                  <a:lnTo>
                    <a:pt x="1194" y="478"/>
                  </a:lnTo>
                  <a:lnTo>
                    <a:pt x="756" y="637"/>
                  </a:lnTo>
                  <a:lnTo>
                    <a:pt x="279" y="716"/>
                  </a:lnTo>
                  <a:lnTo>
                    <a:pt x="1" y="756"/>
                  </a:lnTo>
                  <a:lnTo>
                    <a:pt x="160" y="1034"/>
                  </a:lnTo>
                  <a:lnTo>
                    <a:pt x="796" y="1034"/>
                  </a:lnTo>
                  <a:lnTo>
                    <a:pt x="1313" y="994"/>
                  </a:lnTo>
                  <a:lnTo>
                    <a:pt x="1830" y="915"/>
                  </a:lnTo>
                  <a:lnTo>
                    <a:pt x="2068" y="875"/>
                  </a:lnTo>
                  <a:lnTo>
                    <a:pt x="2307" y="756"/>
                  </a:lnTo>
                  <a:lnTo>
                    <a:pt x="2506" y="597"/>
                  </a:lnTo>
                  <a:lnTo>
                    <a:pt x="2704" y="438"/>
                  </a:lnTo>
                  <a:lnTo>
                    <a:pt x="2903" y="279"/>
                  </a:lnTo>
                  <a:lnTo>
                    <a:pt x="3062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92;p133">
              <a:extLst>
                <a:ext uri="{FF2B5EF4-FFF2-40B4-BE49-F238E27FC236}">
                  <a16:creationId xmlns:a16="http://schemas.microsoft.com/office/drawing/2014/main" id="{4CB850FE-79D9-83C4-87A6-D1B35EDEB662}"/>
                </a:ext>
              </a:extLst>
            </p:cNvPr>
            <p:cNvSpPr/>
            <p:nvPr/>
          </p:nvSpPr>
          <p:spPr>
            <a:xfrm>
              <a:off x="5573800" y="4093500"/>
              <a:ext cx="29850" cy="18900"/>
            </a:xfrm>
            <a:custGeom>
              <a:avLst/>
              <a:gdLst/>
              <a:ahLst/>
              <a:cxnLst/>
              <a:rect l="l" t="t" r="r" b="b"/>
              <a:pathLst>
                <a:path w="1194" h="756" extrusionOk="0">
                  <a:moveTo>
                    <a:pt x="836" y="0"/>
                  </a:moveTo>
                  <a:lnTo>
                    <a:pt x="518" y="40"/>
                  </a:lnTo>
                  <a:lnTo>
                    <a:pt x="398" y="80"/>
                  </a:lnTo>
                  <a:lnTo>
                    <a:pt x="239" y="120"/>
                  </a:lnTo>
                  <a:lnTo>
                    <a:pt x="1" y="279"/>
                  </a:lnTo>
                  <a:lnTo>
                    <a:pt x="398" y="756"/>
                  </a:lnTo>
                  <a:lnTo>
                    <a:pt x="597" y="716"/>
                  </a:lnTo>
                  <a:lnTo>
                    <a:pt x="756" y="637"/>
                  </a:lnTo>
                  <a:lnTo>
                    <a:pt x="915" y="557"/>
                  </a:lnTo>
                  <a:lnTo>
                    <a:pt x="1035" y="438"/>
                  </a:lnTo>
                  <a:lnTo>
                    <a:pt x="1114" y="279"/>
                  </a:lnTo>
                  <a:lnTo>
                    <a:pt x="1194" y="80"/>
                  </a:lnTo>
                  <a:lnTo>
                    <a:pt x="1194" y="4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93;p133">
              <a:extLst>
                <a:ext uri="{FF2B5EF4-FFF2-40B4-BE49-F238E27FC236}">
                  <a16:creationId xmlns:a16="http://schemas.microsoft.com/office/drawing/2014/main" id="{4ED36BD0-6BD5-7873-A72B-E57E93BD6DF5}"/>
                </a:ext>
              </a:extLst>
            </p:cNvPr>
            <p:cNvSpPr/>
            <p:nvPr/>
          </p:nvSpPr>
          <p:spPr>
            <a:xfrm>
              <a:off x="5573800" y="4093500"/>
              <a:ext cx="29850" cy="18900"/>
            </a:xfrm>
            <a:custGeom>
              <a:avLst/>
              <a:gdLst/>
              <a:ahLst/>
              <a:cxnLst/>
              <a:rect l="l" t="t" r="r" b="b"/>
              <a:pathLst>
                <a:path w="1194" h="756" fill="none" extrusionOk="0">
                  <a:moveTo>
                    <a:pt x="756" y="637"/>
                  </a:moveTo>
                  <a:lnTo>
                    <a:pt x="756" y="637"/>
                  </a:lnTo>
                  <a:lnTo>
                    <a:pt x="915" y="557"/>
                  </a:lnTo>
                  <a:lnTo>
                    <a:pt x="1035" y="438"/>
                  </a:lnTo>
                  <a:lnTo>
                    <a:pt x="1114" y="279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194" y="40"/>
                  </a:lnTo>
                  <a:lnTo>
                    <a:pt x="1194" y="40"/>
                  </a:lnTo>
                  <a:lnTo>
                    <a:pt x="1194" y="40"/>
                  </a:lnTo>
                  <a:lnTo>
                    <a:pt x="836" y="0"/>
                  </a:lnTo>
                  <a:lnTo>
                    <a:pt x="518" y="40"/>
                  </a:lnTo>
                  <a:lnTo>
                    <a:pt x="518" y="40"/>
                  </a:lnTo>
                  <a:lnTo>
                    <a:pt x="398" y="80"/>
                  </a:lnTo>
                  <a:lnTo>
                    <a:pt x="239" y="120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398" y="756"/>
                  </a:lnTo>
                  <a:lnTo>
                    <a:pt x="398" y="756"/>
                  </a:lnTo>
                  <a:lnTo>
                    <a:pt x="597" y="716"/>
                  </a:lnTo>
                  <a:lnTo>
                    <a:pt x="756" y="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94;p133">
              <a:extLst>
                <a:ext uri="{FF2B5EF4-FFF2-40B4-BE49-F238E27FC236}">
                  <a16:creationId xmlns:a16="http://schemas.microsoft.com/office/drawing/2014/main" id="{74C7905B-4D32-8003-757C-78D6E1A0F035}"/>
                </a:ext>
              </a:extLst>
            </p:cNvPr>
            <p:cNvSpPr/>
            <p:nvPr/>
          </p:nvSpPr>
          <p:spPr>
            <a:xfrm>
              <a:off x="5517150" y="3987150"/>
              <a:ext cx="98425" cy="17900"/>
            </a:xfrm>
            <a:custGeom>
              <a:avLst/>
              <a:gdLst/>
              <a:ahLst/>
              <a:cxnLst/>
              <a:rect l="l" t="t" r="r" b="b"/>
              <a:pathLst>
                <a:path w="3937" h="716" extrusionOk="0">
                  <a:moveTo>
                    <a:pt x="2744" y="0"/>
                  </a:moveTo>
                  <a:lnTo>
                    <a:pt x="2187" y="80"/>
                  </a:lnTo>
                  <a:lnTo>
                    <a:pt x="1631" y="159"/>
                  </a:lnTo>
                  <a:lnTo>
                    <a:pt x="1034" y="199"/>
                  </a:lnTo>
                  <a:lnTo>
                    <a:pt x="478" y="199"/>
                  </a:lnTo>
                  <a:lnTo>
                    <a:pt x="1" y="120"/>
                  </a:lnTo>
                  <a:lnTo>
                    <a:pt x="40" y="398"/>
                  </a:lnTo>
                  <a:lnTo>
                    <a:pt x="438" y="517"/>
                  </a:lnTo>
                  <a:lnTo>
                    <a:pt x="1034" y="636"/>
                  </a:lnTo>
                  <a:lnTo>
                    <a:pt x="1631" y="716"/>
                  </a:lnTo>
                  <a:lnTo>
                    <a:pt x="2545" y="716"/>
                  </a:lnTo>
                  <a:lnTo>
                    <a:pt x="2863" y="636"/>
                  </a:lnTo>
                  <a:lnTo>
                    <a:pt x="3142" y="557"/>
                  </a:lnTo>
                  <a:lnTo>
                    <a:pt x="3420" y="438"/>
                  </a:lnTo>
                  <a:lnTo>
                    <a:pt x="3698" y="279"/>
                  </a:lnTo>
                  <a:lnTo>
                    <a:pt x="3937" y="80"/>
                  </a:lnTo>
                  <a:lnTo>
                    <a:pt x="3937" y="4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95;p133">
              <a:extLst>
                <a:ext uri="{FF2B5EF4-FFF2-40B4-BE49-F238E27FC236}">
                  <a16:creationId xmlns:a16="http://schemas.microsoft.com/office/drawing/2014/main" id="{EC3B8170-B122-947E-013D-9307522AA8B2}"/>
                </a:ext>
              </a:extLst>
            </p:cNvPr>
            <p:cNvSpPr/>
            <p:nvPr/>
          </p:nvSpPr>
          <p:spPr>
            <a:xfrm>
              <a:off x="5653325" y="3867875"/>
              <a:ext cx="107375" cy="14925"/>
            </a:xfrm>
            <a:custGeom>
              <a:avLst/>
              <a:gdLst/>
              <a:ahLst/>
              <a:cxnLst/>
              <a:rect l="l" t="t" r="r" b="b"/>
              <a:pathLst>
                <a:path w="4295" h="597" extrusionOk="0">
                  <a:moveTo>
                    <a:pt x="2187" y="0"/>
                  </a:moveTo>
                  <a:lnTo>
                    <a:pt x="1631" y="40"/>
                  </a:lnTo>
                  <a:lnTo>
                    <a:pt x="1114" y="80"/>
                  </a:lnTo>
                  <a:lnTo>
                    <a:pt x="557" y="119"/>
                  </a:lnTo>
                  <a:lnTo>
                    <a:pt x="40" y="239"/>
                  </a:lnTo>
                  <a:lnTo>
                    <a:pt x="1" y="239"/>
                  </a:lnTo>
                  <a:lnTo>
                    <a:pt x="40" y="278"/>
                  </a:lnTo>
                  <a:lnTo>
                    <a:pt x="557" y="239"/>
                  </a:lnTo>
                  <a:lnTo>
                    <a:pt x="1631" y="239"/>
                  </a:lnTo>
                  <a:lnTo>
                    <a:pt x="2148" y="278"/>
                  </a:lnTo>
                  <a:lnTo>
                    <a:pt x="2704" y="358"/>
                  </a:lnTo>
                  <a:lnTo>
                    <a:pt x="3221" y="438"/>
                  </a:lnTo>
                  <a:lnTo>
                    <a:pt x="4255" y="597"/>
                  </a:lnTo>
                  <a:lnTo>
                    <a:pt x="4295" y="597"/>
                  </a:lnTo>
                  <a:lnTo>
                    <a:pt x="4295" y="557"/>
                  </a:lnTo>
                  <a:lnTo>
                    <a:pt x="4056" y="438"/>
                  </a:lnTo>
                  <a:lnTo>
                    <a:pt x="3778" y="278"/>
                  </a:lnTo>
                  <a:lnTo>
                    <a:pt x="3261" y="119"/>
                  </a:lnTo>
                  <a:lnTo>
                    <a:pt x="2983" y="80"/>
                  </a:lnTo>
                  <a:lnTo>
                    <a:pt x="2744" y="4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96;p133">
              <a:extLst>
                <a:ext uri="{FF2B5EF4-FFF2-40B4-BE49-F238E27FC236}">
                  <a16:creationId xmlns:a16="http://schemas.microsoft.com/office/drawing/2014/main" id="{60140827-85E5-781A-0774-AA43359F56B6}"/>
                </a:ext>
              </a:extLst>
            </p:cNvPr>
            <p:cNvSpPr/>
            <p:nvPr/>
          </p:nvSpPr>
          <p:spPr>
            <a:xfrm>
              <a:off x="5653325" y="3896700"/>
              <a:ext cx="98425" cy="45750"/>
            </a:xfrm>
            <a:custGeom>
              <a:avLst/>
              <a:gdLst/>
              <a:ahLst/>
              <a:cxnLst/>
              <a:rect l="l" t="t" r="r" b="b"/>
              <a:pathLst>
                <a:path w="3937" h="1830" extrusionOk="0">
                  <a:moveTo>
                    <a:pt x="1" y="0"/>
                  </a:moveTo>
                  <a:lnTo>
                    <a:pt x="1" y="40"/>
                  </a:lnTo>
                  <a:lnTo>
                    <a:pt x="915" y="636"/>
                  </a:lnTo>
                  <a:lnTo>
                    <a:pt x="1869" y="1153"/>
                  </a:lnTo>
                  <a:lnTo>
                    <a:pt x="2346" y="1431"/>
                  </a:lnTo>
                  <a:lnTo>
                    <a:pt x="2585" y="1551"/>
                  </a:lnTo>
                  <a:lnTo>
                    <a:pt x="2863" y="1630"/>
                  </a:lnTo>
                  <a:lnTo>
                    <a:pt x="3380" y="1789"/>
                  </a:lnTo>
                  <a:lnTo>
                    <a:pt x="3658" y="1829"/>
                  </a:lnTo>
                  <a:lnTo>
                    <a:pt x="3937" y="1829"/>
                  </a:lnTo>
                  <a:lnTo>
                    <a:pt x="3937" y="1789"/>
                  </a:lnTo>
                  <a:lnTo>
                    <a:pt x="2983" y="1312"/>
                  </a:lnTo>
                  <a:lnTo>
                    <a:pt x="2466" y="1113"/>
                  </a:lnTo>
                  <a:lnTo>
                    <a:pt x="1989" y="915"/>
                  </a:lnTo>
                  <a:lnTo>
                    <a:pt x="995" y="47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97;p133">
              <a:extLst>
                <a:ext uri="{FF2B5EF4-FFF2-40B4-BE49-F238E27FC236}">
                  <a16:creationId xmlns:a16="http://schemas.microsoft.com/office/drawing/2014/main" id="{8DAB8011-1C3A-9811-B820-8C862B4A0CF4}"/>
                </a:ext>
              </a:extLst>
            </p:cNvPr>
            <p:cNvSpPr/>
            <p:nvPr/>
          </p:nvSpPr>
          <p:spPr>
            <a:xfrm>
              <a:off x="5653325" y="3896700"/>
              <a:ext cx="98425" cy="45750"/>
            </a:xfrm>
            <a:custGeom>
              <a:avLst/>
              <a:gdLst/>
              <a:ahLst/>
              <a:cxnLst/>
              <a:rect l="l" t="t" r="r" b="b"/>
              <a:pathLst>
                <a:path w="3937" h="1830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995" y="477"/>
                  </a:lnTo>
                  <a:lnTo>
                    <a:pt x="1989" y="915"/>
                  </a:lnTo>
                  <a:lnTo>
                    <a:pt x="1989" y="915"/>
                  </a:lnTo>
                  <a:lnTo>
                    <a:pt x="2466" y="1113"/>
                  </a:lnTo>
                  <a:lnTo>
                    <a:pt x="2983" y="1312"/>
                  </a:lnTo>
                  <a:lnTo>
                    <a:pt x="2983" y="1312"/>
                  </a:lnTo>
                  <a:lnTo>
                    <a:pt x="3937" y="1789"/>
                  </a:lnTo>
                  <a:lnTo>
                    <a:pt x="3937" y="1829"/>
                  </a:lnTo>
                  <a:lnTo>
                    <a:pt x="3937" y="1829"/>
                  </a:lnTo>
                  <a:lnTo>
                    <a:pt x="3937" y="1829"/>
                  </a:lnTo>
                  <a:lnTo>
                    <a:pt x="3658" y="1829"/>
                  </a:lnTo>
                  <a:lnTo>
                    <a:pt x="3380" y="1789"/>
                  </a:lnTo>
                  <a:lnTo>
                    <a:pt x="2863" y="1630"/>
                  </a:lnTo>
                  <a:lnTo>
                    <a:pt x="2863" y="1630"/>
                  </a:lnTo>
                  <a:lnTo>
                    <a:pt x="2585" y="1551"/>
                  </a:lnTo>
                  <a:lnTo>
                    <a:pt x="2346" y="1431"/>
                  </a:lnTo>
                  <a:lnTo>
                    <a:pt x="1869" y="1153"/>
                  </a:lnTo>
                  <a:lnTo>
                    <a:pt x="1869" y="1153"/>
                  </a:lnTo>
                  <a:lnTo>
                    <a:pt x="915" y="636"/>
                  </a:lnTo>
                  <a:lnTo>
                    <a:pt x="1" y="40"/>
                  </a:lnTo>
                  <a:lnTo>
                    <a:pt x="1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98;p133">
              <a:extLst>
                <a:ext uri="{FF2B5EF4-FFF2-40B4-BE49-F238E27FC236}">
                  <a16:creationId xmlns:a16="http://schemas.microsoft.com/office/drawing/2014/main" id="{E28FF200-A22B-78BA-12AC-EBB66B580557}"/>
                </a:ext>
              </a:extLst>
            </p:cNvPr>
            <p:cNvSpPr/>
            <p:nvPr/>
          </p:nvSpPr>
          <p:spPr>
            <a:xfrm>
              <a:off x="5657300" y="3928500"/>
              <a:ext cx="45750" cy="58675"/>
            </a:xfrm>
            <a:custGeom>
              <a:avLst/>
              <a:gdLst/>
              <a:ahLst/>
              <a:cxnLst/>
              <a:rect l="l" t="t" r="r" b="b"/>
              <a:pathLst>
                <a:path w="1830" h="2347" extrusionOk="0">
                  <a:moveTo>
                    <a:pt x="1" y="0"/>
                  </a:moveTo>
                  <a:lnTo>
                    <a:pt x="1" y="40"/>
                  </a:lnTo>
                  <a:lnTo>
                    <a:pt x="319" y="716"/>
                  </a:lnTo>
                  <a:lnTo>
                    <a:pt x="677" y="1352"/>
                  </a:lnTo>
                  <a:lnTo>
                    <a:pt x="875" y="1670"/>
                  </a:lnTo>
                  <a:lnTo>
                    <a:pt x="995" y="1829"/>
                  </a:lnTo>
                  <a:lnTo>
                    <a:pt x="1154" y="1949"/>
                  </a:lnTo>
                  <a:lnTo>
                    <a:pt x="1432" y="218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1830" y="2306"/>
                  </a:lnTo>
                  <a:lnTo>
                    <a:pt x="1392" y="1750"/>
                  </a:lnTo>
                  <a:lnTo>
                    <a:pt x="1154" y="1472"/>
                  </a:lnTo>
                  <a:lnTo>
                    <a:pt x="915" y="1193"/>
                  </a:lnTo>
                  <a:lnTo>
                    <a:pt x="438" y="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699;p133">
              <a:extLst>
                <a:ext uri="{FF2B5EF4-FFF2-40B4-BE49-F238E27FC236}">
                  <a16:creationId xmlns:a16="http://schemas.microsoft.com/office/drawing/2014/main" id="{165A76DC-6680-D054-14AC-B1C650D6EB48}"/>
                </a:ext>
              </a:extLst>
            </p:cNvPr>
            <p:cNvSpPr/>
            <p:nvPr/>
          </p:nvSpPr>
          <p:spPr>
            <a:xfrm>
              <a:off x="5657300" y="3928500"/>
              <a:ext cx="45750" cy="58675"/>
            </a:xfrm>
            <a:custGeom>
              <a:avLst/>
              <a:gdLst/>
              <a:ahLst/>
              <a:cxnLst/>
              <a:rect l="l" t="t" r="r" b="b"/>
              <a:pathLst>
                <a:path w="1830" h="234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8" y="637"/>
                  </a:lnTo>
                  <a:lnTo>
                    <a:pt x="915" y="1193"/>
                  </a:lnTo>
                  <a:lnTo>
                    <a:pt x="915" y="1193"/>
                  </a:lnTo>
                  <a:lnTo>
                    <a:pt x="1154" y="1472"/>
                  </a:lnTo>
                  <a:lnTo>
                    <a:pt x="1392" y="1750"/>
                  </a:lnTo>
                  <a:lnTo>
                    <a:pt x="1392" y="1750"/>
                  </a:lnTo>
                  <a:lnTo>
                    <a:pt x="1830" y="2306"/>
                  </a:lnTo>
                  <a:lnTo>
                    <a:pt x="1830" y="2346"/>
                  </a:lnTo>
                  <a:lnTo>
                    <a:pt x="1830" y="2346"/>
                  </a:lnTo>
                  <a:lnTo>
                    <a:pt x="1830" y="2346"/>
                  </a:lnTo>
                  <a:lnTo>
                    <a:pt x="1631" y="2267"/>
                  </a:lnTo>
                  <a:lnTo>
                    <a:pt x="1432" y="2187"/>
                  </a:lnTo>
                  <a:lnTo>
                    <a:pt x="1154" y="1949"/>
                  </a:lnTo>
                  <a:lnTo>
                    <a:pt x="1154" y="1949"/>
                  </a:lnTo>
                  <a:lnTo>
                    <a:pt x="995" y="1829"/>
                  </a:lnTo>
                  <a:lnTo>
                    <a:pt x="875" y="1670"/>
                  </a:lnTo>
                  <a:lnTo>
                    <a:pt x="677" y="1352"/>
                  </a:lnTo>
                  <a:lnTo>
                    <a:pt x="677" y="1352"/>
                  </a:lnTo>
                  <a:lnTo>
                    <a:pt x="319" y="716"/>
                  </a:lnTo>
                  <a:lnTo>
                    <a:pt x="1" y="4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00;p133">
              <a:extLst>
                <a:ext uri="{FF2B5EF4-FFF2-40B4-BE49-F238E27FC236}">
                  <a16:creationId xmlns:a16="http://schemas.microsoft.com/office/drawing/2014/main" id="{DCCA741C-065C-7BA7-026A-E6533BF07D1E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extrusionOk="0">
                  <a:moveTo>
                    <a:pt x="0" y="1"/>
                  </a:moveTo>
                  <a:lnTo>
                    <a:pt x="0" y="41"/>
                  </a:lnTo>
                  <a:lnTo>
                    <a:pt x="358" y="160"/>
                  </a:lnTo>
                  <a:lnTo>
                    <a:pt x="676" y="319"/>
                  </a:lnTo>
                  <a:lnTo>
                    <a:pt x="994" y="478"/>
                  </a:lnTo>
                  <a:lnTo>
                    <a:pt x="1312" y="677"/>
                  </a:lnTo>
                  <a:lnTo>
                    <a:pt x="1590" y="915"/>
                  </a:lnTo>
                  <a:lnTo>
                    <a:pt x="1869" y="1114"/>
                  </a:lnTo>
                  <a:lnTo>
                    <a:pt x="2107" y="1353"/>
                  </a:lnTo>
                  <a:lnTo>
                    <a:pt x="2346" y="1631"/>
                  </a:lnTo>
                  <a:lnTo>
                    <a:pt x="2386" y="1631"/>
                  </a:lnTo>
                  <a:lnTo>
                    <a:pt x="2346" y="1432"/>
                  </a:lnTo>
                  <a:lnTo>
                    <a:pt x="2306" y="1233"/>
                  </a:lnTo>
                  <a:lnTo>
                    <a:pt x="2187" y="1074"/>
                  </a:lnTo>
                  <a:lnTo>
                    <a:pt x="2107" y="915"/>
                  </a:lnTo>
                  <a:lnTo>
                    <a:pt x="1948" y="756"/>
                  </a:lnTo>
                  <a:lnTo>
                    <a:pt x="1789" y="637"/>
                  </a:lnTo>
                  <a:lnTo>
                    <a:pt x="1431" y="438"/>
                  </a:lnTo>
                  <a:lnTo>
                    <a:pt x="1113" y="279"/>
                  </a:lnTo>
                  <a:lnTo>
                    <a:pt x="756" y="160"/>
                  </a:lnTo>
                  <a:lnTo>
                    <a:pt x="358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01;p133">
              <a:extLst>
                <a:ext uri="{FF2B5EF4-FFF2-40B4-BE49-F238E27FC236}">
                  <a16:creationId xmlns:a16="http://schemas.microsoft.com/office/drawing/2014/main" id="{A1A4347B-1289-54B6-A716-830120D4DF4D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58" y="80"/>
                  </a:lnTo>
                  <a:lnTo>
                    <a:pt x="756" y="160"/>
                  </a:lnTo>
                  <a:lnTo>
                    <a:pt x="1113" y="279"/>
                  </a:lnTo>
                  <a:lnTo>
                    <a:pt x="1431" y="438"/>
                  </a:lnTo>
                  <a:lnTo>
                    <a:pt x="1431" y="438"/>
                  </a:lnTo>
                  <a:lnTo>
                    <a:pt x="1789" y="637"/>
                  </a:lnTo>
                  <a:lnTo>
                    <a:pt x="1948" y="756"/>
                  </a:lnTo>
                  <a:lnTo>
                    <a:pt x="2107" y="915"/>
                  </a:lnTo>
                  <a:lnTo>
                    <a:pt x="2107" y="915"/>
                  </a:lnTo>
                  <a:lnTo>
                    <a:pt x="2187" y="1074"/>
                  </a:lnTo>
                  <a:lnTo>
                    <a:pt x="2306" y="1233"/>
                  </a:lnTo>
                  <a:lnTo>
                    <a:pt x="2346" y="1432"/>
                  </a:lnTo>
                  <a:lnTo>
                    <a:pt x="2386" y="1631"/>
                  </a:lnTo>
                  <a:lnTo>
                    <a:pt x="2386" y="1631"/>
                  </a:lnTo>
                  <a:lnTo>
                    <a:pt x="2346" y="1631"/>
                  </a:lnTo>
                  <a:lnTo>
                    <a:pt x="2346" y="1631"/>
                  </a:lnTo>
                  <a:lnTo>
                    <a:pt x="2107" y="1353"/>
                  </a:lnTo>
                  <a:lnTo>
                    <a:pt x="1869" y="1114"/>
                  </a:lnTo>
                  <a:lnTo>
                    <a:pt x="1869" y="1114"/>
                  </a:lnTo>
                  <a:lnTo>
                    <a:pt x="1590" y="915"/>
                  </a:lnTo>
                  <a:lnTo>
                    <a:pt x="1312" y="677"/>
                  </a:lnTo>
                  <a:lnTo>
                    <a:pt x="1312" y="677"/>
                  </a:lnTo>
                  <a:lnTo>
                    <a:pt x="994" y="478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358" y="16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02;p133">
              <a:extLst>
                <a:ext uri="{FF2B5EF4-FFF2-40B4-BE49-F238E27FC236}">
                  <a16:creationId xmlns:a16="http://schemas.microsoft.com/office/drawing/2014/main" id="{FD09DCF5-4EC0-8CF2-BE97-5B98D09742C0}"/>
                </a:ext>
              </a:extLst>
            </p:cNvPr>
            <p:cNvSpPr/>
            <p:nvPr/>
          </p:nvSpPr>
          <p:spPr>
            <a:xfrm>
              <a:off x="5730850" y="4046775"/>
              <a:ext cx="111350" cy="33825"/>
            </a:xfrm>
            <a:custGeom>
              <a:avLst/>
              <a:gdLst/>
              <a:ahLst/>
              <a:cxnLst/>
              <a:rect l="l" t="t" r="r" b="b"/>
              <a:pathLst>
                <a:path w="4454" h="1353" extrusionOk="0">
                  <a:moveTo>
                    <a:pt x="1790" y="1"/>
                  </a:moveTo>
                  <a:lnTo>
                    <a:pt x="1194" y="41"/>
                  </a:lnTo>
                  <a:lnTo>
                    <a:pt x="597" y="120"/>
                  </a:lnTo>
                  <a:lnTo>
                    <a:pt x="1" y="279"/>
                  </a:lnTo>
                  <a:lnTo>
                    <a:pt x="1" y="319"/>
                  </a:lnTo>
                  <a:lnTo>
                    <a:pt x="597" y="200"/>
                  </a:lnTo>
                  <a:lnTo>
                    <a:pt x="1790" y="200"/>
                  </a:lnTo>
                  <a:lnTo>
                    <a:pt x="2386" y="279"/>
                  </a:lnTo>
                  <a:lnTo>
                    <a:pt x="2665" y="359"/>
                  </a:lnTo>
                  <a:lnTo>
                    <a:pt x="2903" y="478"/>
                  </a:lnTo>
                  <a:lnTo>
                    <a:pt x="3460" y="716"/>
                  </a:lnTo>
                  <a:lnTo>
                    <a:pt x="3698" y="836"/>
                  </a:lnTo>
                  <a:lnTo>
                    <a:pt x="3937" y="995"/>
                  </a:lnTo>
                  <a:lnTo>
                    <a:pt x="4414" y="1353"/>
                  </a:lnTo>
                  <a:lnTo>
                    <a:pt x="4454" y="1353"/>
                  </a:lnTo>
                  <a:lnTo>
                    <a:pt x="4454" y="1313"/>
                  </a:lnTo>
                  <a:lnTo>
                    <a:pt x="4295" y="1035"/>
                  </a:lnTo>
                  <a:lnTo>
                    <a:pt x="4096" y="796"/>
                  </a:lnTo>
                  <a:lnTo>
                    <a:pt x="3857" y="597"/>
                  </a:lnTo>
                  <a:lnTo>
                    <a:pt x="3619" y="398"/>
                  </a:lnTo>
                  <a:lnTo>
                    <a:pt x="3341" y="279"/>
                  </a:lnTo>
                  <a:lnTo>
                    <a:pt x="3023" y="160"/>
                  </a:lnTo>
                  <a:lnTo>
                    <a:pt x="2704" y="80"/>
                  </a:lnTo>
                  <a:lnTo>
                    <a:pt x="2426" y="41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03;p133">
              <a:extLst>
                <a:ext uri="{FF2B5EF4-FFF2-40B4-BE49-F238E27FC236}">
                  <a16:creationId xmlns:a16="http://schemas.microsoft.com/office/drawing/2014/main" id="{9EEA50C7-2FC2-E332-E6D0-C4FF8D11EB05}"/>
                </a:ext>
              </a:extLst>
            </p:cNvPr>
            <p:cNvSpPr/>
            <p:nvPr/>
          </p:nvSpPr>
          <p:spPr>
            <a:xfrm>
              <a:off x="5730850" y="4046775"/>
              <a:ext cx="111350" cy="33825"/>
            </a:xfrm>
            <a:custGeom>
              <a:avLst/>
              <a:gdLst/>
              <a:ahLst/>
              <a:cxnLst/>
              <a:rect l="l" t="t" r="r" b="b"/>
              <a:pathLst>
                <a:path w="4454" h="1353" fill="none" extrusionOk="0">
                  <a:moveTo>
                    <a:pt x="1" y="279"/>
                  </a:moveTo>
                  <a:lnTo>
                    <a:pt x="1" y="279"/>
                  </a:lnTo>
                  <a:lnTo>
                    <a:pt x="597" y="120"/>
                  </a:lnTo>
                  <a:lnTo>
                    <a:pt x="1194" y="41"/>
                  </a:lnTo>
                  <a:lnTo>
                    <a:pt x="1790" y="1"/>
                  </a:lnTo>
                  <a:lnTo>
                    <a:pt x="2426" y="41"/>
                  </a:lnTo>
                  <a:lnTo>
                    <a:pt x="2426" y="41"/>
                  </a:lnTo>
                  <a:lnTo>
                    <a:pt x="2704" y="80"/>
                  </a:lnTo>
                  <a:lnTo>
                    <a:pt x="3023" y="160"/>
                  </a:lnTo>
                  <a:lnTo>
                    <a:pt x="3341" y="279"/>
                  </a:lnTo>
                  <a:lnTo>
                    <a:pt x="3619" y="398"/>
                  </a:lnTo>
                  <a:lnTo>
                    <a:pt x="3619" y="398"/>
                  </a:lnTo>
                  <a:lnTo>
                    <a:pt x="3857" y="597"/>
                  </a:lnTo>
                  <a:lnTo>
                    <a:pt x="4096" y="796"/>
                  </a:lnTo>
                  <a:lnTo>
                    <a:pt x="4295" y="1035"/>
                  </a:lnTo>
                  <a:lnTo>
                    <a:pt x="4454" y="1313"/>
                  </a:lnTo>
                  <a:lnTo>
                    <a:pt x="4454" y="1353"/>
                  </a:lnTo>
                  <a:lnTo>
                    <a:pt x="4414" y="1353"/>
                  </a:lnTo>
                  <a:lnTo>
                    <a:pt x="4414" y="1353"/>
                  </a:lnTo>
                  <a:lnTo>
                    <a:pt x="3937" y="995"/>
                  </a:lnTo>
                  <a:lnTo>
                    <a:pt x="3698" y="836"/>
                  </a:lnTo>
                  <a:lnTo>
                    <a:pt x="3460" y="716"/>
                  </a:lnTo>
                  <a:lnTo>
                    <a:pt x="3460" y="716"/>
                  </a:lnTo>
                  <a:lnTo>
                    <a:pt x="2903" y="478"/>
                  </a:lnTo>
                  <a:lnTo>
                    <a:pt x="2665" y="359"/>
                  </a:lnTo>
                  <a:lnTo>
                    <a:pt x="2386" y="279"/>
                  </a:lnTo>
                  <a:lnTo>
                    <a:pt x="2386" y="279"/>
                  </a:lnTo>
                  <a:lnTo>
                    <a:pt x="1790" y="200"/>
                  </a:lnTo>
                  <a:lnTo>
                    <a:pt x="1194" y="200"/>
                  </a:lnTo>
                  <a:lnTo>
                    <a:pt x="1194" y="200"/>
                  </a:lnTo>
                  <a:lnTo>
                    <a:pt x="597" y="200"/>
                  </a:lnTo>
                  <a:lnTo>
                    <a:pt x="1" y="319"/>
                  </a:lnTo>
                  <a:lnTo>
                    <a:pt x="1" y="279"/>
                  </a:lnTo>
                  <a:lnTo>
                    <a:pt x="1" y="2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5704;p133">
              <a:extLst>
                <a:ext uri="{FF2B5EF4-FFF2-40B4-BE49-F238E27FC236}">
                  <a16:creationId xmlns:a16="http://schemas.microsoft.com/office/drawing/2014/main" id="{AA9EA477-B206-A6A9-D944-9579E5F4A1C7}"/>
                </a:ext>
              </a:extLst>
            </p:cNvPr>
            <p:cNvSpPr/>
            <p:nvPr/>
          </p:nvSpPr>
          <p:spPr>
            <a:xfrm>
              <a:off x="5751725" y="4014975"/>
              <a:ext cx="117325" cy="20900"/>
            </a:xfrm>
            <a:custGeom>
              <a:avLst/>
              <a:gdLst/>
              <a:ahLst/>
              <a:cxnLst/>
              <a:rect l="l" t="t" r="r" b="b"/>
              <a:pathLst>
                <a:path w="4693" h="836" extrusionOk="0">
                  <a:moveTo>
                    <a:pt x="2386" y="1"/>
                  </a:moveTo>
                  <a:lnTo>
                    <a:pt x="1750" y="40"/>
                  </a:lnTo>
                  <a:lnTo>
                    <a:pt x="1154" y="120"/>
                  </a:lnTo>
                  <a:lnTo>
                    <a:pt x="557" y="319"/>
                  </a:lnTo>
                  <a:lnTo>
                    <a:pt x="1" y="597"/>
                  </a:lnTo>
                  <a:lnTo>
                    <a:pt x="1" y="637"/>
                  </a:lnTo>
                  <a:lnTo>
                    <a:pt x="597" y="438"/>
                  </a:lnTo>
                  <a:lnTo>
                    <a:pt x="1154" y="319"/>
                  </a:lnTo>
                  <a:lnTo>
                    <a:pt x="1750" y="239"/>
                  </a:lnTo>
                  <a:lnTo>
                    <a:pt x="2386" y="239"/>
                  </a:lnTo>
                  <a:lnTo>
                    <a:pt x="2943" y="358"/>
                  </a:lnTo>
                  <a:lnTo>
                    <a:pt x="3539" y="478"/>
                  </a:lnTo>
                  <a:lnTo>
                    <a:pt x="4096" y="637"/>
                  </a:lnTo>
                  <a:lnTo>
                    <a:pt x="4692" y="835"/>
                  </a:lnTo>
                  <a:lnTo>
                    <a:pt x="4692" y="796"/>
                  </a:lnTo>
                  <a:lnTo>
                    <a:pt x="4454" y="597"/>
                  </a:lnTo>
                  <a:lnTo>
                    <a:pt x="4215" y="438"/>
                  </a:lnTo>
                  <a:lnTo>
                    <a:pt x="3897" y="279"/>
                  </a:lnTo>
                  <a:lnTo>
                    <a:pt x="3619" y="160"/>
                  </a:lnTo>
                  <a:lnTo>
                    <a:pt x="3301" y="80"/>
                  </a:lnTo>
                  <a:lnTo>
                    <a:pt x="3022" y="40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5705;p133">
              <a:extLst>
                <a:ext uri="{FF2B5EF4-FFF2-40B4-BE49-F238E27FC236}">
                  <a16:creationId xmlns:a16="http://schemas.microsoft.com/office/drawing/2014/main" id="{3F328428-C4BC-2772-0CCE-ED0CB445CEE8}"/>
                </a:ext>
              </a:extLst>
            </p:cNvPr>
            <p:cNvSpPr/>
            <p:nvPr/>
          </p:nvSpPr>
          <p:spPr>
            <a:xfrm>
              <a:off x="5629475" y="3523950"/>
              <a:ext cx="8975" cy="20900"/>
            </a:xfrm>
            <a:custGeom>
              <a:avLst/>
              <a:gdLst/>
              <a:ahLst/>
              <a:cxnLst/>
              <a:rect l="l" t="t" r="r" b="b"/>
              <a:pathLst>
                <a:path w="359" h="836" extrusionOk="0">
                  <a:moveTo>
                    <a:pt x="120" y="0"/>
                  </a:moveTo>
                  <a:lnTo>
                    <a:pt x="80" y="40"/>
                  </a:lnTo>
                  <a:lnTo>
                    <a:pt x="40" y="239"/>
                  </a:lnTo>
                  <a:lnTo>
                    <a:pt x="0" y="478"/>
                  </a:lnTo>
                  <a:lnTo>
                    <a:pt x="0" y="597"/>
                  </a:lnTo>
                  <a:lnTo>
                    <a:pt x="40" y="676"/>
                  </a:lnTo>
                  <a:lnTo>
                    <a:pt x="120" y="796"/>
                  </a:lnTo>
                  <a:lnTo>
                    <a:pt x="279" y="835"/>
                  </a:lnTo>
                  <a:lnTo>
                    <a:pt x="318" y="835"/>
                  </a:lnTo>
                  <a:lnTo>
                    <a:pt x="318" y="796"/>
                  </a:lnTo>
                  <a:lnTo>
                    <a:pt x="358" y="597"/>
                  </a:lnTo>
                  <a:lnTo>
                    <a:pt x="318" y="517"/>
                  </a:lnTo>
                  <a:lnTo>
                    <a:pt x="279" y="398"/>
                  </a:lnTo>
                  <a:lnTo>
                    <a:pt x="120" y="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5706;p133">
              <a:extLst>
                <a:ext uri="{FF2B5EF4-FFF2-40B4-BE49-F238E27FC236}">
                  <a16:creationId xmlns:a16="http://schemas.microsoft.com/office/drawing/2014/main" id="{A8EE373C-0EBD-0398-7A5D-E833E395F06E}"/>
                </a:ext>
              </a:extLst>
            </p:cNvPr>
            <p:cNvSpPr/>
            <p:nvPr/>
          </p:nvSpPr>
          <p:spPr>
            <a:xfrm>
              <a:off x="5711975" y="3503075"/>
              <a:ext cx="7975" cy="37800"/>
            </a:xfrm>
            <a:custGeom>
              <a:avLst/>
              <a:gdLst/>
              <a:ahLst/>
              <a:cxnLst/>
              <a:rect l="l" t="t" r="r" b="b"/>
              <a:pathLst>
                <a:path w="319" h="1512" extrusionOk="0">
                  <a:moveTo>
                    <a:pt x="159" y="1"/>
                  </a:moveTo>
                  <a:lnTo>
                    <a:pt x="120" y="40"/>
                  </a:lnTo>
                  <a:lnTo>
                    <a:pt x="40" y="75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40" y="1472"/>
                  </a:lnTo>
                  <a:lnTo>
                    <a:pt x="40" y="1511"/>
                  </a:lnTo>
                  <a:lnTo>
                    <a:pt x="80" y="1511"/>
                  </a:lnTo>
                  <a:lnTo>
                    <a:pt x="159" y="1432"/>
                  </a:lnTo>
                  <a:lnTo>
                    <a:pt x="239" y="1352"/>
                  </a:lnTo>
                  <a:lnTo>
                    <a:pt x="318" y="1154"/>
                  </a:lnTo>
                  <a:lnTo>
                    <a:pt x="318" y="955"/>
                  </a:lnTo>
                  <a:lnTo>
                    <a:pt x="318" y="756"/>
                  </a:lnTo>
                  <a:lnTo>
                    <a:pt x="239" y="398"/>
                  </a:lnTo>
                  <a:lnTo>
                    <a:pt x="159" y="40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5707;p133">
              <a:extLst>
                <a:ext uri="{FF2B5EF4-FFF2-40B4-BE49-F238E27FC236}">
                  <a16:creationId xmlns:a16="http://schemas.microsoft.com/office/drawing/2014/main" id="{E57B5CBD-7A98-A0F3-2843-64C1E58149C1}"/>
                </a:ext>
              </a:extLst>
            </p:cNvPr>
            <p:cNvSpPr/>
            <p:nvPr/>
          </p:nvSpPr>
          <p:spPr>
            <a:xfrm>
              <a:off x="5793475" y="3543825"/>
              <a:ext cx="24875" cy="30850"/>
            </a:xfrm>
            <a:custGeom>
              <a:avLst/>
              <a:gdLst/>
              <a:ahLst/>
              <a:cxnLst/>
              <a:rect l="l" t="t" r="r" b="b"/>
              <a:pathLst>
                <a:path w="995" h="1234" extrusionOk="0">
                  <a:moveTo>
                    <a:pt x="955" y="1"/>
                  </a:moveTo>
                  <a:lnTo>
                    <a:pt x="398" y="557"/>
                  </a:lnTo>
                  <a:lnTo>
                    <a:pt x="279" y="677"/>
                  </a:lnTo>
                  <a:lnTo>
                    <a:pt x="160" y="836"/>
                  </a:lnTo>
                  <a:lnTo>
                    <a:pt x="40" y="995"/>
                  </a:lnTo>
                  <a:lnTo>
                    <a:pt x="1" y="1193"/>
                  </a:lnTo>
                  <a:lnTo>
                    <a:pt x="1" y="1233"/>
                  </a:lnTo>
                  <a:lnTo>
                    <a:pt x="239" y="1154"/>
                  </a:lnTo>
                  <a:lnTo>
                    <a:pt x="398" y="1034"/>
                  </a:lnTo>
                  <a:lnTo>
                    <a:pt x="518" y="915"/>
                  </a:lnTo>
                  <a:lnTo>
                    <a:pt x="597" y="716"/>
                  </a:lnTo>
                  <a:lnTo>
                    <a:pt x="796" y="398"/>
                  </a:lnTo>
                  <a:lnTo>
                    <a:pt x="995" y="40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5708;p133">
              <a:extLst>
                <a:ext uri="{FF2B5EF4-FFF2-40B4-BE49-F238E27FC236}">
                  <a16:creationId xmlns:a16="http://schemas.microsoft.com/office/drawing/2014/main" id="{1D34671B-8B2A-B268-4AF2-6F486DE5B4B8}"/>
                </a:ext>
              </a:extLst>
            </p:cNvPr>
            <p:cNvSpPr/>
            <p:nvPr/>
          </p:nvSpPr>
          <p:spPr>
            <a:xfrm>
              <a:off x="5841200" y="3639250"/>
              <a:ext cx="34800" cy="8975"/>
            </a:xfrm>
            <a:custGeom>
              <a:avLst/>
              <a:gdLst/>
              <a:ahLst/>
              <a:cxnLst/>
              <a:rect l="l" t="t" r="r" b="b"/>
              <a:pathLst>
                <a:path w="1392" h="359" extrusionOk="0">
                  <a:moveTo>
                    <a:pt x="1392" y="1"/>
                  </a:moveTo>
                  <a:lnTo>
                    <a:pt x="1034" y="40"/>
                  </a:lnTo>
                  <a:lnTo>
                    <a:pt x="358" y="40"/>
                  </a:lnTo>
                  <a:lnTo>
                    <a:pt x="199" y="80"/>
                  </a:lnTo>
                  <a:lnTo>
                    <a:pt x="40" y="199"/>
                  </a:lnTo>
                  <a:lnTo>
                    <a:pt x="0" y="199"/>
                  </a:lnTo>
                  <a:lnTo>
                    <a:pt x="199" y="319"/>
                  </a:lnTo>
                  <a:lnTo>
                    <a:pt x="358" y="358"/>
                  </a:lnTo>
                  <a:lnTo>
                    <a:pt x="557" y="358"/>
                  </a:lnTo>
                  <a:lnTo>
                    <a:pt x="756" y="319"/>
                  </a:lnTo>
                  <a:lnTo>
                    <a:pt x="1074" y="19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5709;p133">
              <a:extLst>
                <a:ext uri="{FF2B5EF4-FFF2-40B4-BE49-F238E27FC236}">
                  <a16:creationId xmlns:a16="http://schemas.microsoft.com/office/drawing/2014/main" id="{18662130-2F4F-1593-0DAC-6AA1AC72471B}"/>
                </a:ext>
              </a:extLst>
            </p:cNvPr>
            <p:cNvSpPr/>
            <p:nvPr/>
          </p:nvSpPr>
          <p:spPr>
            <a:xfrm>
              <a:off x="5843175" y="3733675"/>
              <a:ext cx="35800" cy="8975"/>
            </a:xfrm>
            <a:custGeom>
              <a:avLst/>
              <a:gdLst/>
              <a:ahLst/>
              <a:cxnLst/>
              <a:rect l="l" t="t" r="r" b="b"/>
              <a:pathLst>
                <a:path w="1432" h="359" extrusionOk="0">
                  <a:moveTo>
                    <a:pt x="239" y="1"/>
                  </a:moveTo>
                  <a:lnTo>
                    <a:pt x="40" y="40"/>
                  </a:lnTo>
                  <a:lnTo>
                    <a:pt x="1" y="80"/>
                  </a:lnTo>
                  <a:lnTo>
                    <a:pt x="160" y="239"/>
                  </a:lnTo>
                  <a:lnTo>
                    <a:pt x="319" y="319"/>
                  </a:lnTo>
                  <a:lnTo>
                    <a:pt x="518" y="359"/>
                  </a:lnTo>
                  <a:lnTo>
                    <a:pt x="716" y="319"/>
                  </a:lnTo>
                  <a:lnTo>
                    <a:pt x="1074" y="279"/>
                  </a:lnTo>
                  <a:lnTo>
                    <a:pt x="1432" y="199"/>
                  </a:lnTo>
                  <a:lnTo>
                    <a:pt x="1432" y="160"/>
                  </a:lnTo>
                  <a:lnTo>
                    <a:pt x="1074" y="120"/>
                  </a:lnTo>
                  <a:lnTo>
                    <a:pt x="716" y="80"/>
                  </a:lnTo>
                  <a:lnTo>
                    <a:pt x="557" y="4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5710;p133">
              <a:extLst>
                <a:ext uri="{FF2B5EF4-FFF2-40B4-BE49-F238E27FC236}">
                  <a16:creationId xmlns:a16="http://schemas.microsoft.com/office/drawing/2014/main" id="{05A9DA1E-61DF-3149-53AC-3A7C28C92F4F}"/>
                </a:ext>
              </a:extLst>
            </p:cNvPr>
            <p:cNvSpPr/>
            <p:nvPr/>
          </p:nvSpPr>
          <p:spPr>
            <a:xfrm>
              <a:off x="5807400" y="3820150"/>
              <a:ext cx="34800" cy="13950"/>
            </a:xfrm>
            <a:custGeom>
              <a:avLst/>
              <a:gdLst/>
              <a:ahLst/>
              <a:cxnLst/>
              <a:rect l="l" t="t" r="r" b="b"/>
              <a:pathLst>
                <a:path w="1392" h="558" extrusionOk="0">
                  <a:moveTo>
                    <a:pt x="0" y="1"/>
                  </a:moveTo>
                  <a:lnTo>
                    <a:pt x="0" y="40"/>
                  </a:lnTo>
                  <a:lnTo>
                    <a:pt x="80" y="239"/>
                  </a:lnTo>
                  <a:lnTo>
                    <a:pt x="239" y="359"/>
                  </a:lnTo>
                  <a:lnTo>
                    <a:pt x="438" y="438"/>
                  </a:lnTo>
                  <a:lnTo>
                    <a:pt x="597" y="478"/>
                  </a:lnTo>
                  <a:lnTo>
                    <a:pt x="994" y="557"/>
                  </a:lnTo>
                  <a:lnTo>
                    <a:pt x="1392" y="557"/>
                  </a:lnTo>
                  <a:lnTo>
                    <a:pt x="1392" y="518"/>
                  </a:lnTo>
                  <a:lnTo>
                    <a:pt x="716" y="239"/>
                  </a:lnTo>
                  <a:lnTo>
                    <a:pt x="557" y="160"/>
                  </a:lnTo>
                  <a:lnTo>
                    <a:pt x="398" y="80"/>
                  </a:lnTo>
                  <a:lnTo>
                    <a:pt x="199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5711;p133">
              <a:extLst>
                <a:ext uri="{FF2B5EF4-FFF2-40B4-BE49-F238E27FC236}">
                  <a16:creationId xmlns:a16="http://schemas.microsoft.com/office/drawing/2014/main" id="{5AEE6CE4-8A91-E84B-ED1A-090390243B0C}"/>
                </a:ext>
              </a:extLst>
            </p:cNvPr>
            <p:cNvSpPr/>
            <p:nvPr/>
          </p:nvSpPr>
          <p:spPr>
            <a:xfrm>
              <a:off x="5557900" y="4080575"/>
              <a:ext cx="18925" cy="19900"/>
            </a:xfrm>
            <a:custGeom>
              <a:avLst/>
              <a:gdLst/>
              <a:ahLst/>
              <a:cxnLst/>
              <a:rect l="l" t="t" r="r" b="b"/>
              <a:pathLst>
                <a:path w="757" h="796" extrusionOk="0">
                  <a:moveTo>
                    <a:pt x="1" y="1"/>
                  </a:moveTo>
                  <a:lnTo>
                    <a:pt x="637" y="796"/>
                  </a:lnTo>
                  <a:lnTo>
                    <a:pt x="756" y="7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5712;p133">
              <a:extLst>
                <a:ext uri="{FF2B5EF4-FFF2-40B4-BE49-F238E27FC236}">
                  <a16:creationId xmlns:a16="http://schemas.microsoft.com/office/drawing/2014/main" id="{21275160-D069-59DA-65E6-F2F044E53819}"/>
                </a:ext>
              </a:extLst>
            </p:cNvPr>
            <p:cNvSpPr/>
            <p:nvPr/>
          </p:nvSpPr>
          <p:spPr>
            <a:xfrm>
              <a:off x="5557900" y="4080575"/>
              <a:ext cx="18925" cy="19900"/>
            </a:xfrm>
            <a:custGeom>
              <a:avLst/>
              <a:gdLst/>
              <a:ahLst/>
              <a:cxnLst/>
              <a:rect l="l" t="t" r="r" b="b"/>
              <a:pathLst>
                <a:path w="757" h="79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756" y="716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5713;p133">
              <a:extLst>
                <a:ext uri="{FF2B5EF4-FFF2-40B4-BE49-F238E27FC236}">
                  <a16:creationId xmlns:a16="http://schemas.microsoft.com/office/drawing/2014/main" id="{4B8E6CE0-2E28-CA2F-5888-3B76C95F69BA}"/>
                </a:ext>
              </a:extLst>
            </p:cNvPr>
            <p:cNvSpPr/>
            <p:nvPr/>
          </p:nvSpPr>
          <p:spPr>
            <a:xfrm>
              <a:off x="5637425" y="41730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4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5714;p133">
              <a:extLst>
                <a:ext uri="{FF2B5EF4-FFF2-40B4-BE49-F238E27FC236}">
                  <a16:creationId xmlns:a16="http://schemas.microsoft.com/office/drawing/2014/main" id="{8123CD99-87EC-C5E0-A215-C9E9442752E7}"/>
                </a:ext>
              </a:extLst>
            </p:cNvPr>
            <p:cNvSpPr/>
            <p:nvPr/>
          </p:nvSpPr>
          <p:spPr>
            <a:xfrm>
              <a:off x="5638425" y="4173025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5715;p133">
              <a:extLst>
                <a:ext uri="{FF2B5EF4-FFF2-40B4-BE49-F238E27FC236}">
                  <a16:creationId xmlns:a16="http://schemas.microsoft.com/office/drawing/2014/main" id="{C15A27AE-EDF4-843F-2DAC-26BBDC29B8FC}"/>
                </a:ext>
              </a:extLst>
            </p:cNvPr>
            <p:cNvSpPr/>
            <p:nvPr/>
          </p:nvSpPr>
          <p:spPr>
            <a:xfrm>
              <a:off x="5637425" y="41730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5716;p133">
              <a:extLst>
                <a:ext uri="{FF2B5EF4-FFF2-40B4-BE49-F238E27FC236}">
                  <a16:creationId xmlns:a16="http://schemas.microsoft.com/office/drawing/2014/main" id="{B166CDDB-0165-0663-F763-658A0C9D9615}"/>
                </a:ext>
              </a:extLst>
            </p:cNvPr>
            <p:cNvSpPr/>
            <p:nvPr/>
          </p:nvSpPr>
          <p:spPr>
            <a:xfrm>
              <a:off x="5637425" y="4173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5717;p133">
              <a:extLst>
                <a:ext uri="{FF2B5EF4-FFF2-40B4-BE49-F238E27FC236}">
                  <a16:creationId xmlns:a16="http://schemas.microsoft.com/office/drawing/2014/main" id="{5D9F0C9F-CA24-5E2D-CD2D-26EFACF92402}"/>
                </a:ext>
              </a:extLst>
            </p:cNvPr>
            <p:cNvSpPr/>
            <p:nvPr/>
          </p:nvSpPr>
          <p:spPr>
            <a:xfrm>
              <a:off x="5593700" y="4147175"/>
              <a:ext cx="144150" cy="218700"/>
            </a:xfrm>
            <a:custGeom>
              <a:avLst/>
              <a:gdLst/>
              <a:ahLst/>
              <a:cxnLst/>
              <a:rect l="l" t="t" r="r" b="b"/>
              <a:pathLst>
                <a:path w="5766" h="8748" extrusionOk="0">
                  <a:moveTo>
                    <a:pt x="1511" y="0"/>
                  </a:moveTo>
                  <a:lnTo>
                    <a:pt x="1630" y="517"/>
                  </a:lnTo>
                  <a:lnTo>
                    <a:pt x="1789" y="1074"/>
                  </a:lnTo>
                  <a:lnTo>
                    <a:pt x="2664" y="2028"/>
                  </a:lnTo>
                  <a:lnTo>
                    <a:pt x="3141" y="2585"/>
                  </a:lnTo>
                  <a:lnTo>
                    <a:pt x="3618" y="3221"/>
                  </a:lnTo>
                  <a:lnTo>
                    <a:pt x="4055" y="3857"/>
                  </a:lnTo>
                  <a:lnTo>
                    <a:pt x="4254" y="4215"/>
                  </a:lnTo>
                  <a:lnTo>
                    <a:pt x="4413" y="4533"/>
                  </a:lnTo>
                  <a:lnTo>
                    <a:pt x="4572" y="4851"/>
                  </a:lnTo>
                  <a:lnTo>
                    <a:pt x="4652" y="5209"/>
                  </a:lnTo>
                  <a:lnTo>
                    <a:pt x="4731" y="5527"/>
                  </a:lnTo>
                  <a:lnTo>
                    <a:pt x="4731" y="5885"/>
                  </a:lnTo>
                  <a:lnTo>
                    <a:pt x="4731" y="6243"/>
                  </a:lnTo>
                  <a:lnTo>
                    <a:pt x="4652" y="6561"/>
                  </a:lnTo>
                  <a:lnTo>
                    <a:pt x="4493" y="6919"/>
                  </a:lnTo>
                  <a:lnTo>
                    <a:pt x="4254" y="7237"/>
                  </a:lnTo>
                  <a:lnTo>
                    <a:pt x="4095" y="7396"/>
                  </a:lnTo>
                  <a:lnTo>
                    <a:pt x="3936" y="7555"/>
                  </a:lnTo>
                  <a:lnTo>
                    <a:pt x="3737" y="7674"/>
                  </a:lnTo>
                  <a:lnTo>
                    <a:pt x="3539" y="7793"/>
                  </a:lnTo>
                  <a:lnTo>
                    <a:pt x="3300" y="7873"/>
                  </a:lnTo>
                  <a:lnTo>
                    <a:pt x="3062" y="7952"/>
                  </a:lnTo>
                  <a:lnTo>
                    <a:pt x="2823" y="7992"/>
                  </a:lnTo>
                  <a:lnTo>
                    <a:pt x="2266" y="7992"/>
                  </a:lnTo>
                  <a:lnTo>
                    <a:pt x="1948" y="7873"/>
                  </a:lnTo>
                  <a:lnTo>
                    <a:pt x="1670" y="7753"/>
                  </a:lnTo>
                  <a:lnTo>
                    <a:pt x="1431" y="7515"/>
                  </a:lnTo>
                  <a:lnTo>
                    <a:pt x="1312" y="7316"/>
                  </a:lnTo>
                  <a:lnTo>
                    <a:pt x="1193" y="7078"/>
                  </a:lnTo>
                  <a:lnTo>
                    <a:pt x="1113" y="6799"/>
                  </a:lnTo>
                  <a:lnTo>
                    <a:pt x="1074" y="6521"/>
                  </a:lnTo>
                  <a:lnTo>
                    <a:pt x="1113" y="6282"/>
                  </a:lnTo>
                  <a:lnTo>
                    <a:pt x="1153" y="6044"/>
                  </a:lnTo>
                  <a:lnTo>
                    <a:pt x="1312" y="5885"/>
                  </a:lnTo>
                  <a:lnTo>
                    <a:pt x="1471" y="5766"/>
                  </a:lnTo>
                  <a:lnTo>
                    <a:pt x="1749" y="5646"/>
                  </a:lnTo>
                  <a:lnTo>
                    <a:pt x="2147" y="5646"/>
                  </a:lnTo>
                  <a:lnTo>
                    <a:pt x="2306" y="5686"/>
                  </a:lnTo>
                  <a:lnTo>
                    <a:pt x="2664" y="5845"/>
                  </a:lnTo>
                  <a:lnTo>
                    <a:pt x="2982" y="5964"/>
                  </a:lnTo>
                  <a:lnTo>
                    <a:pt x="3141" y="6004"/>
                  </a:lnTo>
                  <a:lnTo>
                    <a:pt x="3340" y="6044"/>
                  </a:lnTo>
                  <a:lnTo>
                    <a:pt x="3380" y="6044"/>
                  </a:lnTo>
                  <a:lnTo>
                    <a:pt x="3539" y="6004"/>
                  </a:lnTo>
                  <a:lnTo>
                    <a:pt x="3618" y="5964"/>
                  </a:lnTo>
                  <a:lnTo>
                    <a:pt x="3658" y="5925"/>
                  </a:lnTo>
                  <a:lnTo>
                    <a:pt x="3698" y="5766"/>
                  </a:lnTo>
                  <a:lnTo>
                    <a:pt x="3658" y="5567"/>
                  </a:lnTo>
                  <a:lnTo>
                    <a:pt x="3539" y="5567"/>
                  </a:lnTo>
                  <a:lnTo>
                    <a:pt x="3419" y="5607"/>
                  </a:lnTo>
                  <a:lnTo>
                    <a:pt x="3221" y="5567"/>
                  </a:lnTo>
                  <a:lnTo>
                    <a:pt x="2942" y="5447"/>
                  </a:lnTo>
                  <a:lnTo>
                    <a:pt x="2346" y="5129"/>
                  </a:lnTo>
                  <a:lnTo>
                    <a:pt x="2028" y="4970"/>
                  </a:lnTo>
                  <a:lnTo>
                    <a:pt x="1869" y="4970"/>
                  </a:lnTo>
                  <a:lnTo>
                    <a:pt x="1670" y="4931"/>
                  </a:lnTo>
                  <a:lnTo>
                    <a:pt x="1431" y="4970"/>
                  </a:lnTo>
                  <a:lnTo>
                    <a:pt x="1153" y="5050"/>
                  </a:lnTo>
                  <a:lnTo>
                    <a:pt x="875" y="5209"/>
                  </a:lnTo>
                  <a:lnTo>
                    <a:pt x="557" y="5447"/>
                  </a:lnTo>
                  <a:lnTo>
                    <a:pt x="358" y="5646"/>
                  </a:lnTo>
                  <a:lnTo>
                    <a:pt x="199" y="5845"/>
                  </a:lnTo>
                  <a:lnTo>
                    <a:pt x="119" y="6084"/>
                  </a:lnTo>
                  <a:lnTo>
                    <a:pt x="40" y="6282"/>
                  </a:lnTo>
                  <a:lnTo>
                    <a:pt x="0" y="6521"/>
                  </a:lnTo>
                  <a:lnTo>
                    <a:pt x="0" y="6760"/>
                  </a:lnTo>
                  <a:lnTo>
                    <a:pt x="40" y="7038"/>
                  </a:lnTo>
                  <a:lnTo>
                    <a:pt x="80" y="7237"/>
                  </a:lnTo>
                  <a:lnTo>
                    <a:pt x="199" y="7475"/>
                  </a:lnTo>
                  <a:lnTo>
                    <a:pt x="318" y="7714"/>
                  </a:lnTo>
                  <a:lnTo>
                    <a:pt x="437" y="7913"/>
                  </a:lnTo>
                  <a:lnTo>
                    <a:pt x="636" y="8111"/>
                  </a:lnTo>
                  <a:lnTo>
                    <a:pt x="835" y="8270"/>
                  </a:lnTo>
                  <a:lnTo>
                    <a:pt x="1034" y="8429"/>
                  </a:lnTo>
                  <a:lnTo>
                    <a:pt x="1272" y="8509"/>
                  </a:lnTo>
                  <a:lnTo>
                    <a:pt x="1551" y="8628"/>
                  </a:lnTo>
                  <a:lnTo>
                    <a:pt x="2147" y="8708"/>
                  </a:lnTo>
                  <a:lnTo>
                    <a:pt x="2743" y="8747"/>
                  </a:lnTo>
                  <a:lnTo>
                    <a:pt x="3101" y="8747"/>
                  </a:lnTo>
                  <a:lnTo>
                    <a:pt x="3499" y="8708"/>
                  </a:lnTo>
                  <a:lnTo>
                    <a:pt x="3857" y="8588"/>
                  </a:lnTo>
                  <a:lnTo>
                    <a:pt x="4215" y="8469"/>
                  </a:lnTo>
                  <a:lnTo>
                    <a:pt x="4533" y="8310"/>
                  </a:lnTo>
                  <a:lnTo>
                    <a:pt x="4811" y="8111"/>
                  </a:lnTo>
                  <a:lnTo>
                    <a:pt x="5049" y="7833"/>
                  </a:lnTo>
                  <a:lnTo>
                    <a:pt x="5288" y="7555"/>
                  </a:lnTo>
                  <a:lnTo>
                    <a:pt x="5487" y="7117"/>
                  </a:lnTo>
                  <a:lnTo>
                    <a:pt x="5646" y="6640"/>
                  </a:lnTo>
                  <a:lnTo>
                    <a:pt x="5725" y="6123"/>
                  </a:lnTo>
                  <a:lnTo>
                    <a:pt x="5765" y="5607"/>
                  </a:lnTo>
                  <a:lnTo>
                    <a:pt x="5725" y="5090"/>
                  </a:lnTo>
                  <a:lnTo>
                    <a:pt x="5646" y="4573"/>
                  </a:lnTo>
                  <a:lnTo>
                    <a:pt x="5487" y="4056"/>
                  </a:lnTo>
                  <a:lnTo>
                    <a:pt x="5288" y="3619"/>
                  </a:lnTo>
                  <a:lnTo>
                    <a:pt x="5049" y="3300"/>
                  </a:lnTo>
                  <a:lnTo>
                    <a:pt x="4771" y="2943"/>
                  </a:lnTo>
                  <a:lnTo>
                    <a:pt x="4374" y="2545"/>
                  </a:lnTo>
                  <a:lnTo>
                    <a:pt x="3896" y="2108"/>
                  </a:lnTo>
                  <a:lnTo>
                    <a:pt x="2743" y="107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A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5718;p133">
              <a:extLst>
                <a:ext uri="{FF2B5EF4-FFF2-40B4-BE49-F238E27FC236}">
                  <a16:creationId xmlns:a16="http://schemas.microsoft.com/office/drawing/2014/main" id="{D93D017C-1D46-76C6-32CA-0A938A2ADA07}"/>
                </a:ext>
              </a:extLst>
            </p:cNvPr>
            <p:cNvSpPr/>
            <p:nvPr/>
          </p:nvSpPr>
          <p:spPr>
            <a:xfrm>
              <a:off x="5593700" y="4147175"/>
              <a:ext cx="144150" cy="218700"/>
            </a:xfrm>
            <a:custGeom>
              <a:avLst/>
              <a:gdLst/>
              <a:ahLst/>
              <a:cxnLst/>
              <a:rect l="l" t="t" r="r" b="b"/>
              <a:pathLst>
                <a:path w="5766" h="8748" fill="none" extrusionOk="0">
                  <a:moveTo>
                    <a:pt x="1511" y="0"/>
                  </a:moveTo>
                  <a:lnTo>
                    <a:pt x="1511" y="0"/>
                  </a:lnTo>
                  <a:lnTo>
                    <a:pt x="1630" y="517"/>
                  </a:lnTo>
                  <a:lnTo>
                    <a:pt x="1789" y="1074"/>
                  </a:lnTo>
                  <a:lnTo>
                    <a:pt x="1789" y="1074"/>
                  </a:lnTo>
                  <a:lnTo>
                    <a:pt x="1789" y="1074"/>
                  </a:lnTo>
                  <a:lnTo>
                    <a:pt x="2664" y="2028"/>
                  </a:lnTo>
                  <a:lnTo>
                    <a:pt x="3141" y="2585"/>
                  </a:lnTo>
                  <a:lnTo>
                    <a:pt x="3618" y="3221"/>
                  </a:lnTo>
                  <a:lnTo>
                    <a:pt x="4055" y="3857"/>
                  </a:lnTo>
                  <a:lnTo>
                    <a:pt x="4254" y="4215"/>
                  </a:lnTo>
                  <a:lnTo>
                    <a:pt x="4413" y="4533"/>
                  </a:lnTo>
                  <a:lnTo>
                    <a:pt x="4572" y="4851"/>
                  </a:lnTo>
                  <a:lnTo>
                    <a:pt x="4652" y="5209"/>
                  </a:lnTo>
                  <a:lnTo>
                    <a:pt x="4731" y="5527"/>
                  </a:lnTo>
                  <a:lnTo>
                    <a:pt x="4731" y="5885"/>
                  </a:lnTo>
                  <a:lnTo>
                    <a:pt x="4731" y="5885"/>
                  </a:lnTo>
                  <a:lnTo>
                    <a:pt x="4731" y="6243"/>
                  </a:lnTo>
                  <a:lnTo>
                    <a:pt x="4652" y="6561"/>
                  </a:lnTo>
                  <a:lnTo>
                    <a:pt x="4493" y="6919"/>
                  </a:lnTo>
                  <a:lnTo>
                    <a:pt x="4254" y="7237"/>
                  </a:lnTo>
                  <a:lnTo>
                    <a:pt x="4254" y="7237"/>
                  </a:lnTo>
                  <a:lnTo>
                    <a:pt x="4095" y="7396"/>
                  </a:lnTo>
                  <a:lnTo>
                    <a:pt x="3936" y="7555"/>
                  </a:lnTo>
                  <a:lnTo>
                    <a:pt x="3737" y="7674"/>
                  </a:lnTo>
                  <a:lnTo>
                    <a:pt x="3539" y="7793"/>
                  </a:lnTo>
                  <a:lnTo>
                    <a:pt x="3300" y="7873"/>
                  </a:lnTo>
                  <a:lnTo>
                    <a:pt x="3062" y="7952"/>
                  </a:lnTo>
                  <a:lnTo>
                    <a:pt x="2823" y="7992"/>
                  </a:lnTo>
                  <a:lnTo>
                    <a:pt x="2584" y="7992"/>
                  </a:lnTo>
                  <a:lnTo>
                    <a:pt x="2584" y="7992"/>
                  </a:lnTo>
                  <a:lnTo>
                    <a:pt x="2266" y="7992"/>
                  </a:lnTo>
                  <a:lnTo>
                    <a:pt x="1948" y="7873"/>
                  </a:lnTo>
                  <a:lnTo>
                    <a:pt x="1670" y="7753"/>
                  </a:lnTo>
                  <a:lnTo>
                    <a:pt x="1431" y="7515"/>
                  </a:lnTo>
                  <a:lnTo>
                    <a:pt x="1431" y="7515"/>
                  </a:lnTo>
                  <a:lnTo>
                    <a:pt x="1312" y="7316"/>
                  </a:lnTo>
                  <a:lnTo>
                    <a:pt x="1193" y="7078"/>
                  </a:lnTo>
                  <a:lnTo>
                    <a:pt x="1113" y="6799"/>
                  </a:lnTo>
                  <a:lnTo>
                    <a:pt x="1074" y="6521"/>
                  </a:lnTo>
                  <a:lnTo>
                    <a:pt x="1074" y="6521"/>
                  </a:lnTo>
                  <a:lnTo>
                    <a:pt x="1113" y="6282"/>
                  </a:lnTo>
                  <a:lnTo>
                    <a:pt x="1153" y="6044"/>
                  </a:lnTo>
                  <a:lnTo>
                    <a:pt x="1312" y="5885"/>
                  </a:lnTo>
                  <a:lnTo>
                    <a:pt x="1471" y="5766"/>
                  </a:lnTo>
                  <a:lnTo>
                    <a:pt x="1471" y="5766"/>
                  </a:lnTo>
                  <a:lnTo>
                    <a:pt x="1749" y="5646"/>
                  </a:lnTo>
                  <a:lnTo>
                    <a:pt x="1948" y="5646"/>
                  </a:lnTo>
                  <a:lnTo>
                    <a:pt x="1948" y="5646"/>
                  </a:lnTo>
                  <a:lnTo>
                    <a:pt x="2147" y="5646"/>
                  </a:lnTo>
                  <a:lnTo>
                    <a:pt x="2306" y="5686"/>
                  </a:lnTo>
                  <a:lnTo>
                    <a:pt x="2664" y="5845"/>
                  </a:lnTo>
                  <a:lnTo>
                    <a:pt x="2982" y="5964"/>
                  </a:lnTo>
                  <a:lnTo>
                    <a:pt x="3141" y="6004"/>
                  </a:lnTo>
                  <a:lnTo>
                    <a:pt x="3340" y="6044"/>
                  </a:lnTo>
                  <a:lnTo>
                    <a:pt x="3340" y="6044"/>
                  </a:lnTo>
                  <a:lnTo>
                    <a:pt x="3380" y="6044"/>
                  </a:lnTo>
                  <a:lnTo>
                    <a:pt x="3380" y="6044"/>
                  </a:lnTo>
                  <a:lnTo>
                    <a:pt x="3539" y="6004"/>
                  </a:lnTo>
                  <a:lnTo>
                    <a:pt x="3618" y="5964"/>
                  </a:lnTo>
                  <a:lnTo>
                    <a:pt x="3658" y="5925"/>
                  </a:lnTo>
                  <a:lnTo>
                    <a:pt x="3698" y="5766"/>
                  </a:lnTo>
                  <a:lnTo>
                    <a:pt x="3658" y="5567"/>
                  </a:lnTo>
                  <a:lnTo>
                    <a:pt x="3658" y="5567"/>
                  </a:lnTo>
                  <a:lnTo>
                    <a:pt x="3539" y="5567"/>
                  </a:lnTo>
                  <a:lnTo>
                    <a:pt x="3419" y="5607"/>
                  </a:lnTo>
                  <a:lnTo>
                    <a:pt x="3419" y="5607"/>
                  </a:lnTo>
                  <a:lnTo>
                    <a:pt x="3221" y="5567"/>
                  </a:lnTo>
                  <a:lnTo>
                    <a:pt x="2942" y="5447"/>
                  </a:lnTo>
                  <a:lnTo>
                    <a:pt x="2942" y="5447"/>
                  </a:lnTo>
                  <a:lnTo>
                    <a:pt x="2346" y="5129"/>
                  </a:lnTo>
                  <a:lnTo>
                    <a:pt x="2028" y="4970"/>
                  </a:lnTo>
                  <a:lnTo>
                    <a:pt x="1869" y="4970"/>
                  </a:lnTo>
                  <a:lnTo>
                    <a:pt x="1670" y="4931"/>
                  </a:lnTo>
                  <a:lnTo>
                    <a:pt x="1670" y="4931"/>
                  </a:lnTo>
                  <a:lnTo>
                    <a:pt x="1431" y="4970"/>
                  </a:lnTo>
                  <a:lnTo>
                    <a:pt x="1153" y="5050"/>
                  </a:lnTo>
                  <a:lnTo>
                    <a:pt x="875" y="5209"/>
                  </a:lnTo>
                  <a:lnTo>
                    <a:pt x="557" y="5447"/>
                  </a:lnTo>
                  <a:lnTo>
                    <a:pt x="557" y="5447"/>
                  </a:lnTo>
                  <a:lnTo>
                    <a:pt x="358" y="5646"/>
                  </a:lnTo>
                  <a:lnTo>
                    <a:pt x="199" y="5845"/>
                  </a:lnTo>
                  <a:lnTo>
                    <a:pt x="119" y="6084"/>
                  </a:lnTo>
                  <a:lnTo>
                    <a:pt x="40" y="6282"/>
                  </a:lnTo>
                  <a:lnTo>
                    <a:pt x="0" y="6521"/>
                  </a:lnTo>
                  <a:lnTo>
                    <a:pt x="0" y="6760"/>
                  </a:lnTo>
                  <a:lnTo>
                    <a:pt x="40" y="7038"/>
                  </a:lnTo>
                  <a:lnTo>
                    <a:pt x="80" y="7237"/>
                  </a:lnTo>
                  <a:lnTo>
                    <a:pt x="199" y="7475"/>
                  </a:lnTo>
                  <a:lnTo>
                    <a:pt x="318" y="7714"/>
                  </a:lnTo>
                  <a:lnTo>
                    <a:pt x="437" y="7913"/>
                  </a:lnTo>
                  <a:lnTo>
                    <a:pt x="636" y="8111"/>
                  </a:lnTo>
                  <a:lnTo>
                    <a:pt x="835" y="8270"/>
                  </a:lnTo>
                  <a:lnTo>
                    <a:pt x="1034" y="8429"/>
                  </a:lnTo>
                  <a:lnTo>
                    <a:pt x="1272" y="8509"/>
                  </a:lnTo>
                  <a:lnTo>
                    <a:pt x="1551" y="8628"/>
                  </a:lnTo>
                  <a:lnTo>
                    <a:pt x="1551" y="8628"/>
                  </a:lnTo>
                  <a:lnTo>
                    <a:pt x="2147" y="8708"/>
                  </a:lnTo>
                  <a:lnTo>
                    <a:pt x="2743" y="8747"/>
                  </a:lnTo>
                  <a:lnTo>
                    <a:pt x="2743" y="8747"/>
                  </a:lnTo>
                  <a:lnTo>
                    <a:pt x="3101" y="8747"/>
                  </a:lnTo>
                  <a:lnTo>
                    <a:pt x="3499" y="8708"/>
                  </a:lnTo>
                  <a:lnTo>
                    <a:pt x="3857" y="8588"/>
                  </a:lnTo>
                  <a:lnTo>
                    <a:pt x="4215" y="8469"/>
                  </a:lnTo>
                  <a:lnTo>
                    <a:pt x="4533" y="8310"/>
                  </a:lnTo>
                  <a:lnTo>
                    <a:pt x="4811" y="8111"/>
                  </a:lnTo>
                  <a:lnTo>
                    <a:pt x="5049" y="7833"/>
                  </a:lnTo>
                  <a:lnTo>
                    <a:pt x="5288" y="7555"/>
                  </a:lnTo>
                  <a:lnTo>
                    <a:pt x="5288" y="7555"/>
                  </a:lnTo>
                  <a:lnTo>
                    <a:pt x="5487" y="7117"/>
                  </a:lnTo>
                  <a:lnTo>
                    <a:pt x="5646" y="6640"/>
                  </a:lnTo>
                  <a:lnTo>
                    <a:pt x="5725" y="6123"/>
                  </a:lnTo>
                  <a:lnTo>
                    <a:pt x="5765" y="5607"/>
                  </a:lnTo>
                  <a:lnTo>
                    <a:pt x="5725" y="5090"/>
                  </a:lnTo>
                  <a:lnTo>
                    <a:pt x="5646" y="4573"/>
                  </a:lnTo>
                  <a:lnTo>
                    <a:pt x="5487" y="4056"/>
                  </a:lnTo>
                  <a:lnTo>
                    <a:pt x="5288" y="3619"/>
                  </a:lnTo>
                  <a:lnTo>
                    <a:pt x="5288" y="3619"/>
                  </a:lnTo>
                  <a:lnTo>
                    <a:pt x="5049" y="3300"/>
                  </a:lnTo>
                  <a:lnTo>
                    <a:pt x="4771" y="2943"/>
                  </a:lnTo>
                  <a:lnTo>
                    <a:pt x="4374" y="2545"/>
                  </a:lnTo>
                  <a:lnTo>
                    <a:pt x="3896" y="2108"/>
                  </a:lnTo>
                  <a:lnTo>
                    <a:pt x="2743" y="1074"/>
                  </a:lnTo>
                  <a:lnTo>
                    <a:pt x="1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5719;p133">
              <a:extLst>
                <a:ext uri="{FF2B5EF4-FFF2-40B4-BE49-F238E27FC236}">
                  <a16:creationId xmlns:a16="http://schemas.microsoft.com/office/drawing/2014/main" id="{D3E80D9F-653C-0CC5-8D05-927A51F3F577}"/>
                </a:ext>
              </a:extLst>
            </p:cNvPr>
            <p:cNvSpPr/>
            <p:nvPr/>
          </p:nvSpPr>
          <p:spPr>
            <a:xfrm>
              <a:off x="5583750" y="4111400"/>
              <a:ext cx="54700" cy="62625"/>
            </a:xfrm>
            <a:custGeom>
              <a:avLst/>
              <a:gdLst/>
              <a:ahLst/>
              <a:cxnLst/>
              <a:rect l="l" t="t" r="r" b="b"/>
              <a:pathLst>
                <a:path w="2188" h="2505" extrusionOk="0">
                  <a:moveTo>
                    <a:pt x="239" y="0"/>
                  </a:moveTo>
                  <a:lnTo>
                    <a:pt x="0" y="40"/>
                  </a:lnTo>
                  <a:lnTo>
                    <a:pt x="1074" y="1272"/>
                  </a:lnTo>
                  <a:lnTo>
                    <a:pt x="2147" y="2465"/>
                  </a:lnTo>
                  <a:lnTo>
                    <a:pt x="2176" y="2465"/>
                  </a:lnTo>
                  <a:lnTo>
                    <a:pt x="2028" y="1948"/>
                  </a:lnTo>
                  <a:lnTo>
                    <a:pt x="1909" y="1431"/>
                  </a:lnTo>
                  <a:lnTo>
                    <a:pt x="239" y="0"/>
                  </a:lnTo>
                  <a:close/>
                  <a:moveTo>
                    <a:pt x="2176" y="2465"/>
                  </a:moveTo>
                  <a:lnTo>
                    <a:pt x="2187" y="2505"/>
                  </a:lnTo>
                  <a:lnTo>
                    <a:pt x="2187" y="2465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5720;p133">
              <a:extLst>
                <a:ext uri="{FF2B5EF4-FFF2-40B4-BE49-F238E27FC236}">
                  <a16:creationId xmlns:a16="http://schemas.microsoft.com/office/drawing/2014/main" id="{D60F8CE3-2896-ACBE-33BC-B04CF5F50FC3}"/>
                </a:ext>
              </a:extLst>
            </p:cNvPr>
            <p:cNvSpPr/>
            <p:nvPr/>
          </p:nvSpPr>
          <p:spPr>
            <a:xfrm>
              <a:off x="5583750" y="4111400"/>
              <a:ext cx="54700" cy="62625"/>
            </a:xfrm>
            <a:custGeom>
              <a:avLst/>
              <a:gdLst/>
              <a:ahLst/>
              <a:cxnLst/>
              <a:rect l="l" t="t" r="r" b="b"/>
              <a:pathLst>
                <a:path w="2188" h="2505" fill="none" extrusionOk="0">
                  <a:moveTo>
                    <a:pt x="239" y="0"/>
                  </a:moveTo>
                  <a:lnTo>
                    <a:pt x="239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074" y="1272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505"/>
                  </a:lnTo>
                  <a:lnTo>
                    <a:pt x="2187" y="2505"/>
                  </a:lnTo>
                  <a:lnTo>
                    <a:pt x="2187" y="2505"/>
                  </a:lnTo>
                  <a:lnTo>
                    <a:pt x="2028" y="1948"/>
                  </a:lnTo>
                  <a:lnTo>
                    <a:pt x="1909" y="1431"/>
                  </a:lnTo>
                  <a:lnTo>
                    <a:pt x="1909" y="1431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5721;p133">
              <a:extLst>
                <a:ext uri="{FF2B5EF4-FFF2-40B4-BE49-F238E27FC236}">
                  <a16:creationId xmlns:a16="http://schemas.microsoft.com/office/drawing/2014/main" id="{8AD46691-1B30-68D2-62A5-A4F95ECB7546}"/>
                </a:ext>
              </a:extLst>
            </p:cNvPr>
            <p:cNvSpPr/>
            <p:nvPr/>
          </p:nvSpPr>
          <p:spPr>
            <a:xfrm>
              <a:off x="5573800" y="4098475"/>
              <a:ext cx="15925" cy="13925"/>
            </a:xfrm>
            <a:custGeom>
              <a:avLst/>
              <a:gdLst/>
              <a:ahLst/>
              <a:cxnLst/>
              <a:rect l="l" t="t" r="r" b="b"/>
              <a:pathLst>
                <a:path w="637" h="557" extrusionOk="0">
                  <a:moveTo>
                    <a:pt x="120" y="0"/>
                  </a:moveTo>
                  <a:lnTo>
                    <a:pt x="1" y="80"/>
                  </a:lnTo>
                  <a:lnTo>
                    <a:pt x="398" y="557"/>
                  </a:lnTo>
                  <a:lnTo>
                    <a:pt x="637" y="51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87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5722;p133">
              <a:extLst>
                <a:ext uri="{FF2B5EF4-FFF2-40B4-BE49-F238E27FC236}">
                  <a16:creationId xmlns:a16="http://schemas.microsoft.com/office/drawing/2014/main" id="{0EB3DE68-7DD7-55AD-E699-CA7240388416}"/>
                </a:ext>
              </a:extLst>
            </p:cNvPr>
            <p:cNvSpPr/>
            <p:nvPr/>
          </p:nvSpPr>
          <p:spPr>
            <a:xfrm>
              <a:off x="5573800" y="4098475"/>
              <a:ext cx="15925" cy="13925"/>
            </a:xfrm>
            <a:custGeom>
              <a:avLst/>
              <a:gdLst/>
              <a:ahLst/>
              <a:cxnLst/>
              <a:rect l="l" t="t" r="r" b="b"/>
              <a:pathLst>
                <a:path w="637" h="557" fill="none" extrusionOk="0">
                  <a:moveTo>
                    <a:pt x="120" y="0"/>
                  </a:moveTo>
                  <a:lnTo>
                    <a:pt x="120" y="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398" y="557"/>
                  </a:lnTo>
                  <a:lnTo>
                    <a:pt x="398" y="557"/>
                  </a:lnTo>
                  <a:lnTo>
                    <a:pt x="637" y="517"/>
                  </a:lnTo>
                  <a:lnTo>
                    <a:pt x="637" y="517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5723;p133">
              <a:extLst>
                <a:ext uri="{FF2B5EF4-FFF2-40B4-BE49-F238E27FC236}">
                  <a16:creationId xmlns:a16="http://schemas.microsoft.com/office/drawing/2014/main" id="{47F784D2-4304-B911-7EAC-DC0C1F824FE7}"/>
                </a:ext>
              </a:extLst>
            </p:cNvPr>
            <p:cNvSpPr/>
            <p:nvPr/>
          </p:nvSpPr>
          <p:spPr>
            <a:xfrm>
              <a:off x="5800425" y="4094500"/>
              <a:ext cx="41775" cy="35800"/>
            </a:xfrm>
            <a:custGeom>
              <a:avLst/>
              <a:gdLst/>
              <a:ahLst/>
              <a:cxnLst/>
              <a:rect l="l" t="t" r="r" b="b"/>
              <a:pathLst>
                <a:path w="1671" h="1432" extrusionOk="0">
                  <a:moveTo>
                    <a:pt x="1" y="1432"/>
                  </a:move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close/>
                  <a:moveTo>
                    <a:pt x="478" y="438"/>
                  </a:moveTo>
                  <a:lnTo>
                    <a:pt x="478" y="438"/>
                  </a:lnTo>
                  <a:lnTo>
                    <a:pt x="438" y="875"/>
                  </a:lnTo>
                  <a:lnTo>
                    <a:pt x="399" y="1193"/>
                  </a:lnTo>
                  <a:lnTo>
                    <a:pt x="359" y="1273"/>
                  </a:lnTo>
                  <a:lnTo>
                    <a:pt x="279" y="1352"/>
                  </a:lnTo>
                  <a:lnTo>
                    <a:pt x="160" y="139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60" y="1392"/>
                  </a:lnTo>
                  <a:lnTo>
                    <a:pt x="279" y="1352"/>
                  </a:lnTo>
                  <a:lnTo>
                    <a:pt x="359" y="1273"/>
                  </a:lnTo>
                  <a:lnTo>
                    <a:pt x="399" y="1193"/>
                  </a:lnTo>
                  <a:lnTo>
                    <a:pt x="438" y="875"/>
                  </a:lnTo>
                  <a:lnTo>
                    <a:pt x="478" y="438"/>
                  </a:lnTo>
                  <a:close/>
                  <a:moveTo>
                    <a:pt x="1631" y="239"/>
                  </a:moveTo>
                  <a:lnTo>
                    <a:pt x="1631" y="239"/>
                  </a:lnTo>
                  <a:lnTo>
                    <a:pt x="1671" y="239"/>
                  </a:lnTo>
                  <a:lnTo>
                    <a:pt x="1671" y="239"/>
                  </a:lnTo>
                  <a:lnTo>
                    <a:pt x="1631" y="239"/>
                  </a:lnTo>
                  <a:close/>
                  <a:moveTo>
                    <a:pt x="1631" y="239"/>
                  </a:moveTo>
                  <a:lnTo>
                    <a:pt x="1631" y="239"/>
                  </a:lnTo>
                  <a:lnTo>
                    <a:pt x="1631" y="239"/>
                  </a:lnTo>
                  <a:lnTo>
                    <a:pt x="1631" y="239"/>
                  </a:lnTo>
                  <a:lnTo>
                    <a:pt x="1631" y="239"/>
                  </a:lnTo>
                  <a:close/>
                  <a:moveTo>
                    <a:pt x="1035" y="80"/>
                  </a:moveTo>
                  <a:lnTo>
                    <a:pt x="1035" y="80"/>
                  </a:lnTo>
                  <a:lnTo>
                    <a:pt x="1631" y="239"/>
                  </a:lnTo>
                  <a:lnTo>
                    <a:pt x="1631" y="239"/>
                  </a:lnTo>
                  <a:lnTo>
                    <a:pt x="1035" y="80"/>
                  </a:lnTo>
                  <a:close/>
                  <a:moveTo>
                    <a:pt x="1035" y="40"/>
                  </a:moveTo>
                  <a:lnTo>
                    <a:pt x="1035" y="40"/>
                  </a:lnTo>
                  <a:lnTo>
                    <a:pt x="1035" y="80"/>
                  </a:lnTo>
                  <a:lnTo>
                    <a:pt x="1035" y="80"/>
                  </a:lnTo>
                  <a:lnTo>
                    <a:pt x="1035" y="40"/>
                  </a:lnTo>
                  <a:close/>
                  <a:moveTo>
                    <a:pt x="995" y="40"/>
                  </a:moveTo>
                  <a:lnTo>
                    <a:pt x="995" y="40"/>
                  </a:lnTo>
                  <a:lnTo>
                    <a:pt x="1035" y="40"/>
                  </a:lnTo>
                  <a:lnTo>
                    <a:pt x="1035" y="40"/>
                  </a:lnTo>
                  <a:lnTo>
                    <a:pt x="995" y="40"/>
                  </a:lnTo>
                  <a:close/>
                  <a:moveTo>
                    <a:pt x="995" y="40"/>
                  </a:moveTo>
                  <a:lnTo>
                    <a:pt x="995" y="40"/>
                  </a:lnTo>
                  <a:lnTo>
                    <a:pt x="995" y="40"/>
                  </a:lnTo>
                  <a:lnTo>
                    <a:pt x="995" y="40"/>
                  </a:lnTo>
                  <a:lnTo>
                    <a:pt x="995" y="40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637" y="40"/>
                  </a:lnTo>
                  <a:lnTo>
                    <a:pt x="558" y="120"/>
                  </a:lnTo>
                  <a:lnTo>
                    <a:pt x="478" y="239"/>
                  </a:lnTo>
                  <a:lnTo>
                    <a:pt x="478" y="438"/>
                  </a:lnTo>
                  <a:lnTo>
                    <a:pt x="478" y="438"/>
                  </a:lnTo>
                  <a:lnTo>
                    <a:pt x="478" y="239"/>
                  </a:lnTo>
                  <a:lnTo>
                    <a:pt x="558" y="120"/>
                  </a:lnTo>
                  <a:lnTo>
                    <a:pt x="637" y="40"/>
                  </a:lnTo>
                  <a:lnTo>
                    <a:pt x="756" y="0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756" y="0"/>
                  </a:lnTo>
                  <a:lnTo>
                    <a:pt x="796" y="0"/>
                  </a:lnTo>
                  <a:lnTo>
                    <a:pt x="796" y="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5724;p133">
              <a:extLst>
                <a:ext uri="{FF2B5EF4-FFF2-40B4-BE49-F238E27FC236}">
                  <a16:creationId xmlns:a16="http://schemas.microsoft.com/office/drawing/2014/main" id="{49334BF0-79AA-8CFF-43F4-CF274CBAE4BA}"/>
                </a:ext>
              </a:extLst>
            </p:cNvPr>
            <p:cNvSpPr/>
            <p:nvPr/>
          </p:nvSpPr>
          <p:spPr>
            <a:xfrm>
              <a:off x="5800425" y="413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5725;p133">
              <a:extLst>
                <a:ext uri="{FF2B5EF4-FFF2-40B4-BE49-F238E27FC236}">
                  <a16:creationId xmlns:a16="http://schemas.microsoft.com/office/drawing/2014/main" id="{7AB6F25C-2136-2A77-B732-E02BAD4EA4E1}"/>
                </a:ext>
              </a:extLst>
            </p:cNvPr>
            <p:cNvSpPr/>
            <p:nvPr/>
          </p:nvSpPr>
          <p:spPr>
            <a:xfrm>
              <a:off x="5800425" y="4105425"/>
              <a:ext cx="11975" cy="24875"/>
            </a:xfrm>
            <a:custGeom>
              <a:avLst/>
              <a:gdLst/>
              <a:ahLst/>
              <a:cxnLst/>
              <a:rect l="l" t="t" r="r" b="b"/>
              <a:pathLst>
                <a:path w="479" h="995" fill="none" extrusionOk="0">
                  <a:moveTo>
                    <a:pt x="478" y="1"/>
                  </a:moveTo>
                  <a:lnTo>
                    <a:pt x="478" y="1"/>
                  </a:lnTo>
                  <a:lnTo>
                    <a:pt x="438" y="438"/>
                  </a:lnTo>
                  <a:lnTo>
                    <a:pt x="399" y="756"/>
                  </a:lnTo>
                  <a:lnTo>
                    <a:pt x="359" y="836"/>
                  </a:lnTo>
                  <a:lnTo>
                    <a:pt x="279" y="915"/>
                  </a:lnTo>
                  <a:lnTo>
                    <a:pt x="160" y="955"/>
                  </a:lnTo>
                  <a:lnTo>
                    <a:pt x="1" y="995"/>
                  </a:lnTo>
                  <a:lnTo>
                    <a:pt x="1" y="995"/>
                  </a:lnTo>
                  <a:lnTo>
                    <a:pt x="160" y="955"/>
                  </a:lnTo>
                  <a:lnTo>
                    <a:pt x="279" y="915"/>
                  </a:lnTo>
                  <a:lnTo>
                    <a:pt x="359" y="836"/>
                  </a:lnTo>
                  <a:lnTo>
                    <a:pt x="399" y="756"/>
                  </a:lnTo>
                  <a:lnTo>
                    <a:pt x="438" y="438"/>
                  </a:lnTo>
                  <a:lnTo>
                    <a:pt x="4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5726;p133">
              <a:extLst>
                <a:ext uri="{FF2B5EF4-FFF2-40B4-BE49-F238E27FC236}">
                  <a16:creationId xmlns:a16="http://schemas.microsoft.com/office/drawing/2014/main" id="{C24E9B79-2A87-CEF4-8F35-4C9C17426DAB}"/>
                </a:ext>
              </a:extLst>
            </p:cNvPr>
            <p:cNvSpPr/>
            <p:nvPr/>
          </p:nvSpPr>
          <p:spPr>
            <a:xfrm>
              <a:off x="5841200" y="4100450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5727;p133">
              <a:extLst>
                <a:ext uri="{FF2B5EF4-FFF2-40B4-BE49-F238E27FC236}">
                  <a16:creationId xmlns:a16="http://schemas.microsoft.com/office/drawing/2014/main" id="{1B818A67-8864-FCE5-B617-DCFE3F11D27A}"/>
                </a:ext>
              </a:extLst>
            </p:cNvPr>
            <p:cNvSpPr/>
            <p:nvPr/>
          </p:nvSpPr>
          <p:spPr>
            <a:xfrm>
              <a:off x="5841200" y="410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5728;p133">
              <a:extLst>
                <a:ext uri="{FF2B5EF4-FFF2-40B4-BE49-F238E27FC236}">
                  <a16:creationId xmlns:a16="http://schemas.microsoft.com/office/drawing/2014/main" id="{44B0AB27-9673-C9B6-EAE8-618A706D2962}"/>
                </a:ext>
              </a:extLst>
            </p:cNvPr>
            <p:cNvSpPr/>
            <p:nvPr/>
          </p:nvSpPr>
          <p:spPr>
            <a:xfrm>
              <a:off x="5826275" y="4096475"/>
              <a:ext cx="14950" cy="4000"/>
            </a:xfrm>
            <a:custGeom>
              <a:avLst/>
              <a:gdLst/>
              <a:ahLst/>
              <a:cxnLst/>
              <a:rect l="l" t="t" r="r" b="b"/>
              <a:pathLst>
                <a:path w="598" h="16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97" y="160"/>
                  </a:lnTo>
                  <a:lnTo>
                    <a:pt x="597" y="1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5729;p133">
              <a:extLst>
                <a:ext uri="{FF2B5EF4-FFF2-40B4-BE49-F238E27FC236}">
                  <a16:creationId xmlns:a16="http://schemas.microsoft.com/office/drawing/2014/main" id="{FD29F0D5-3618-AD4E-3BDF-8115D9B5D2F3}"/>
                </a:ext>
              </a:extLst>
            </p:cNvPr>
            <p:cNvSpPr/>
            <p:nvPr/>
          </p:nvSpPr>
          <p:spPr>
            <a:xfrm>
              <a:off x="5826275" y="4095475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5730;p133">
              <a:extLst>
                <a:ext uri="{FF2B5EF4-FFF2-40B4-BE49-F238E27FC236}">
                  <a16:creationId xmlns:a16="http://schemas.microsoft.com/office/drawing/2014/main" id="{4DB6782C-4C85-FD86-0D79-BD3B172FE5AE}"/>
                </a:ext>
              </a:extLst>
            </p:cNvPr>
            <p:cNvSpPr/>
            <p:nvPr/>
          </p:nvSpPr>
          <p:spPr>
            <a:xfrm>
              <a:off x="5825275" y="40954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5731;p133">
              <a:extLst>
                <a:ext uri="{FF2B5EF4-FFF2-40B4-BE49-F238E27FC236}">
                  <a16:creationId xmlns:a16="http://schemas.microsoft.com/office/drawing/2014/main" id="{0BEE8C45-34B1-A50F-47C5-CD92F3AC6831}"/>
                </a:ext>
              </a:extLst>
            </p:cNvPr>
            <p:cNvSpPr/>
            <p:nvPr/>
          </p:nvSpPr>
          <p:spPr>
            <a:xfrm>
              <a:off x="5825275" y="4095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732;p133">
              <a:extLst>
                <a:ext uri="{FF2B5EF4-FFF2-40B4-BE49-F238E27FC236}">
                  <a16:creationId xmlns:a16="http://schemas.microsoft.com/office/drawing/2014/main" id="{4C39B805-ADB6-B964-2689-50A94355E58E}"/>
                </a:ext>
              </a:extLst>
            </p:cNvPr>
            <p:cNvSpPr/>
            <p:nvPr/>
          </p:nvSpPr>
          <p:spPr>
            <a:xfrm>
              <a:off x="5812375" y="4094500"/>
              <a:ext cx="6975" cy="10950"/>
            </a:xfrm>
            <a:custGeom>
              <a:avLst/>
              <a:gdLst/>
              <a:ahLst/>
              <a:cxnLst/>
              <a:rect l="l" t="t" r="r" b="b"/>
              <a:pathLst>
                <a:path w="279" h="438" fill="none" extrusionOk="0">
                  <a:moveTo>
                    <a:pt x="278" y="0"/>
                  </a:moveTo>
                  <a:lnTo>
                    <a:pt x="278" y="0"/>
                  </a:lnTo>
                  <a:lnTo>
                    <a:pt x="159" y="40"/>
                  </a:lnTo>
                  <a:lnTo>
                    <a:pt x="80" y="120"/>
                  </a:lnTo>
                  <a:lnTo>
                    <a:pt x="0" y="239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0" y="239"/>
                  </a:lnTo>
                  <a:lnTo>
                    <a:pt x="80" y="120"/>
                  </a:lnTo>
                  <a:lnTo>
                    <a:pt x="159" y="40"/>
                  </a:lnTo>
                  <a:lnTo>
                    <a:pt x="2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733;p133">
              <a:extLst>
                <a:ext uri="{FF2B5EF4-FFF2-40B4-BE49-F238E27FC236}">
                  <a16:creationId xmlns:a16="http://schemas.microsoft.com/office/drawing/2014/main" id="{49815350-20F8-3720-10B9-0768F4510013}"/>
                </a:ext>
              </a:extLst>
            </p:cNvPr>
            <p:cNvSpPr/>
            <p:nvPr/>
          </p:nvSpPr>
          <p:spPr>
            <a:xfrm>
              <a:off x="5819325" y="4094500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734;p133">
              <a:extLst>
                <a:ext uri="{FF2B5EF4-FFF2-40B4-BE49-F238E27FC236}">
                  <a16:creationId xmlns:a16="http://schemas.microsoft.com/office/drawing/2014/main" id="{D998594C-BCF0-C780-690E-29462336DA61}"/>
                </a:ext>
              </a:extLst>
            </p:cNvPr>
            <p:cNvSpPr/>
            <p:nvPr/>
          </p:nvSpPr>
          <p:spPr>
            <a:xfrm>
              <a:off x="5715950" y="4022925"/>
              <a:ext cx="139175" cy="107375"/>
            </a:xfrm>
            <a:custGeom>
              <a:avLst/>
              <a:gdLst/>
              <a:ahLst/>
              <a:cxnLst/>
              <a:rect l="l" t="t" r="r" b="b"/>
              <a:pathLst>
                <a:path w="5567" h="4295" extrusionOk="0">
                  <a:moveTo>
                    <a:pt x="1034" y="1"/>
                  </a:moveTo>
                  <a:lnTo>
                    <a:pt x="676" y="239"/>
                  </a:lnTo>
                  <a:lnTo>
                    <a:pt x="438" y="478"/>
                  </a:lnTo>
                  <a:lnTo>
                    <a:pt x="199" y="676"/>
                  </a:lnTo>
                  <a:lnTo>
                    <a:pt x="120" y="875"/>
                  </a:lnTo>
                  <a:lnTo>
                    <a:pt x="40" y="1114"/>
                  </a:lnTo>
                  <a:lnTo>
                    <a:pt x="0" y="1313"/>
                  </a:lnTo>
                  <a:lnTo>
                    <a:pt x="0" y="1551"/>
                  </a:lnTo>
                  <a:lnTo>
                    <a:pt x="0" y="1829"/>
                  </a:lnTo>
                  <a:lnTo>
                    <a:pt x="40" y="2068"/>
                  </a:lnTo>
                  <a:lnTo>
                    <a:pt x="159" y="2307"/>
                  </a:lnTo>
                  <a:lnTo>
                    <a:pt x="239" y="2545"/>
                  </a:lnTo>
                  <a:lnTo>
                    <a:pt x="398" y="2704"/>
                  </a:lnTo>
                  <a:lnTo>
                    <a:pt x="517" y="2863"/>
                  </a:lnTo>
                  <a:lnTo>
                    <a:pt x="676" y="2943"/>
                  </a:lnTo>
                  <a:lnTo>
                    <a:pt x="875" y="2983"/>
                  </a:lnTo>
                  <a:lnTo>
                    <a:pt x="1114" y="3022"/>
                  </a:lnTo>
                  <a:lnTo>
                    <a:pt x="1392" y="3142"/>
                  </a:lnTo>
                  <a:lnTo>
                    <a:pt x="1710" y="3340"/>
                  </a:lnTo>
                  <a:lnTo>
                    <a:pt x="2028" y="3579"/>
                  </a:lnTo>
                  <a:lnTo>
                    <a:pt x="2625" y="4016"/>
                  </a:lnTo>
                  <a:lnTo>
                    <a:pt x="2903" y="4175"/>
                  </a:lnTo>
                  <a:lnTo>
                    <a:pt x="3141" y="4255"/>
                  </a:lnTo>
                  <a:lnTo>
                    <a:pt x="3380" y="4295"/>
                  </a:lnTo>
                  <a:lnTo>
                    <a:pt x="3539" y="4255"/>
                  </a:lnTo>
                  <a:lnTo>
                    <a:pt x="3658" y="4215"/>
                  </a:lnTo>
                  <a:lnTo>
                    <a:pt x="3738" y="4136"/>
                  </a:lnTo>
                  <a:lnTo>
                    <a:pt x="3778" y="4056"/>
                  </a:lnTo>
                  <a:lnTo>
                    <a:pt x="3817" y="3738"/>
                  </a:lnTo>
                  <a:lnTo>
                    <a:pt x="3857" y="3301"/>
                  </a:lnTo>
                  <a:lnTo>
                    <a:pt x="3857" y="3102"/>
                  </a:lnTo>
                  <a:lnTo>
                    <a:pt x="3937" y="2983"/>
                  </a:lnTo>
                  <a:lnTo>
                    <a:pt x="4016" y="2903"/>
                  </a:lnTo>
                  <a:lnTo>
                    <a:pt x="4135" y="2863"/>
                  </a:lnTo>
                  <a:lnTo>
                    <a:pt x="4175" y="2863"/>
                  </a:lnTo>
                  <a:lnTo>
                    <a:pt x="4374" y="2903"/>
                  </a:lnTo>
                  <a:lnTo>
                    <a:pt x="4414" y="2903"/>
                  </a:lnTo>
                  <a:lnTo>
                    <a:pt x="4414" y="2943"/>
                  </a:lnTo>
                  <a:lnTo>
                    <a:pt x="5010" y="3102"/>
                  </a:lnTo>
                  <a:lnTo>
                    <a:pt x="5169" y="3102"/>
                  </a:lnTo>
                  <a:lnTo>
                    <a:pt x="5328" y="3062"/>
                  </a:lnTo>
                  <a:lnTo>
                    <a:pt x="5447" y="2943"/>
                  </a:lnTo>
                  <a:lnTo>
                    <a:pt x="5527" y="2784"/>
                  </a:lnTo>
                  <a:lnTo>
                    <a:pt x="5567" y="2585"/>
                  </a:lnTo>
                  <a:lnTo>
                    <a:pt x="5487" y="2664"/>
                  </a:lnTo>
                  <a:lnTo>
                    <a:pt x="5408" y="2704"/>
                  </a:lnTo>
                  <a:lnTo>
                    <a:pt x="5328" y="2744"/>
                  </a:lnTo>
                  <a:lnTo>
                    <a:pt x="5209" y="2784"/>
                  </a:lnTo>
                  <a:lnTo>
                    <a:pt x="4891" y="2704"/>
                  </a:lnTo>
                  <a:lnTo>
                    <a:pt x="4533" y="2625"/>
                  </a:lnTo>
                  <a:lnTo>
                    <a:pt x="4135" y="2505"/>
                  </a:lnTo>
                  <a:lnTo>
                    <a:pt x="3778" y="2466"/>
                  </a:lnTo>
                  <a:lnTo>
                    <a:pt x="3579" y="2466"/>
                  </a:lnTo>
                  <a:lnTo>
                    <a:pt x="3459" y="2545"/>
                  </a:lnTo>
                  <a:lnTo>
                    <a:pt x="3420" y="2664"/>
                  </a:lnTo>
                  <a:lnTo>
                    <a:pt x="3380" y="2823"/>
                  </a:lnTo>
                  <a:lnTo>
                    <a:pt x="3380" y="2983"/>
                  </a:lnTo>
                  <a:lnTo>
                    <a:pt x="3340" y="3142"/>
                  </a:lnTo>
                  <a:lnTo>
                    <a:pt x="3261" y="3261"/>
                  </a:lnTo>
                  <a:lnTo>
                    <a:pt x="3102" y="3420"/>
                  </a:lnTo>
                  <a:lnTo>
                    <a:pt x="3102" y="3579"/>
                  </a:lnTo>
                  <a:lnTo>
                    <a:pt x="3062" y="3579"/>
                  </a:lnTo>
                  <a:lnTo>
                    <a:pt x="2943" y="3460"/>
                  </a:lnTo>
                  <a:lnTo>
                    <a:pt x="2903" y="3460"/>
                  </a:lnTo>
                  <a:lnTo>
                    <a:pt x="2704" y="3420"/>
                  </a:lnTo>
                  <a:lnTo>
                    <a:pt x="2466" y="3301"/>
                  </a:lnTo>
                  <a:lnTo>
                    <a:pt x="2227" y="3181"/>
                  </a:lnTo>
                  <a:lnTo>
                    <a:pt x="1988" y="2983"/>
                  </a:lnTo>
                  <a:lnTo>
                    <a:pt x="1551" y="2545"/>
                  </a:lnTo>
                  <a:lnTo>
                    <a:pt x="1114" y="2148"/>
                  </a:lnTo>
                  <a:lnTo>
                    <a:pt x="716" y="1989"/>
                  </a:lnTo>
                  <a:lnTo>
                    <a:pt x="716" y="1949"/>
                  </a:lnTo>
                  <a:lnTo>
                    <a:pt x="994" y="1989"/>
                  </a:lnTo>
                  <a:lnTo>
                    <a:pt x="994" y="1989"/>
                  </a:lnTo>
                  <a:lnTo>
                    <a:pt x="875" y="1869"/>
                  </a:lnTo>
                  <a:lnTo>
                    <a:pt x="796" y="1670"/>
                  </a:lnTo>
                  <a:lnTo>
                    <a:pt x="796" y="1472"/>
                  </a:lnTo>
                  <a:lnTo>
                    <a:pt x="796" y="1233"/>
                  </a:lnTo>
                  <a:lnTo>
                    <a:pt x="597" y="1273"/>
                  </a:lnTo>
                  <a:lnTo>
                    <a:pt x="597" y="1233"/>
                  </a:lnTo>
                  <a:lnTo>
                    <a:pt x="796" y="1154"/>
                  </a:lnTo>
                  <a:lnTo>
                    <a:pt x="835" y="836"/>
                  </a:lnTo>
                  <a:lnTo>
                    <a:pt x="875" y="517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F7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735;p133">
              <a:extLst>
                <a:ext uri="{FF2B5EF4-FFF2-40B4-BE49-F238E27FC236}">
                  <a16:creationId xmlns:a16="http://schemas.microsoft.com/office/drawing/2014/main" id="{D66C8DDC-42B6-9C13-C28F-9FA2A9281ADD}"/>
                </a:ext>
              </a:extLst>
            </p:cNvPr>
            <p:cNvSpPr/>
            <p:nvPr/>
          </p:nvSpPr>
          <p:spPr>
            <a:xfrm>
              <a:off x="5715950" y="4022925"/>
              <a:ext cx="139175" cy="107375"/>
            </a:xfrm>
            <a:custGeom>
              <a:avLst/>
              <a:gdLst/>
              <a:ahLst/>
              <a:cxnLst/>
              <a:rect l="l" t="t" r="r" b="b"/>
              <a:pathLst>
                <a:path w="5567" h="4295" fill="none" extrusionOk="0">
                  <a:moveTo>
                    <a:pt x="1034" y="1"/>
                  </a:moveTo>
                  <a:lnTo>
                    <a:pt x="1034" y="1"/>
                  </a:lnTo>
                  <a:lnTo>
                    <a:pt x="676" y="239"/>
                  </a:lnTo>
                  <a:lnTo>
                    <a:pt x="438" y="478"/>
                  </a:lnTo>
                  <a:lnTo>
                    <a:pt x="199" y="676"/>
                  </a:lnTo>
                  <a:lnTo>
                    <a:pt x="199" y="676"/>
                  </a:lnTo>
                  <a:lnTo>
                    <a:pt x="199" y="676"/>
                  </a:lnTo>
                  <a:lnTo>
                    <a:pt x="120" y="875"/>
                  </a:lnTo>
                  <a:lnTo>
                    <a:pt x="40" y="1114"/>
                  </a:lnTo>
                  <a:lnTo>
                    <a:pt x="0" y="131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829"/>
                  </a:lnTo>
                  <a:lnTo>
                    <a:pt x="40" y="2068"/>
                  </a:lnTo>
                  <a:lnTo>
                    <a:pt x="159" y="2307"/>
                  </a:lnTo>
                  <a:lnTo>
                    <a:pt x="239" y="2545"/>
                  </a:lnTo>
                  <a:lnTo>
                    <a:pt x="398" y="2704"/>
                  </a:lnTo>
                  <a:lnTo>
                    <a:pt x="517" y="2863"/>
                  </a:lnTo>
                  <a:lnTo>
                    <a:pt x="676" y="2943"/>
                  </a:lnTo>
                  <a:lnTo>
                    <a:pt x="875" y="2983"/>
                  </a:lnTo>
                  <a:lnTo>
                    <a:pt x="875" y="2983"/>
                  </a:lnTo>
                  <a:lnTo>
                    <a:pt x="1114" y="3022"/>
                  </a:lnTo>
                  <a:lnTo>
                    <a:pt x="1392" y="3142"/>
                  </a:lnTo>
                  <a:lnTo>
                    <a:pt x="1710" y="3340"/>
                  </a:lnTo>
                  <a:lnTo>
                    <a:pt x="2028" y="3579"/>
                  </a:lnTo>
                  <a:lnTo>
                    <a:pt x="2625" y="4016"/>
                  </a:lnTo>
                  <a:lnTo>
                    <a:pt x="2903" y="4175"/>
                  </a:lnTo>
                  <a:lnTo>
                    <a:pt x="3141" y="4255"/>
                  </a:lnTo>
                  <a:lnTo>
                    <a:pt x="3141" y="425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539" y="4255"/>
                  </a:lnTo>
                  <a:lnTo>
                    <a:pt x="3658" y="4215"/>
                  </a:lnTo>
                  <a:lnTo>
                    <a:pt x="3738" y="4136"/>
                  </a:lnTo>
                  <a:lnTo>
                    <a:pt x="3778" y="4056"/>
                  </a:lnTo>
                  <a:lnTo>
                    <a:pt x="3817" y="3738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102"/>
                  </a:lnTo>
                  <a:lnTo>
                    <a:pt x="3937" y="2983"/>
                  </a:lnTo>
                  <a:lnTo>
                    <a:pt x="4016" y="290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75" y="2863"/>
                  </a:lnTo>
                  <a:lnTo>
                    <a:pt x="4175" y="286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50" y="3102"/>
                  </a:lnTo>
                  <a:lnTo>
                    <a:pt x="5050" y="3102"/>
                  </a:lnTo>
                  <a:lnTo>
                    <a:pt x="5169" y="3102"/>
                  </a:lnTo>
                  <a:lnTo>
                    <a:pt x="5169" y="3102"/>
                  </a:lnTo>
                  <a:lnTo>
                    <a:pt x="5328" y="3062"/>
                  </a:lnTo>
                  <a:lnTo>
                    <a:pt x="5447" y="2943"/>
                  </a:lnTo>
                  <a:lnTo>
                    <a:pt x="5527" y="2784"/>
                  </a:lnTo>
                  <a:lnTo>
                    <a:pt x="5567" y="2585"/>
                  </a:lnTo>
                  <a:lnTo>
                    <a:pt x="5567" y="2585"/>
                  </a:lnTo>
                  <a:lnTo>
                    <a:pt x="5487" y="2664"/>
                  </a:lnTo>
                  <a:lnTo>
                    <a:pt x="5408" y="2704"/>
                  </a:lnTo>
                  <a:lnTo>
                    <a:pt x="5328" y="2744"/>
                  </a:lnTo>
                  <a:lnTo>
                    <a:pt x="5209" y="2784"/>
                  </a:lnTo>
                  <a:lnTo>
                    <a:pt x="5209" y="2784"/>
                  </a:lnTo>
                  <a:lnTo>
                    <a:pt x="4891" y="2704"/>
                  </a:lnTo>
                  <a:lnTo>
                    <a:pt x="4533" y="2625"/>
                  </a:lnTo>
                  <a:lnTo>
                    <a:pt x="4135" y="2505"/>
                  </a:lnTo>
                  <a:lnTo>
                    <a:pt x="3778" y="2466"/>
                  </a:lnTo>
                  <a:lnTo>
                    <a:pt x="3778" y="2466"/>
                  </a:lnTo>
                  <a:lnTo>
                    <a:pt x="3738" y="2466"/>
                  </a:lnTo>
                  <a:lnTo>
                    <a:pt x="3738" y="2466"/>
                  </a:lnTo>
                  <a:lnTo>
                    <a:pt x="3579" y="2466"/>
                  </a:lnTo>
                  <a:lnTo>
                    <a:pt x="3459" y="2545"/>
                  </a:lnTo>
                  <a:lnTo>
                    <a:pt x="3420" y="2664"/>
                  </a:lnTo>
                  <a:lnTo>
                    <a:pt x="3380" y="2823"/>
                  </a:lnTo>
                  <a:lnTo>
                    <a:pt x="3380" y="2983"/>
                  </a:lnTo>
                  <a:lnTo>
                    <a:pt x="3340" y="3142"/>
                  </a:lnTo>
                  <a:lnTo>
                    <a:pt x="3261" y="3261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579"/>
                  </a:lnTo>
                  <a:lnTo>
                    <a:pt x="3102" y="3579"/>
                  </a:lnTo>
                  <a:lnTo>
                    <a:pt x="3062" y="3579"/>
                  </a:lnTo>
                  <a:lnTo>
                    <a:pt x="3062" y="3579"/>
                  </a:lnTo>
                  <a:lnTo>
                    <a:pt x="2943" y="3460"/>
                  </a:lnTo>
                  <a:lnTo>
                    <a:pt x="2943" y="3460"/>
                  </a:lnTo>
                  <a:lnTo>
                    <a:pt x="2903" y="3460"/>
                  </a:lnTo>
                  <a:lnTo>
                    <a:pt x="2903" y="3460"/>
                  </a:lnTo>
                  <a:lnTo>
                    <a:pt x="2704" y="3420"/>
                  </a:lnTo>
                  <a:lnTo>
                    <a:pt x="2466" y="3301"/>
                  </a:lnTo>
                  <a:lnTo>
                    <a:pt x="2227" y="3181"/>
                  </a:lnTo>
                  <a:lnTo>
                    <a:pt x="1988" y="2983"/>
                  </a:lnTo>
                  <a:lnTo>
                    <a:pt x="1551" y="2545"/>
                  </a:lnTo>
                  <a:lnTo>
                    <a:pt x="1114" y="2148"/>
                  </a:lnTo>
                  <a:lnTo>
                    <a:pt x="1114" y="2148"/>
                  </a:lnTo>
                  <a:lnTo>
                    <a:pt x="716" y="1989"/>
                  </a:lnTo>
                  <a:lnTo>
                    <a:pt x="716" y="1989"/>
                  </a:lnTo>
                  <a:lnTo>
                    <a:pt x="716" y="1949"/>
                  </a:lnTo>
                  <a:lnTo>
                    <a:pt x="716" y="1949"/>
                  </a:lnTo>
                  <a:lnTo>
                    <a:pt x="994" y="1989"/>
                  </a:lnTo>
                  <a:lnTo>
                    <a:pt x="994" y="1989"/>
                  </a:lnTo>
                  <a:lnTo>
                    <a:pt x="875" y="1869"/>
                  </a:lnTo>
                  <a:lnTo>
                    <a:pt x="796" y="1670"/>
                  </a:lnTo>
                  <a:lnTo>
                    <a:pt x="796" y="1472"/>
                  </a:lnTo>
                  <a:lnTo>
                    <a:pt x="796" y="1233"/>
                  </a:lnTo>
                  <a:lnTo>
                    <a:pt x="796" y="1233"/>
                  </a:lnTo>
                  <a:lnTo>
                    <a:pt x="597" y="1273"/>
                  </a:lnTo>
                  <a:lnTo>
                    <a:pt x="597" y="1233"/>
                  </a:lnTo>
                  <a:lnTo>
                    <a:pt x="597" y="1233"/>
                  </a:lnTo>
                  <a:lnTo>
                    <a:pt x="597" y="1233"/>
                  </a:lnTo>
                  <a:lnTo>
                    <a:pt x="796" y="1154"/>
                  </a:lnTo>
                  <a:lnTo>
                    <a:pt x="796" y="1154"/>
                  </a:lnTo>
                  <a:lnTo>
                    <a:pt x="835" y="836"/>
                  </a:lnTo>
                  <a:lnTo>
                    <a:pt x="875" y="517"/>
                  </a:lnTo>
                  <a:lnTo>
                    <a:pt x="10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5736;p133">
              <a:extLst>
                <a:ext uri="{FF2B5EF4-FFF2-40B4-BE49-F238E27FC236}">
                  <a16:creationId xmlns:a16="http://schemas.microsoft.com/office/drawing/2014/main" id="{FEAE67C4-5431-1225-AA16-B164311CEB5D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extrusionOk="0">
                  <a:moveTo>
                    <a:pt x="0" y="1"/>
                  </a:moveTo>
                  <a:lnTo>
                    <a:pt x="0" y="41"/>
                  </a:lnTo>
                  <a:lnTo>
                    <a:pt x="398" y="200"/>
                  </a:lnTo>
                  <a:lnTo>
                    <a:pt x="278" y="41"/>
                  </a:lnTo>
                  <a:lnTo>
                    <a:pt x="0" y="1"/>
                  </a:lnTo>
                  <a:close/>
                  <a:moveTo>
                    <a:pt x="2386" y="1472"/>
                  </a:moveTo>
                  <a:lnTo>
                    <a:pt x="2227" y="1512"/>
                  </a:lnTo>
                  <a:lnTo>
                    <a:pt x="2346" y="1631"/>
                  </a:lnTo>
                  <a:lnTo>
                    <a:pt x="2386" y="1631"/>
                  </a:lnTo>
                  <a:lnTo>
                    <a:pt x="2386" y="1472"/>
                  </a:lnTo>
                  <a:close/>
                </a:path>
              </a:pathLst>
            </a:custGeom>
            <a:solidFill>
              <a:srgbClr val="F15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737;p133">
              <a:extLst>
                <a:ext uri="{FF2B5EF4-FFF2-40B4-BE49-F238E27FC236}">
                  <a16:creationId xmlns:a16="http://schemas.microsoft.com/office/drawing/2014/main" id="{7798217D-AEFC-2497-910F-EA182B05ED0C}"/>
                </a:ext>
              </a:extLst>
            </p:cNvPr>
            <p:cNvSpPr/>
            <p:nvPr/>
          </p:nvSpPr>
          <p:spPr>
            <a:xfrm>
              <a:off x="5789500" y="4108400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fill="none" extrusionOk="0">
                  <a:moveTo>
                    <a:pt x="160" y="1"/>
                  </a:moveTo>
                  <a:lnTo>
                    <a:pt x="160" y="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20" y="160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1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5738;p133">
              <a:extLst>
                <a:ext uri="{FF2B5EF4-FFF2-40B4-BE49-F238E27FC236}">
                  <a16:creationId xmlns:a16="http://schemas.microsoft.com/office/drawing/2014/main" id="{B072411D-5821-B709-6509-070F21E660CE}"/>
                </a:ext>
              </a:extLst>
            </p:cNvPr>
            <p:cNvSpPr/>
            <p:nvPr/>
          </p:nvSpPr>
          <p:spPr>
            <a:xfrm>
              <a:off x="5733850" y="4071625"/>
              <a:ext cx="9950" cy="5000"/>
            </a:xfrm>
            <a:custGeom>
              <a:avLst/>
              <a:gdLst/>
              <a:ahLst/>
              <a:cxnLst/>
              <a:rect l="l" t="t" r="r" b="b"/>
              <a:pathLst>
                <a:path w="398" h="200" fill="none" extrusionOk="0">
                  <a:moveTo>
                    <a:pt x="0" y="1"/>
                  </a:move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98" y="200"/>
                  </a:lnTo>
                  <a:lnTo>
                    <a:pt x="398" y="200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739;p133">
              <a:extLst>
                <a:ext uri="{FF2B5EF4-FFF2-40B4-BE49-F238E27FC236}">
                  <a16:creationId xmlns:a16="http://schemas.microsoft.com/office/drawing/2014/main" id="{42CE2D5B-EDB1-91CA-62B5-7D70EA39EBB9}"/>
                </a:ext>
              </a:extLst>
            </p:cNvPr>
            <p:cNvSpPr/>
            <p:nvPr/>
          </p:nvSpPr>
          <p:spPr>
            <a:xfrm>
              <a:off x="5730850" y="4051750"/>
              <a:ext cx="5000" cy="3000"/>
            </a:xfrm>
            <a:custGeom>
              <a:avLst/>
              <a:gdLst/>
              <a:ahLst/>
              <a:cxnLst/>
              <a:rect l="l" t="t" r="r" b="b"/>
              <a:pathLst>
                <a:path w="200" h="120" extrusionOk="0">
                  <a:moveTo>
                    <a:pt x="200" y="1"/>
                  </a:moveTo>
                  <a:lnTo>
                    <a:pt x="1" y="80"/>
                  </a:lnTo>
                  <a:lnTo>
                    <a:pt x="1" y="120"/>
                  </a:lnTo>
                  <a:lnTo>
                    <a:pt x="200" y="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15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740;p133">
              <a:extLst>
                <a:ext uri="{FF2B5EF4-FFF2-40B4-BE49-F238E27FC236}">
                  <a16:creationId xmlns:a16="http://schemas.microsoft.com/office/drawing/2014/main" id="{13130B36-49AD-062F-4CCE-982BBA0D93A8}"/>
                </a:ext>
              </a:extLst>
            </p:cNvPr>
            <p:cNvSpPr/>
            <p:nvPr/>
          </p:nvSpPr>
          <p:spPr>
            <a:xfrm>
              <a:off x="5730850" y="4051750"/>
              <a:ext cx="5000" cy="3000"/>
            </a:xfrm>
            <a:custGeom>
              <a:avLst/>
              <a:gdLst/>
              <a:ahLst/>
              <a:cxnLst/>
              <a:rect l="l" t="t" r="r" b="b"/>
              <a:pathLst>
                <a:path w="200" h="120" fill="none" extrusionOk="0">
                  <a:moveTo>
                    <a:pt x="200" y="1"/>
                  </a:moveTo>
                  <a:lnTo>
                    <a:pt x="200" y="1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741;p133">
              <a:extLst>
                <a:ext uri="{FF2B5EF4-FFF2-40B4-BE49-F238E27FC236}">
                  <a16:creationId xmlns:a16="http://schemas.microsoft.com/office/drawing/2014/main" id="{6397B0E5-1CC6-FCE5-5CEA-0501E5C93DD8}"/>
                </a:ext>
              </a:extLst>
            </p:cNvPr>
            <p:cNvSpPr/>
            <p:nvPr/>
          </p:nvSpPr>
          <p:spPr>
            <a:xfrm>
              <a:off x="5767625" y="3881775"/>
              <a:ext cx="16925" cy="51725"/>
            </a:xfrm>
            <a:custGeom>
              <a:avLst/>
              <a:gdLst/>
              <a:ahLst/>
              <a:cxnLst/>
              <a:rect l="l" t="t" r="r" b="b"/>
              <a:pathLst>
                <a:path w="677" h="2069" extrusionOk="0">
                  <a:moveTo>
                    <a:pt x="677" y="1"/>
                  </a:move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478"/>
                  </a:lnTo>
                  <a:lnTo>
                    <a:pt x="597" y="836"/>
                  </a:lnTo>
                  <a:lnTo>
                    <a:pt x="438" y="1074"/>
                  </a:lnTo>
                  <a:lnTo>
                    <a:pt x="319" y="1273"/>
                  </a:lnTo>
                  <a:lnTo>
                    <a:pt x="160" y="1432"/>
                  </a:lnTo>
                  <a:lnTo>
                    <a:pt x="80" y="1591"/>
                  </a:lnTo>
                  <a:lnTo>
                    <a:pt x="1" y="1790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1" y="1790"/>
                  </a:lnTo>
                  <a:lnTo>
                    <a:pt x="80" y="1591"/>
                  </a:lnTo>
                  <a:lnTo>
                    <a:pt x="160" y="1432"/>
                  </a:lnTo>
                  <a:lnTo>
                    <a:pt x="319" y="1273"/>
                  </a:lnTo>
                  <a:lnTo>
                    <a:pt x="438" y="1074"/>
                  </a:lnTo>
                  <a:lnTo>
                    <a:pt x="597" y="836"/>
                  </a:lnTo>
                  <a:lnTo>
                    <a:pt x="677" y="478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EE5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742;p133">
              <a:extLst>
                <a:ext uri="{FF2B5EF4-FFF2-40B4-BE49-F238E27FC236}">
                  <a16:creationId xmlns:a16="http://schemas.microsoft.com/office/drawing/2014/main" id="{EF186C22-21E7-2E42-B974-351B463001C4}"/>
                </a:ext>
              </a:extLst>
            </p:cNvPr>
            <p:cNvSpPr/>
            <p:nvPr/>
          </p:nvSpPr>
          <p:spPr>
            <a:xfrm>
              <a:off x="5767625" y="3881775"/>
              <a:ext cx="16925" cy="51725"/>
            </a:xfrm>
            <a:custGeom>
              <a:avLst/>
              <a:gdLst/>
              <a:ahLst/>
              <a:cxnLst/>
              <a:rect l="l" t="t" r="r" b="b"/>
              <a:pathLst>
                <a:path w="677" h="2069" fill="none" extrusionOk="0">
                  <a:moveTo>
                    <a:pt x="677" y="1"/>
                  </a:move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478"/>
                  </a:lnTo>
                  <a:lnTo>
                    <a:pt x="597" y="836"/>
                  </a:lnTo>
                  <a:lnTo>
                    <a:pt x="438" y="1074"/>
                  </a:lnTo>
                  <a:lnTo>
                    <a:pt x="319" y="1273"/>
                  </a:lnTo>
                  <a:lnTo>
                    <a:pt x="160" y="1432"/>
                  </a:lnTo>
                  <a:lnTo>
                    <a:pt x="80" y="1591"/>
                  </a:lnTo>
                  <a:lnTo>
                    <a:pt x="1" y="1790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1" y="1790"/>
                  </a:lnTo>
                  <a:lnTo>
                    <a:pt x="80" y="1591"/>
                  </a:lnTo>
                  <a:lnTo>
                    <a:pt x="160" y="1432"/>
                  </a:lnTo>
                  <a:lnTo>
                    <a:pt x="319" y="1273"/>
                  </a:lnTo>
                  <a:lnTo>
                    <a:pt x="438" y="1074"/>
                  </a:lnTo>
                  <a:lnTo>
                    <a:pt x="597" y="836"/>
                  </a:lnTo>
                  <a:lnTo>
                    <a:pt x="677" y="478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743;p133">
              <a:extLst>
                <a:ext uri="{FF2B5EF4-FFF2-40B4-BE49-F238E27FC236}">
                  <a16:creationId xmlns:a16="http://schemas.microsoft.com/office/drawing/2014/main" id="{C8642CC5-CE0A-E945-E2C2-388E0B2B3EE6}"/>
                </a:ext>
              </a:extLst>
            </p:cNvPr>
            <p:cNvSpPr/>
            <p:nvPr/>
          </p:nvSpPr>
          <p:spPr>
            <a:xfrm>
              <a:off x="5669225" y="3991125"/>
              <a:ext cx="58675" cy="18900"/>
            </a:xfrm>
            <a:custGeom>
              <a:avLst/>
              <a:gdLst/>
              <a:ahLst/>
              <a:cxnLst/>
              <a:rect l="l" t="t" r="r" b="b"/>
              <a:pathLst>
                <a:path w="2347" h="756" extrusionOk="0">
                  <a:moveTo>
                    <a:pt x="1313" y="756"/>
                  </a:move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close/>
                  <a:moveTo>
                    <a:pt x="1" y="120"/>
                  </a:move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close/>
                  <a:moveTo>
                    <a:pt x="1" y="80"/>
                  </a:move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lnTo>
                    <a:pt x="2267" y="159"/>
                  </a:lnTo>
                  <a:lnTo>
                    <a:pt x="2148" y="318"/>
                  </a:lnTo>
                  <a:lnTo>
                    <a:pt x="2068" y="438"/>
                  </a:lnTo>
                  <a:lnTo>
                    <a:pt x="1909" y="557"/>
                  </a:lnTo>
                  <a:lnTo>
                    <a:pt x="1790" y="636"/>
                  </a:lnTo>
                  <a:lnTo>
                    <a:pt x="1631" y="716"/>
                  </a:lnTo>
                  <a:lnTo>
                    <a:pt x="1472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472" y="756"/>
                  </a:lnTo>
                  <a:lnTo>
                    <a:pt x="1631" y="716"/>
                  </a:lnTo>
                  <a:lnTo>
                    <a:pt x="1790" y="636"/>
                  </a:lnTo>
                  <a:lnTo>
                    <a:pt x="1909" y="557"/>
                  </a:lnTo>
                  <a:lnTo>
                    <a:pt x="2068" y="438"/>
                  </a:lnTo>
                  <a:lnTo>
                    <a:pt x="2148" y="318"/>
                  </a:lnTo>
                  <a:lnTo>
                    <a:pt x="2267" y="159"/>
                  </a:lnTo>
                  <a:lnTo>
                    <a:pt x="2347" y="0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744;p133">
              <a:extLst>
                <a:ext uri="{FF2B5EF4-FFF2-40B4-BE49-F238E27FC236}">
                  <a16:creationId xmlns:a16="http://schemas.microsoft.com/office/drawing/2014/main" id="{D0B159B4-B8EF-3721-9D64-529E049EC12D}"/>
                </a:ext>
              </a:extLst>
            </p:cNvPr>
            <p:cNvSpPr/>
            <p:nvPr/>
          </p:nvSpPr>
          <p:spPr>
            <a:xfrm>
              <a:off x="5702025" y="4010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5745;p133">
              <a:extLst>
                <a:ext uri="{FF2B5EF4-FFF2-40B4-BE49-F238E27FC236}">
                  <a16:creationId xmlns:a16="http://schemas.microsoft.com/office/drawing/2014/main" id="{D9A96977-AE5E-88F1-D330-BADCB5B32DDA}"/>
                </a:ext>
              </a:extLst>
            </p:cNvPr>
            <p:cNvSpPr/>
            <p:nvPr/>
          </p:nvSpPr>
          <p:spPr>
            <a:xfrm>
              <a:off x="5669225" y="3994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5746;p133">
              <a:extLst>
                <a:ext uri="{FF2B5EF4-FFF2-40B4-BE49-F238E27FC236}">
                  <a16:creationId xmlns:a16="http://schemas.microsoft.com/office/drawing/2014/main" id="{FD0F96E4-DEFD-18BE-1B2A-6485251AF14F}"/>
                </a:ext>
              </a:extLst>
            </p:cNvPr>
            <p:cNvSpPr/>
            <p:nvPr/>
          </p:nvSpPr>
          <p:spPr>
            <a:xfrm>
              <a:off x="5669225" y="399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5747;p133">
              <a:extLst>
                <a:ext uri="{FF2B5EF4-FFF2-40B4-BE49-F238E27FC236}">
                  <a16:creationId xmlns:a16="http://schemas.microsoft.com/office/drawing/2014/main" id="{74E4D170-2DDA-1D7F-D423-2EC14706F6B5}"/>
                </a:ext>
              </a:extLst>
            </p:cNvPr>
            <p:cNvSpPr/>
            <p:nvPr/>
          </p:nvSpPr>
          <p:spPr>
            <a:xfrm>
              <a:off x="5702025" y="3991125"/>
              <a:ext cx="25875" cy="18900"/>
            </a:xfrm>
            <a:custGeom>
              <a:avLst/>
              <a:gdLst/>
              <a:ahLst/>
              <a:cxnLst/>
              <a:rect l="l" t="t" r="r" b="b"/>
              <a:pathLst>
                <a:path w="1035" h="756" fill="none" extrusionOk="0">
                  <a:moveTo>
                    <a:pt x="1035" y="0"/>
                  </a:moveTo>
                  <a:lnTo>
                    <a:pt x="1035" y="0"/>
                  </a:lnTo>
                  <a:lnTo>
                    <a:pt x="955" y="159"/>
                  </a:lnTo>
                  <a:lnTo>
                    <a:pt x="836" y="318"/>
                  </a:lnTo>
                  <a:lnTo>
                    <a:pt x="756" y="438"/>
                  </a:lnTo>
                  <a:lnTo>
                    <a:pt x="597" y="557"/>
                  </a:lnTo>
                  <a:lnTo>
                    <a:pt x="478" y="636"/>
                  </a:lnTo>
                  <a:lnTo>
                    <a:pt x="319" y="716"/>
                  </a:lnTo>
                  <a:lnTo>
                    <a:pt x="160" y="756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60" y="756"/>
                  </a:lnTo>
                  <a:lnTo>
                    <a:pt x="319" y="716"/>
                  </a:lnTo>
                  <a:lnTo>
                    <a:pt x="478" y="636"/>
                  </a:lnTo>
                  <a:lnTo>
                    <a:pt x="597" y="557"/>
                  </a:lnTo>
                  <a:lnTo>
                    <a:pt x="756" y="438"/>
                  </a:lnTo>
                  <a:lnTo>
                    <a:pt x="836" y="318"/>
                  </a:lnTo>
                  <a:lnTo>
                    <a:pt x="955" y="159"/>
                  </a:lnTo>
                  <a:lnTo>
                    <a:pt x="10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5748;p133">
              <a:extLst>
                <a:ext uri="{FF2B5EF4-FFF2-40B4-BE49-F238E27FC236}">
                  <a16:creationId xmlns:a16="http://schemas.microsoft.com/office/drawing/2014/main" id="{F5F04BEB-DB51-EEF6-8C6E-162FBD173E7E}"/>
                </a:ext>
              </a:extLst>
            </p:cNvPr>
            <p:cNvSpPr/>
            <p:nvPr/>
          </p:nvSpPr>
          <p:spPr>
            <a:xfrm>
              <a:off x="5632450" y="3868850"/>
              <a:ext cx="152100" cy="141175"/>
            </a:xfrm>
            <a:custGeom>
              <a:avLst/>
              <a:gdLst/>
              <a:ahLst/>
              <a:cxnLst/>
              <a:rect l="l" t="t" r="r" b="b"/>
              <a:pathLst>
                <a:path w="6084" h="5647" extrusionOk="0">
                  <a:moveTo>
                    <a:pt x="279" y="1"/>
                  </a:moveTo>
                  <a:lnTo>
                    <a:pt x="120" y="279"/>
                  </a:lnTo>
                  <a:lnTo>
                    <a:pt x="1" y="677"/>
                  </a:lnTo>
                  <a:lnTo>
                    <a:pt x="1" y="1074"/>
                  </a:lnTo>
                  <a:lnTo>
                    <a:pt x="40" y="1591"/>
                  </a:lnTo>
                  <a:lnTo>
                    <a:pt x="120" y="2108"/>
                  </a:lnTo>
                  <a:lnTo>
                    <a:pt x="239" y="2625"/>
                  </a:lnTo>
                  <a:lnTo>
                    <a:pt x="438" y="3182"/>
                  </a:lnTo>
                  <a:lnTo>
                    <a:pt x="637" y="3699"/>
                  </a:lnTo>
                  <a:lnTo>
                    <a:pt x="915" y="4176"/>
                  </a:lnTo>
                  <a:lnTo>
                    <a:pt x="1154" y="4573"/>
                  </a:lnTo>
                  <a:lnTo>
                    <a:pt x="1432" y="4931"/>
                  </a:lnTo>
                  <a:lnTo>
                    <a:pt x="1472" y="4971"/>
                  </a:lnTo>
                  <a:lnTo>
                    <a:pt x="1472" y="5011"/>
                  </a:lnTo>
                  <a:lnTo>
                    <a:pt x="1830" y="5289"/>
                  </a:lnTo>
                  <a:lnTo>
                    <a:pt x="2148" y="5488"/>
                  </a:lnTo>
                  <a:lnTo>
                    <a:pt x="2466" y="5607"/>
                  </a:lnTo>
                  <a:lnTo>
                    <a:pt x="2784" y="5647"/>
                  </a:lnTo>
                  <a:lnTo>
                    <a:pt x="2943" y="5647"/>
                  </a:lnTo>
                  <a:lnTo>
                    <a:pt x="3102" y="5607"/>
                  </a:lnTo>
                  <a:lnTo>
                    <a:pt x="3261" y="5527"/>
                  </a:lnTo>
                  <a:lnTo>
                    <a:pt x="3380" y="5448"/>
                  </a:lnTo>
                  <a:lnTo>
                    <a:pt x="3539" y="5329"/>
                  </a:lnTo>
                  <a:lnTo>
                    <a:pt x="3619" y="5209"/>
                  </a:lnTo>
                  <a:lnTo>
                    <a:pt x="3738" y="5050"/>
                  </a:lnTo>
                  <a:lnTo>
                    <a:pt x="3818" y="4891"/>
                  </a:lnTo>
                  <a:lnTo>
                    <a:pt x="3977" y="4335"/>
                  </a:lnTo>
                  <a:lnTo>
                    <a:pt x="4056" y="4176"/>
                  </a:lnTo>
                  <a:lnTo>
                    <a:pt x="4136" y="4096"/>
                  </a:lnTo>
                  <a:lnTo>
                    <a:pt x="4255" y="4017"/>
                  </a:lnTo>
                  <a:lnTo>
                    <a:pt x="4414" y="3977"/>
                  </a:lnTo>
                  <a:lnTo>
                    <a:pt x="4851" y="3858"/>
                  </a:lnTo>
                  <a:lnTo>
                    <a:pt x="5090" y="3778"/>
                  </a:lnTo>
                  <a:lnTo>
                    <a:pt x="5289" y="3699"/>
                  </a:lnTo>
                  <a:lnTo>
                    <a:pt x="5448" y="3579"/>
                  </a:lnTo>
                  <a:lnTo>
                    <a:pt x="5527" y="3460"/>
                  </a:lnTo>
                  <a:lnTo>
                    <a:pt x="5527" y="3301"/>
                  </a:lnTo>
                  <a:lnTo>
                    <a:pt x="5527" y="3102"/>
                  </a:lnTo>
                  <a:lnTo>
                    <a:pt x="5448" y="2585"/>
                  </a:lnTo>
                  <a:lnTo>
                    <a:pt x="5408" y="2307"/>
                  </a:lnTo>
                  <a:lnTo>
                    <a:pt x="5487" y="2108"/>
                  </a:lnTo>
                  <a:lnTo>
                    <a:pt x="5567" y="1949"/>
                  </a:lnTo>
                  <a:lnTo>
                    <a:pt x="5726" y="1790"/>
                  </a:lnTo>
                  <a:lnTo>
                    <a:pt x="5845" y="1591"/>
                  </a:lnTo>
                  <a:lnTo>
                    <a:pt x="6004" y="1353"/>
                  </a:lnTo>
                  <a:lnTo>
                    <a:pt x="6084" y="995"/>
                  </a:lnTo>
                  <a:lnTo>
                    <a:pt x="6084" y="518"/>
                  </a:lnTo>
                  <a:lnTo>
                    <a:pt x="6084" y="359"/>
                  </a:lnTo>
                  <a:lnTo>
                    <a:pt x="6044" y="239"/>
                  </a:lnTo>
                  <a:lnTo>
                    <a:pt x="5965" y="518"/>
                  </a:lnTo>
                  <a:lnTo>
                    <a:pt x="5845" y="796"/>
                  </a:lnTo>
                  <a:lnTo>
                    <a:pt x="5726" y="995"/>
                  </a:lnTo>
                  <a:lnTo>
                    <a:pt x="5607" y="1154"/>
                  </a:lnTo>
                  <a:lnTo>
                    <a:pt x="5448" y="1313"/>
                  </a:lnTo>
                  <a:lnTo>
                    <a:pt x="5249" y="1472"/>
                  </a:lnTo>
                  <a:lnTo>
                    <a:pt x="5050" y="1591"/>
                  </a:lnTo>
                  <a:lnTo>
                    <a:pt x="4931" y="1750"/>
                  </a:lnTo>
                  <a:lnTo>
                    <a:pt x="4851" y="1870"/>
                  </a:lnTo>
                  <a:lnTo>
                    <a:pt x="4851" y="1989"/>
                  </a:lnTo>
                  <a:lnTo>
                    <a:pt x="4812" y="2347"/>
                  </a:lnTo>
                  <a:lnTo>
                    <a:pt x="4772" y="2784"/>
                  </a:lnTo>
                  <a:lnTo>
                    <a:pt x="4732" y="2864"/>
                  </a:lnTo>
                  <a:lnTo>
                    <a:pt x="4772" y="2903"/>
                  </a:lnTo>
                  <a:lnTo>
                    <a:pt x="4772" y="2943"/>
                  </a:lnTo>
                  <a:lnTo>
                    <a:pt x="4692" y="2943"/>
                  </a:lnTo>
                  <a:lnTo>
                    <a:pt x="4613" y="3023"/>
                  </a:lnTo>
                  <a:lnTo>
                    <a:pt x="4454" y="3062"/>
                  </a:lnTo>
                  <a:lnTo>
                    <a:pt x="4334" y="3062"/>
                  </a:lnTo>
                  <a:lnTo>
                    <a:pt x="4175" y="3023"/>
                  </a:lnTo>
                  <a:lnTo>
                    <a:pt x="4016" y="3062"/>
                  </a:lnTo>
                  <a:lnTo>
                    <a:pt x="3857" y="3142"/>
                  </a:lnTo>
                  <a:lnTo>
                    <a:pt x="3698" y="3301"/>
                  </a:lnTo>
                  <a:lnTo>
                    <a:pt x="3539" y="3539"/>
                  </a:lnTo>
                  <a:lnTo>
                    <a:pt x="3340" y="3977"/>
                  </a:lnTo>
                  <a:lnTo>
                    <a:pt x="3102" y="4255"/>
                  </a:lnTo>
                  <a:lnTo>
                    <a:pt x="2903" y="4414"/>
                  </a:lnTo>
                  <a:lnTo>
                    <a:pt x="2665" y="4494"/>
                  </a:lnTo>
                  <a:lnTo>
                    <a:pt x="2824" y="4692"/>
                  </a:lnTo>
                  <a:lnTo>
                    <a:pt x="2824" y="4732"/>
                  </a:lnTo>
                  <a:lnTo>
                    <a:pt x="2625" y="4653"/>
                  </a:lnTo>
                  <a:lnTo>
                    <a:pt x="2426" y="4573"/>
                  </a:lnTo>
                  <a:lnTo>
                    <a:pt x="2148" y="4335"/>
                  </a:lnTo>
                  <a:lnTo>
                    <a:pt x="2108" y="4335"/>
                  </a:lnTo>
                  <a:lnTo>
                    <a:pt x="1869" y="4096"/>
                  </a:lnTo>
                  <a:lnTo>
                    <a:pt x="1671" y="3858"/>
                  </a:lnTo>
                  <a:lnTo>
                    <a:pt x="1273" y="3301"/>
                  </a:lnTo>
                  <a:lnTo>
                    <a:pt x="995" y="2705"/>
                  </a:lnTo>
                  <a:lnTo>
                    <a:pt x="756" y="2108"/>
                  </a:lnTo>
                  <a:lnTo>
                    <a:pt x="557" y="1512"/>
                  </a:lnTo>
                  <a:lnTo>
                    <a:pt x="438" y="91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CE2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5749;p133">
              <a:extLst>
                <a:ext uri="{FF2B5EF4-FFF2-40B4-BE49-F238E27FC236}">
                  <a16:creationId xmlns:a16="http://schemas.microsoft.com/office/drawing/2014/main" id="{176C4CF5-DCD6-BE13-FD8D-C7CB5A54071C}"/>
                </a:ext>
              </a:extLst>
            </p:cNvPr>
            <p:cNvSpPr/>
            <p:nvPr/>
          </p:nvSpPr>
          <p:spPr>
            <a:xfrm>
              <a:off x="5632450" y="3868850"/>
              <a:ext cx="152100" cy="141175"/>
            </a:xfrm>
            <a:custGeom>
              <a:avLst/>
              <a:gdLst/>
              <a:ahLst/>
              <a:cxnLst/>
              <a:rect l="l" t="t" r="r" b="b"/>
              <a:pathLst>
                <a:path w="6084" h="5647" fill="none" extrusionOk="0">
                  <a:moveTo>
                    <a:pt x="279" y="1"/>
                  </a:moveTo>
                  <a:lnTo>
                    <a:pt x="279" y="1"/>
                  </a:lnTo>
                  <a:lnTo>
                    <a:pt x="120" y="279"/>
                  </a:lnTo>
                  <a:lnTo>
                    <a:pt x="120" y="279"/>
                  </a:lnTo>
                  <a:lnTo>
                    <a:pt x="120" y="279"/>
                  </a:lnTo>
                  <a:lnTo>
                    <a:pt x="1" y="677"/>
                  </a:lnTo>
                  <a:lnTo>
                    <a:pt x="1" y="1074"/>
                  </a:lnTo>
                  <a:lnTo>
                    <a:pt x="1" y="1074"/>
                  </a:lnTo>
                  <a:lnTo>
                    <a:pt x="40" y="1591"/>
                  </a:lnTo>
                  <a:lnTo>
                    <a:pt x="120" y="2108"/>
                  </a:lnTo>
                  <a:lnTo>
                    <a:pt x="239" y="2625"/>
                  </a:lnTo>
                  <a:lnTo>
                    <a:pt x="438" y="3182"/>
                  </a:lnTo>
                  <a:lnTo>
                    <a:pt x="637" y="3699"/>
                  </a:lnTo>
                  <a:lnTo>
                    <a:pt x="915" y="4176"/>
                  </a:lnTo>
                  <a:lnTo>
                    <a:pt x="1154" y="4573"/>
                  </a:lnTo>
                  <a:lnTo>
                    <a:pt x="1432" y="4931"/>
                  </a:lnTo>
                  <a:lnTo>
                    <a:pt x="1432" y="493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830" y="5289"/>
                  </a:lnTo>
                  <a:lnTo>
                    <a:pt x="2148" y="5488"/>
                  </a:lnTo>
                  <a:lnTo>
                    <a:pt x="2466" y="560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943" y="5647"/>
                  </a:lnTo>
                  <a:lnTo>
                    <a:pt x="3102" y="5607"/>
                  </a:lnTo>
                  <a:lnTo>
                    <a:pt x="3261" y="5527"/>
                  </a:lnTo>
                  <a:lnTo>
                    <a:pt x="3380" y="5448"/>
                  </a:lnTo>
                  <a:lnTo>
                    <a:pt x="3539" y="5329"/>
                  </a:lnTo>
                  <a:lnTo>
                    <a:pt x="3619" y="5209"/>
                  </a:lnTo>
                  <a:lnTo>
                    <a:pt x="3738" y="5050"/>
                  </a:lnTo>
                  <a:lnTo>
                    <a:pt x="3818" y="4891"/>
                  </a:lnTo>
                  <a:lnTo>
                    <a:pt x="3818" y="4891"/>
                  </a:lnTo>
                  <a:lnTo>
                    <a:pt x="3818" y="4891"/>
                  </a:lnTo>
                  <a:lnTo>
                    <a:pt x="3977" y="4335"/>
                  </a:lnTo>
                  <a:lnTo>
                    <a:pt x="4056" y="4176"/>
                  </a:lnTo>
                  <a:lnTo>
                    <a:pt x="4136" y="4096"/>
                  </a:lnTo>
                  <a:lnTo>
                    <a:pt x="4255" y="4017"/>
                  </a:lnTo>
                  <a:lnTo>
                    <a:pt x="4414" y="3977"/>
                  </a:lnTo>
                  <a:lnTo>
                    <a:pt x="4851" y="3858"/>
                  </a:lnTo>
                  <a:lnTo>
                    <a:pt x="4851" y="3858"/>
                  </a:lnTo>
                  <a:lnTo>
                    <a:pt x="5090" y="3778"/>
                  </a:lnTo>
                  <a:lnTo>
                    <a:pt x="5289" y="3699"/>
                  </a:lnTo>
                  <a:lnTo>
                    <a:pt x="5448" y="3579"/>
                  </a:lnTo>
                  <a:lnTo>
                    <a:pt x="5527" y="3460"/>
                  </a:lnTo>
                  <a:lnTo>
                    <a:pt x="5527" y="3301"/>
                  </a:lnTo>
                  <a:lnTo>
                    <a:pt x="5527" y="3102"/>
                  </a:lnTo>
                  <a:lnTo>
                    <a:pt x="5448" y="2585"/>
                  </a:lnTo>
                  <a:lnTo>
                    <a:pt x="5448" y="2585"/>
                  </a:lnTo>
                  <a:lnTo>
                    <a:pt x="5448" y="2585"/>
                  </a:lnTo>
                  <a:lnTo>
                    <a:pt x="5408" y="2307"/>
                  </a:lnTo>
                  <a:lnTo>
                    <a:pt x="5487" y="2108"/>
                  </a:lnTo>
                  <a:lnTo>
                    <a:pt x="5567" y="1949"/>
                  </a:lnTo>
                  <a:lnTo>
                    <a:pt x="5726" y="1790"/>
                  </a:lnTo>
                  <a:lnTo>
                    <a:pt x="5845" y="1591"/>
                  </a:lnTo>
                  <a:lnTo>
                    <a:pt x="6004" y="1353"/>
                  </a:lnTo>
                  <a:lnTo>
                    <a:pt x="6084" y="995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359"/>
                  </a:lnTo>
                  <a:lnTo>
                    <a:pt x="6044" y="239"/>
                  </a:lnTo>
                  <a:lnTo>
                    <a:pt x="6044" y="239"/>
                  </a:lnTo>
                  <a:lnTo>
                    <a:pt x="5965" y="518"/>
                  </a:lnTo>
                  <a:lnTo>
                    <a:pt x="5845" y="796"/>
                  </a:lnTo>
                  <a:lnTo>
                    <a:pt x="5726" y="995"/>
                  </a:lnTo>
                  <a:lnTo>
                    <a:pt x="5607" y="1154"/>
                  </a:lnTo>
                  <a:lnTo>
                    <a:pt x="5448" y="1313"/>
                  </a:lnTo>
                  <a:lnTo>
                    <a:pt x="5249" y="1472"/>
                  </a:lnTo>
                  <a:lnTo>
                    <a:pt x="5249" y="1472"/>
                  </a:lnTo>
                  <a:lnTo>
                    <a:pt x="5050" y="1591"/>
                  </a:lnTo>
                  <a:lnTo>
                    <a:pt x="4931" y="1750"/>
                  </a:lnTo>
                  <a:lnTo>
                    <a:pt x="4851" y="1870"/>
                  </a:lnTo>
                  <a:lnTo>
                    <a:pt x="4851" y="1989"/>
                  </a:lnTo>
                  <a:lnTo>
                    <a:pt x="4812" y="2347"/>
                  </a:lnTo>
                  <a:lnTo>
                    <a:pt x="4772" y="2784"/>
                  </a:lnTo>
                  <a:lnTo>
                    <a:pt x="4772" y="2784"/>
                  </a:lnTo>
                  <a:lnTo>
                    <a:pt x="4732" y="2864"/>
                  </a:lnTo>
                  <a:lnTo>
                    <a:pt x="4732" y="2864"/>
                  </a:lnTo>
                  <a:lnTo>
                    <a:pt x="4772" y="2903"/>
                  </a:lnTo>
                  <a:lnTo>
                    <a:pt x="4772" y="2943"/>
                  </a:lnTo>
                  <a:lnTo>
                    <a:pt x="4772" y="2943"/>
                  </a:lnTo>
                  <a:lnTo>
                    <a:pt x="4772" y="2943"/>
                  </a:lnTo>
                  <a:lnTo>
                    <a:pt x="4732" y="2943"/>
                  </a:lnTo>
                  <a:lnTo>
                    <a:pt x="4732" y="2943"/>
                  </a:lnTo>
                  <a:lnTo>
                    <a:pt x="4692" y="2943"/>
                  </a:lnTo>
                  <a:lnTo>
                    <a:pt x="4692" y="2943"/>
                  </a:lnTo>
                  <a:lnTo>
                    <a:pt x="4613" y="3023"/>
                  </a:lnTo>
                  <a:lnTo>
                    <a:pt x="4454" y="3062"/>
                  </a:lnTo>
                  <a:lnTo>
                    <a:pt x="4454" y="3062"/>
                  </a:lnTo>
                  <a:lnTo>
                    <a:pt x="4334" y="3062"/>
                  </a:lnTo>
                  <a:lnTo>
                    <a:pt x="4334" y="3062"/>
                  </a:lnTo>
                  <a:lnTo>
                    <a:pt x="4175" y="3023"/>
                  </a:lnTo>
                  <a:lnTo>
                    <a:pt x="4175" y="3023"/>
                  </a:lnTo>
                  <a:lnTo>
                    <a:pt x="4016" y="3062"/>
                  </a:lnTo>
                  <a:lnTo>
                    <a:pt x="3857" y="3142"/>
                  </a:lnTo>
                  <a:lnTo>
                    <a:pt x="3698" y="3301"/>
                  </a:lnTo>
                  <a:lnTo>
                    <a:pt x="3539" y="3539"/>
                  </a:lnTo>
                  <a:lnTo>
                    <a:pt x="3539" y="3539"/>
                  </a:lnTo>
                  <a:lnTo>
                    <a:pt x="3340" y="3977"/>
                  </a:lnTo>
                  <a:lnTo>
                    <a:pt x="3102" y="4255"/>
                  </a:lnTo>
                  <a:lnTo>
                    <a:pt x="2903" y="4414"/>
                  </a:lnTo>
                  <a:lnTo>
                    <a:pt x="2665" y="4494"/>
                  </a:lnTo>
                  <a:lnTo>
                    <a:pt x="2665" y="4494"/>
                  </a:lnTo>
                  <a:lnTo>
                    <a:pt x="2824" y="4692"/>
                  </a:lnTo>
                  <a:lnTo>
                    <a:pt x="2824" y="4732"/>
                  </a:lnTo>
                  <a:lnTo>
                    <a:pt x="2824" y="4732"/>
                  </a:lnTo>
                  <a:lnTo>
                    <a:pt x="2824" y="4732"/>
                  </a:lnTo>
                  <a:lnTo>
                    <a:pt x="2625" y="4653"/>
                  </a:lnTo>
                  <a:lnTo>
                    <a:pt x="2426" y="4573"/>
                  </a:lnTo>
                  <a:lnTo>
                    <a:pt x="2148" y="4335"/>
                  </a:lnTo>
                  <a:lnTo>
                    <a:pt x="2148" y="4335"/>
                  </a:lnTo>
                  <a:lnTo>
                    <a:pt x="2108" y="4335"/>
                  </a:lnTo>
                  <a:lnTo>
                    <a:pt x="2108" y="4335"/>
                  </a:lnTo>
                  <a:lnTo>
                    <a:pt x="1869" y="4096"/>
                  </a:lnTo>
                  <a:lnTo>
                    <a:pt x="1671" y="3858"/>
                  </a:lnTo>
                  <a:lnTo>
                    <a:pt x="1273" y="3301"/>
                  </a:lnTo>
                  <a:lnTo>
                    <a:pt x="995" y="2705"/>
                  </a:lnTo>
                  <a:lnTo>
                    <a:pt x="756" y="2108"/>
                  </a:lnTo>
                  <a:lnTo>
                    <a:pt x="557" y="1512"/>
                  </a:lnTo>
                  <a:lnTo>
                    <a:pt x="438" y="915"/>
                  </a:lnTo>
                  <a:lnTo>
                    <a:pt x="2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5750;p133">
              <a:extLst>
                <a:ext uri="{FF2B5EF4-FFF2-40B4-BE49-F238E27FC236}">
                  <a16:creationId xmlns:a16="http://schemas.microsoft.com/office/drawing/2014/main" id="{A87B3C4C-B703-A9AE-954D-7DF01B7192AB}"/>
                </a:ext>
              </a:extLst>
            </p:cNvPr>
            <p:cNvSpPr/>
            <p:nvPr/>
          </p:nvSpPr>
          <p:spPr>
            <a:xfrm>
              <a:off x="5749750" y="3940425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40" y="1"/>
                  </a:moveTo>
                  <a:lnTo>
                    <a:pt x="0" y="80"/>
                  </a:lnTo>
                  <a:lnTo>
                    <a:pt x="80" y="80"/>
                  </a:lnTo>
                  <a:lnTo>
                    <a:pt x="80" y="4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5751;p133">
              <a:extLst>
                <a:ext uri="{FF2B5EF4-FFF2-40B4-BE49-F238E27FC236}">
                  <a16:creationId xmlns:a16="http://schemas.microsoft.com/office/drawing/2014/main" id="{0799C029-1526-F4D3-9A36-18F2592C2BCA}"/>
                </a:ext>
              </a:extLst>
            </p:cNvPr>
            <p:cNvSpPr/>
            <p:nvPr/>
          </p:nvSpPr>
          <p:spPr>
            <a:xfrm>
              <a:off x="5749750" y="3940425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5752;p133">
              <a:extLst>
                <a:ext uri="{FF2B5EF4-FFF2-40B4-BE49-F238E27FC236}">
                  <a16:creationId xmlns:a16="http://schemas.microsoft.com/office/drawing/2014/main" id="{2E5F9D35-57C6-E8B7-5F5F-240AB8F10C2F}"/>
                </a:ext>
              </a:extLst>
            </p:cNvPr>
            <p:cNvSpPr/>
            <p:nvPr/>
          </p:nvSpPr>
          <p:spPr>
            <a:xfrm>
              <a:off x="5686125" y="3977200"/>
              <a:ext cx="16925" cy="9975"/>
            </a:xfrm>
            <a:custGeom>
              <a:avLst/>
              <a:gdLst/>
              <a:ahLst/>
              <a:cxnLst/>
              <a:rect l="l" t="t" r="r" b="b"/>
              <a:pathLst>
                <a:path w="677" h="399" extrusionOk="0">
                  <a:moveTo>
                    <a:pt x="1" y="1"/>
                  </a:moveTo>
                  <a:lnTo>
                    <a:pt x="279" y="239"/>
                  </a:lnTo>
                  <a:lnTo>
                    <a:pt x="478" y="319"/>
                  </a:lnTo>
                  <a:lnTo>
                    <a:pt x="677" y="398"/>
                  </a:lnTo>
                  <a:lnTo>
                    <a:pt x="677" y="358"/>
                  </a:lnTo>
                  <a:lnTo>
                    <a:pt x="518" y="160"/>
                  </a:lnTo>
                  <a:lnTo>
                    <a:pt x="398" y="160"/>
                  </a:lnTo>
                  <a:lnTo>
                    <a:pt x="199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5753;p133">
              <a:extLst>
                <a:ext uri="{FF2B5EF4-FFF2-40B4-BE49-F238E27FC236}">
                  <a16:creationId xmlns:a16="http://schemas.microsoft.com/office/drawing/2014/main" id="{5CC6EFB3-5EC1-A9C0-B8C5-66537CF9B4CC}"/>
                </a:ext>
              </a:extLst>
            </p:cNvPr>
            <p:cNvSpPr/>
            <p:nvPr/>
          </p:nvSpPr>
          <p:spPr>
            <a:xfrm>
              <a:off x="5685125" y="3977200"/>
              <a:ext cx="17925" cy="9975"/>
            </a:xfrm>
            <a:custGeom>
              <a:avLst/>
              <a:gdLst/>
              <a:ahLst/>
              <a:cxnLst/>
              <a:rect l="l" t="t" r="r" b="b"/>
              <a:pathLst>
                <a:path w="717" h="39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319" y="239"/>
                  </a:lnTo>
                  <a:lnTo>
                    <a:pt x="518" y="319"/>
                  </a:lnTo>
                  <a:lnTo>
                    <a:pt x="717" y="398"/>
                  </a:lnTo>
                  <a:lnTo>
                    <a:pt x="717" y="398"/>
                  </a:lnTo>
                  <a:lnTo>
                    <a:pt x="717" y="358"/>
                  </a:lnTo>
                  <a:lnTo>
                    <a:pt x="717" y="358"/>
                  </a:lnTo>
                  <a:lnTo>
                    <a:pt x="558" y="160"/>
                  </a:lnTo>
                  <a:lnTo>
                    <a:pt x="558" y="160"/>
                  </a:lnTo>
                  <a:lnTo>
                    <a:pt x="438" y="160"/>
                  </a:lnTo>
                  <a:lnTo>
                    <a:pt x="438" y="160"/>
                  </a:lnTo>
                  <a:lnTo>
                    <a:pt x="239" y="120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5754;p133">
              <a:extLst>
                <a:ext uri="{FF2B5EF4-FFF2-40B4-BE49-F238E27FC236}">
                  <a16:creationId xmlns:a16="http://schemas.microsoft.com/office/drawing/2014/main" id="{19A3E78E-B109-8FB0-A1F1-FE4BF676DD6B}"/>
                </a:ext>
              </a:extLst>
            </p:cNvPr>
            <p:cNvSpPr/>
            <p:nvPr/>
          </p:nvSpPr>
          <p:spPr>
            <a:xfrm>
              <a:off x="5649350" y="3723750"/>
              <a:ext cx="35800" cy="41750"/>
            </a:xfrm>
            <a:custGeom>
              <a:avLst/>
              <a:gdLst/>
              <a:ahLst/>
              <a:cxnLst/>
              <a:rect l="l" t="t" r="r" b="b"/>
              <a:pathLst>
                <a:path w="1432" h="1670" extrusionOk="0">
                  <a:moveTo>
                    <a:pt x="319" y="1431"/>
                  </a:moveTo>
                  <a:lnTo>
                    <a:pt x="319" y="1431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319" y="1431"/>
                  </a:lnTo>
                  <a:close/>
                  <a:moveTo>
                    <a:pt x="1" y="159"/>
                  </a:move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close/>
                  <a:moveTo>
                    <a:pt x="1" y="159"/>
                  </a:move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close/>
                  <a:moveTo>
                    <a:pt x="40" y="119"/>
                  </a:moveTo>
                  <a:lnTo>
                    <a:pt x="40" y="119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40" y="119"/>
                  </a:lnTo>
                  <a:close/>
                  <a:moveTo>
                    <a:pt x="40" y="119"/>
                  </a:moveTo>
                  <a:lnTo>
                    <a:pt x="40" y="119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0" y="119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1313" y="0"/>
                  </a:moveTo>
                  <a:lnTo>
                    <a:pt x="1313" y="0"/>
                  </a:lnTo>
                  <a:lnTo>
                    <a:pt x="1392" y="119"/>
                  </a:lnTo>
                  <a:lnTo>
                    <a:pt x="1432" y="239"/>
                  </a:lnTo>
                  <a:lnTo>
                    <a:pt x="1392" y="358"/>
                  </a:lnTo>
                  <a:lnTo>
                    <a:pt x="1352" y="477"/>
                  </a:lnTo>
                  <a:lnTo>
                    <a:pt x="1233" y="636"/>
                  </a:lnTo>
                  <a:lnTo>
                    <a:pt x="1114" y="795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1114" y="795"/>
                  </a:lnTo>
                  <a:lnTo>
                    <a:pt x="1233" y="636"/>
                  </a:lnTo>
                  <a:lnTo>
                    <a:pt x="1352" y="477"/>
                  </a:lnTo>
                  <a:lnTo>
                    <a:pt x="1392" y="358"/>
                  </a:lnTo>
                  <a:lnTo>
                    <a:pt x="1432" y="239"/>
                  </a:lnTo>
                  <a:lnTo>
                    <a:pt x="1392" y="119"/>
                  </a:lnTo>
                  <a:lnTo>
                    <a:pt x="1313" y="0"/>
                  </a:lnTo>
                  <a:close/>
                  <a:moveTo>
                    <a:pt x="1313" y="0"/>
                  </a:moveTo>
                  <a:lnTo>
                    <a:pt x="1313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F8B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5755;p133">
              <a:extLst>
                <a:ext uri="{FF2B5EF4-FFF2-40B4-BE49-F238E27FC236}">
                  <a16:creationId xmlns:a16="http://schemas.microsoft.com/office/drawing/2014/main" id="{36963F00-3B2E-7647-0FCA-4B290A27DFB2}"/>
                </a:ext>
              </a:extLst>
            </p:cNvPr>
            <p:cNvSpPr/>
            <p:nvPr/>
          </p:nvSpPr>
          <p:spPr>
            <a:xfrm>
              <a:off x="5650350" y="3759525"/>
              <a:ext cx="6975" cy="5975"/>
            </a:xfrm>
            <a:custGeom>
              <a:avLst/>
              <a:gdLst/>
              <a:ahLst/>
              <a:cxnLst/>
              <a:rect l="l" t="t" r="r" b="b"/>
              <a:pathLst>
                <a:path w="279" h="239" fill="none" extrusionOk="0">
                  <a:moveTo>
                    <a:pt x="279" y="0"/>
                  </a:moveTo>
                  <a:lnTo>
                    <a:pt x="279" y="0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2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5756;p133">
              <a:extLst>
                <a:ext uri="{FF2B5EF4-FFF2-40B4-BE49-F238E27FC236}">
                  <a16:creationId xmlns:a16="http://schemas.microsoft.com/office/drawing/2014/main" id="{46C723EB-C0AC-D24D-FEA0-4EC004703E44}"/>
                </a:ext>
              </a:extLst>
            </p:cNvPr>
            <p:cNvSpPr/>
            <p:nvPr/>
          </p:nvSpPr>
          <p:spPr>
            <a:xfrm>
              <a:off x="5649350" y="372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5757;p133">
              <a:extLst>
                <a:ext uri="{FF2B5EF4-FFF2-40B4-BE49-F238E27FC236}">
                  <a16:creationId xmlns:a16="http://schemas.microsoft.com/office/drawing/2014/main" id="{69C3560A-07FF-3B9D-AB51-E670F858764F}"/>
                </a:ext>
              </a:extLst>
            </p:cNvPr>
            <p:cNvSpPr/>
            <p:nvPr/>
          </p:nvSpPr>
          <p:spPr>
            <a:xfrm>
              <a:off x="5649350" y="372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5758;p133">
              <a:extLst>
                <a:ext uri="{FF2B5EF4-FFF2-40B4-BE49-F238E27FC236}">
                  <a16:creationId xmlns:a16="http://schemas.microsoft.com/office/drawing/2014/main" id="{4921289F-CAFC-6134-6406-88FFB18EB77D}"/>
                </a:ext>
              </a:extLst>
            </p:cNvPr>
            <p:cNvSpPr/>
            <p:nvPr/>
          </p:nvSpPr>
          <p:spPr>
            <a:xfrm>
              <a:off x="5649350" y="37267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5759;p133">
              <a:extLst>
                <a:ext uri="{FF2B5EF4-FFF2-40B4-BE49-F238E27FC236}">
                  <a16:creationId xmlns:a16="http://schemas.microsoft.com/office/drawing/2014/main" id="{5D7598EB-584F-DB62-A30A-947E88CCB3CC}"/>
                </a:ext>
              </a:extLst>
            </p:cNvPr>
            <p:cNvSpPr/>
            <p:nvPr/>
          </p:nvSpPr>
          <p:spPr>
            <a:xfrm>
              <a:off x="5650350" y="3726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5760;p133">
              <a:extLst>
                <a:ext uri="{FF2B5EF4-FFF2-40B4-BE49-F238E27FC236}">
                  <a16:creationId xmlns:a16="http://schemas.microsoft.com/office/drawing/2014/main" id="{F9BB612A-0911-1491-4B04-B9F79CB96238}"/>
                </a:ext>
              </a:extLst>
            </p:cNvPr>
            <p:cNvSpPr/>
            <p:nvPr/>
          </p:nvSpPr>
          <p:spPr>
            <a:xfrm>
              <a:off x="5650350" y="3725725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5761;p133">
              <a:extLst>
                <a:ext uri="{FF2B5EF4-FFF2-40B4-BE49-F238E27FC236}">
                  <a16:creationId xmlns:a16="http://schemas.microsoft.com/office/drawing/2014/main" id="{0070E82F-83D5-0E44-12B8-E2B0F1B8A0B7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5762;p133">
              <a:extLst>
                <a:ext uri="{FF2B5EF4-FFF2-40B4-BE49-F238E27FC236}">
                  <a16:creationId xmlns:a16="http://schemas.microsoft.com/office/drawing/2014/main" id="{B09E4C80-07CE-D14B-143A-39C4E6259A33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5763;p133">
              <a:extLst>
                <a:ext uri="{FF2B5EF4-FFF2-40B4-BE49-F238E27FC236}">
                  <a16:creationId xmlns:a16="http://schemas.microsoft.com/office/drawing/2014/main" id="{3639D48B-F151-673B-398E-326A3993657E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5764;p133">
              <a:extLst>
                <a:ext uri="{FF2B5EF4-FFF2-40B4-BE49-F238E27FC236}">
                  <a16:creationId xmlns:a16="http://schemas.microsoft.com/office/drawing/2014/main" id="{A4124994-70CB-0F5D-0CED-AD753E50CF35}"/>
                </a:ext>
              </a:extLst>
            </p:cNvPr>
            <p:cNvSpPr/>
            <p:nvPr/>
          </p:nvSpPr>
          <p:spPr>
            <a:xfrm>
              <a:off x="5667250" y="3723750"/>
              <a:ext cx="17900" cy="28850"/>
            </a:xfrm>
            <a:custGeom>
              <a:avLst/>
              <a:gdLst/>
              <a:ahLst/>
              <a:cxnLst/>
              <a:rect l="l" t="t" r="r" b="b"/>
              <a:pathLst>
                <a:path w="716" h="1154" fill="none" extrusionOk="0">
                  <a:moveTo>
                    <a:pt x="597" y="0"/>
                  </a:moveTo>
                  <a:lnTo>
                    <a:pt x="597" y="0"/>
                  </a:lnTo>
                  <a:lnTo>
                    <a:pt x="676" y="119"/>
                  </a:lnTo>
                  <a:lnTo>
                    <a:pt x="716" y="239"/>
                  </a:lnTo>
                  <a:lnTo>
                    <a:pt x="676" y="358"/>
                  </a:lnTo>
                  <a:lnTo>
                    <a:pt x="636" y="477"/>
                  </a:lnTo>
                  <a:lnTo>
                    <a:pt x="517" y="636"/>
                  </a:lnTo>
                  <a:lnTo>
                    <a:pt x="398" y="795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398" y="795"/>
                  </a:lnTo>
                  <a:lnTo>
                    <a:pt x="517" y="636"/>
                  </a:lnTo>
                  <a:lnTo>
                    <a:pt x="636" y="477"/>
                  </a:lnTo>
                  <a:lnTo>
                    <a:pt x="676" y="358"/>
                  </a:lnTo>
                  <a:lnTo>
                    <a:pt x="716" y="239"/>
                  </a:lnTo>
                  <a:lnTo>
                    <a:pt x="676" y="119"/>
                  </a:lnTo>
                  <a:lnTo>
                    <a:pt x="5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5765;p133">
              <a:extLst>
                <a:ext uri="{FF2B5EF4-FFF2-40B4-BE49-F238E27FC236}">
                  <a16:creationId xmlns:a16="http://schemas.microsoft.com/office/drawing/2014/main" id="{6A0D133F-D9E9-307B-3528-BA06ED44DC8D}"/>
                </a:ext>
              </a:extLst>
            </p:cNvPr>
            <p:cNvSpPr/>
            <p:nvPr/>
          </p:nvSpPr>
          <p:spPr>
            <a:xfrm>
              <a:off x="5682150" y="372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5766;p133">
              <a:extLst>
                <a:ext uri="{FF2B5EF4-FFF2-40B4-BE49-F238E27FC236}">
                  <a16:creationId xmlns:a16="http://schemas.microsoft.com/office/drawing/2014/main" id="{C069669F-5257-DC9A-DCA0-7DDE79C82541}"/>
                </a:ext>
              </a:extLst>
            </p:cNvPr>
            <p:cNvSpPr/>
            <p:nvPr/>
          </p:nvSpPr>
          <p:spPr>
            <a:xfrm>
              <a:off x="5469450" y="3693925"/>
              <a:ext cx="239575" cy="89475"/>
            </a:xfrm>
            <a:custGeom>
              <a:avLst/>
              <a:gdLst/>
              <a:ahLst/>
              <a:cxnLst/>
              <a:rect l="l" t="t" r="r" b="b"/>
              <a:pathLst>
                <a:path w="9583" h="3579" extrusionOk="0">
                  <a:moveTo>
                    <a:pt x="8270" y="0"/>
                  </a:moveTo>
                  <a:lnTo>
                    <a:pt x="7992" y="40"/>
                  </a:lnTo>
                  <a:lnTo>
                    <a:pt x="7872" y="120"/>
                  </a:lnTo>
                  <a:lnTo>
                    <a:pt x="7753" y="199"/>
                  </a:lnTo>
                  <a:lnTo>
                    <a:pt x="7395" y="438"/>
                  </a:lnTo>
                  <a:lnTo>
                    <a:pt x="6958" y="636"/>
                  </a:lnTo>
                  <a:lnTo>
                    <a:pt x="6719" y="716"/>
                  </a:lnTo>
                  <a:lnTo>
                    <a:pt x="6441" y="795"/>
                  </a:lnTo>
                  <a:lnTo>
                    <a:pt x="6163" y="835"/>
                  </a:lnTo>
                  <a:lnTo>
                    <a:pt x="5368" y="835"/>
                  </a:lnTo>
                  <a:lnTo>
                    <a:pt x="4851" y="716"/>
                  </a:lnTo>
                  <a:lnTo>
                    <a:pt x="4493" y="676"/>
                  </a:lnTo>
                  <a:lnTo>
                    <a:pt x="4254" y="716"/>
                  </a:lnTo>
                  <a:lnTo>
                    <a:pt x="4016" y="756"/>
                  </a:lnTo>
                  <a:lnTo>
                    <a:pt x="3499" y="915"/>
                  </a:lnTo>
                  <a:lnTo>
                    <a:pt x="3022" y="1153"/>
                  </a:lnTo>
                  <a:lnTo>
                    <a:pt x="2584" y="1471"/>
                  </a:lnTo>
                  <a:lnTo>
                    <a:pt x="2147" y="1829"/>
                  </a:lnTo>
                  <a:lnTo>
                    <a:pt x="1750" y="2147"/>
                  </a:lnTo>
                  <a:lnTo>
                    <a:pt x="1431" y="2505"/>
                  </a:lnTo>
                  <a:lnTo>
                    <a:pt x="1153" y="2823"/>
                  </a:lnTo>
                  <a:lnTo>
                    <a:pt x="994" y="2982"/>
                  </a:lnTo>
                  <a:lnTo>
                    <a:pt x="835" y="3102"/>
                  </a:lnTo>
                  <a:lnTo>
                    <a:pt x="636" y="3181"/>
                  </a:lnTo>
                  <a:lnTo>
                    <a:pt x="239" y="3181"/>
                  </a:lnTo>
                  <a:lnTo>
                    <a:pt x="0" y="3102"/>
                  </a:lnTo>
                  <a:lnTo>
                    <a:pt x="199" y="3300"/>
                  </a:lnTo>
                  <a:lnTo>
                    <a:pt x="437" y="3459"/>
                  </a:lnTo>
                  <a:lnTo>
                    <a:pt x="636" y="3539"/>
                  </a:lnTo>
                  <a:lnTo>
                    <a:pt x="875" y="3579"/>
                  </a:lnTo>
                  <a:lnTo>
                    <a:pt x="1034" y="3579"/>
                  </a:lnTo>
                  <a:lnTo>
                    <a:pt x="1193" y="3539"/>
                  </a:lnTo>
                  <a:lnTo>
                    <a:pt x="1352" y="3420"/>
                  </a:lnTo>
                  <a:lnTo>
                    <a:pt x="1471" y="3300"/>
                  </a:lnTo>
                  <a:lnTo>
                    <a:pt x="2028" y="2783"/>
                  </a:lnTo>
                  <a:lnTo>
                    <a:pt x="2624" y="2267"/>
                  </a:lnTo>
                  <a:lnTo>
                    <a:pt x="2903" y="1988"/>
                  </a:lnTo>
                  <a:lnTo>
                    <a:pt x="3340" y="1670"/>
                  </a:lnTo>
                  <a:lnTo>
                    <a:pt x="3738" y="1392"/>
                  </a:lnTo>
                  <a:lnTo>
                    <a:pt x="3936" y="1312"/>
                  </a:lnTo>
                  <a:lnTo>
                    <a:pt x="4135" y="1273"/>
                  </a:lnTo>
                  <a:lnTo>
                    <a:pt x="4175" y="1273"/>
                  </a:lnTo>
                  <a:lnTo>
                    <a:pt x="4334" y="1312"/>
                  </a:lnTo>
                  <a:lnTo>
                    <a:pt x="4453" y="1392"/>
                  </a:lnTo>
                  <a:lnTo>
                    <a:pt x="4771" y="1511"/>
                  </a:lnTo>
                  <a:lnTo>
                    <a:pt x="5050" y="1591"/>
                  </a:lnTo>
                  <a:lnTo>
                    <a:pt x="5368" y="1670"/>
                  </a:lnTo>
                  <a:lnTo>
                    <a:pt x="6083" y="1670"/>
                  </a:lnTo>
                  <a:lnTo>
                    <a:pt x="6481" y="1591"/>
                  </a:lnTo>
                  <a:lnTo>
                    <a:pt x="6839" y="1471"/>
                  </a:lnTo>
                  <a:lnTo>
                    <a:pt x="7157" y="1352"/>
                  </a:lnTo>
                  <a:lnTo>
                    <a:pt x="7197" y="1352"/>
                  </a:lnTo>
                  <a:lnTo>
                    <a:pt x="7197" y="1312"/>
                  </a:lnTo>
                  <a:lnTo>
                    <a:pt x="7236" y="1312"/>
                  </a:lnTo>
                  <a:lnTo>
                    <a:pt x="7276" y="1273"/>
                  </a:lnTo>
                  <a:lnTo>
                    <a:pt x="7674" y="1074"/>
                  </a:lnTo>
                  <a:lnTo>
                    <a:pt x="7833" y="994"/>
                  </a:lnTo>
                  <a:lnTo>
                    <a:pt x="8032" y="955"/>
                  </a:lnTo>
                  <a:lnTo>
                    <a:pt x="8191" y="955"/>
                  </a:lnTo>
                  <a:lnTo>
                    <a:pt x="8310" y="1034"/>
                  </a:lnTo>
                  <a:lnTo>
                    <a:pt x="8509" y="1193"/>
                  </a:lnTo>
                  <a:lnTo>
                    <a:pt x="8588" y="1312"/>
                  </a:lnTo>
                  <a:lnTo>
                    <a:pt x="8628" y="1432"/>
                  </a:lnTo>
                  <a:lnTo>
                    <a:pt x="8588" y="1551"/>
                  </a:lnTo>
                  <a:lnTo>
                    <a:pt x="8548" y="1670"/>
                  </a:lnTo>
                  <a:lnTo>
                    <a:pt x="8429" y="1829"/>
                  </a:lnTo>
                  <a:lnTo>
                    <a:pt x="8310" y="1988"/>
                  </a:lnTo>
                  <a:lnTo>
                    <a:pt x="7912" y="2346"/>
                  </a:lnTo>
                  <a:lnTo>
                    <a:pt x="7833" y="2465"/>
                  </a:lnTo>
                  <a:lnTo>
                    <a:pt x="7634" y="2744"/>
                  </a:lnTo>
                  <a:lnTo>
                    <a:pt x="8230" y="2505"/>
                  </a:lnTo>
                  <a:lnTo>
                    <a:pt x="8668" y="2267"/>
                  </a:lnTo>
                  <a:lnTo>
                    <a:pt x="9025" y="2028"/>
                  </a:lnTo>
                  <a:lnTo>
                    <a:pt x="9304" y="1789"/>
                  </a:lnTo>
                  <a:lnTo>
                    <a:pt x="9463" y="1551"/>
                  </a:lnTo>
                  <a:lnTo>
                    <a:pt x="9542" y="1312"/>
                  </a:lnTo>
                  <a:lnTo>
                    <a:pt x="9582" y="1074"/>
                  </a:lnTo>
                  <a:lnTo>
                    <a:pt x="9582" y="875"/>
                  </a:lnTo>
                  <a:lnTo>
                    <a:pt x="9503" y="716"/>
                  </a:lnTo>
                  <a:lnTo>
                    <a:pt x="9383" y="557"/>
                  </a:lnTo>
                  <a:lnTo>
                    <a:pt x="9264" y="398"/>
                  </a:lnTo>
                  <a:lnTo>
                    <a:pt x="9105" y="279"/>
                  </a:lnTo>
                  <a:lnTo>
                    <a:pt x="8906" y="159"/>
                  </a:lnTo>
                  <a:lnTo>
                    <a:pt x="8707" y="80"/>
                  </a:lnTo>
                  <a:lnTo>
                    <a:pt x="8469" y="40"/>
                  </a:lnTo>
                  <a:lnTo>
                    <a:pt x="8270" y="0"/>
                  </a:lnTo>
                  <a:close/>
                </a:path>
              </a:pathLst>
            </a:custGeom>
            <a:solidFill>
              <a:srgbClr val="EA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5767;p133">
              <a:extLst>
                <a:ext uri="{FF2B5EF4-FFF2-40B4-BE49-F238E27FC236}">
                  <a16:creationId xmlns:a16="http://schemas.microsoft.com/office/drawing/2014/main" id="{64410AEA-A956-6FB5-75AF-A103356EECCE}"/>
                </a:ext>
              </a:extLst>
            </p:cNvPr>
            <p:cNvSpPr/>
            <p:nvPr/>
          </p:nvSpPr>
          <p:spPr>
            <a:xfrm>
              <a:off x="5469450" y="3693925"/>
              <a:ext cx="239575" cy="89475"/>
            </a:xfrm>
            <a:custGeom>
              <a:avLst/>
              <a:gdLst/>
              <a:ahLst/>
              <a:cxnLst/>
              <a:rect l="l" t="t" r="r" b="b"/>
              <a:pathLst>
                <a:path w="9583" h="3579" fill="none" extrusionOk="0">
                  <a:moveTo>
                    <a:pt x="8270" y="0"/>
                  </a:moveTo>
                  <a:lnTo>
                    <a:pt x="8270" y="0"/>
                  </a:lnTo>
                  <a:lnTo>
                    <a:pt x="7992" y="40"/>
                  </a:lnTo>
                  <a:lnTo>
                    <a:pt x="7872" y="120"/>
                  </a:lnTo>
                  <a:lnTo>
                    <a:pt x="7753" y="199"/>
                  </a:lnTo>
                  <a:lnTo>
                    <a:pt x="7753" y="199"/>
                  </a:lnTo>
                  <a:lnTo>
                    <a:pt x="7395" y="438"/>
                  </a:lnTo>
                  <a:lnTo>
                    <a:pt x="6958" y="636"/>
                  </a:lnTo>
                  <a:lnTo>
                    <a:pt x="6719" y="716"/>
                  </a:lnTo>
                  <a:lnTo>
                    <a:pt x="6441" y="795"/>
                  </a:lnTo>
                  <a:lnTo>
                    <a:pt x="6163" y="835"/>
                  </a:lnTo>
                  <a:lnTo>
                    <a:pt x="5845" y="835"/>
                  </a:lnTo>
                  <a:lnTo>
                    <a:pt x="5845" y="835"/>
                  </a:lnTo>
                  <a:lnTo>
                    <a:pt x="5368" y="835"/>
                  </a:lnTo>
                  <a:lnTo>
                    <a:pt x="4851" y="716"/>
                  </a:lnTo>
                  <a:lnTo>
                    <a:pt x="4851" y="716"/>
                  </a:lnTo>
                  <a:lnTo>
                    <a:pt x="4493" y="676"/>
                  </a:lnTo>
                  <a:lnTo>
                    <a:pt x="4493" y="676"/>
                  </a:lnTo>
                  <a:lnTo>
                    <a:pt x="4254" y="716"/>
                  </a:lnTo>
                  <a:lnTo>
                    <a:pt x="4016" y="756"/>
                  </a:lnTo>
                  <a:lnTo>
                    <a:pt x="3499" y="915"/>
                  </a:lnTo>
                  <a:lnTo>
                    <a:pt x="3022" y="1153"/>
                  </a:lnTo>
                  <a:lnTo>
                    <a:pt x="2584" y="1471"/>
                  </a:lnTo>
                  <a:lnTo>
                    <a:pt x="2147" y="1829"/>
                  </a:lnTo>
                  <a:lnTo>
                    <a:pt x="1750" y="2147"/>
                  </a:lnTo>
                  <a:lnTo>
                    <a:pt x="1431" y="2505"/>
                  </a:lnTo>
                  <a:lnTo>
                    <a:pt x="1153" y="2823"/>
                  </a:lnTo>
                  <a:lnTo>
                    <a:pt x="1153" y="2823"/>
                  </a:lnTo>
                  <a:lnTo>
                    <a:pt x="994" y="2982"/>
                  </a:lnTo>
                  <a:lnTo>
                    <a:pt x="835" y="3102"/>
                  </a:lnTo>
                  <a:lnTo>
                    <a:pt x="636" y="3181"/>
                  </a:lnTo>
                  <a:lnTo>
                    <a:pt x="477" y="3181"/>
                  </a:lnTo>
                  <a:lnTo>
                    <a:pt x="477" y="3181"/>
                  </a:lnTo>
                  <a:lnTo>
                    <a:pt x="239" y="3181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199" y="3300"/>
                  </a:lnTo>
                  <a:lnTo>
                    <a:pt x="437" y="3459"/>
                  </a:lnTo>
                  <a:lnTo>
                    <a:pt x="636" y="3539"/>
                  </a:lnTo>
                  <a:lnTo>
                    <a:pt x="875" y="3579"/>
                  </a:lnTo>
                  <a:lnTo>
                    <a:pt x="875" y="3579"/>
                  </a:lnTo>
                  <a:lnTo>
                    <a:pt x="1034" y="3579"/>
                  </a:lnTo>
                  <a:lnTo>
                    <a:pt x="1193" y="3539"/>
                  </a:lnTo>
                  <a:lnTo>
                    <a:pt x="1352" y="3420"/>
                  </a:lnTo>
                  <a:lnTo>
                    <a:pt x="1471" y="3300"/>
                  </a:lnTo>
                  <a:lnTo>
                    <a:pt x="1471" y="3300"/>
                  </a:lnTo>
                  <a:lnTo>
                    <a:pt x="2028" y="2783"/>
                  </a:lnTo>
                  <a:lnTo>
                    <a:pt x="2624" y="2267"/>
                  </a:lnTo>
                  <a:lnTo>
                    <a:pt x="2624" y="2267"/>
                  </a:lnTo>
                  <a:lnTo>
                    <a:pt x="2903" y="1988"/>
                  </a:lnTo>
                  <a:lnTo>
                    <a:pt x="3340" y="1670"/>
                  </a:lnTo>
                  <a:lnTo>
                    <a:pt x="3738" y="1392"/>
                  </a:lnTo>
                  <a:lnTo>
                    <a:pt x="3936" y="1312"/>
                  </a:lnTo>
                  <a:lnTo>
                    <a:pt x="4135" y="1273"/>
                  </a:lnTo>
                  <a:lnTo>
                    <a:pt x="4135" y="1273"/>
                  </a:lnTo>
                  <a:lnTo>
                    <a:pt x="4175" y="1273"/>
                  </a:lnTo>
                  <a:lnTo>
                    <a:pt x="4175" y="1273"/>
                  </a:lnTo>
                  <a:lnTo>
                    <a:pt x="4334" y="1312"/>
                  </a:lnTo>
                  <a:lnTo>
                    <a:pt x="4453" y="1392"/>
                  </a:lnTo>
                  <a:lnTo>
                    <a:pt x="4453" y="1392"/>
                  </a:lnTo>
                  <a:lnTo>
                    <a:pt x="4771" y="1511"/>
                  </a:lnTo>
                  <a:lnTo>
                    <a:pt x="5050" y="1591"/>
                  </a:lnTo>
                  <a:lnTo>
                    <a:pt x="5368" y="1670"/>
                  </a:lnTo>
                  <a:lnTo>
                    <a:pt x="5725" y="1670"/>
                  </a:lnTo>
                  <a:lnTo>
                    <a:pt x="5725" y="1670"/>
                  </a:lnTo>
                  <a:lnTo>
                    <a:pt x="6083" y="1670"/>
                  </a:lnTo>
                  <a:lnTo>
                    <a:pt x="6481" y="1591"/>
                  </a:lnTo>
                  <a:lnTo>
                    <a:pt x="6839" y="1471"/>
                  </a:lnTo>
                  <a:lnTo>
                    <a:pt x="7157" y="1352"/>
                  </a:lnTo>
                  <a:lnTo>
                    <a:pt x="715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12"/>
                  </a:lnTo>
                  <a:lnTo>
                    <a:pt x="7197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674" y="1074"/>
                  </a:lnTo>
                  <a:lnTo>
                    <a:pt x="7833" y="994"/>
                  </a:lnTo>
                  <a:lnTo>
                    <a:pt x="8032" y="955"/>
                  </a:lnTo>
                  <a:lnTo>
                    <a:pt x="8032" y="955"/>
                  </a:lnTo>
                  <a:lnTo>
                    <a:pt x="8191" y="955"/>
                  </a:lnTo>
                  <a:lnTo>
                    <a:pt x="8310" y="1034"/>
                  </a:lnTo>
                  <a:lnTo>
                    <a:pt x="8310" y="1034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88" y="1312"/>
                  </a:lnTo>
                  <a:lnTo>
                    <a:pt x="8628" y="1432"/>
                  </a:lnTo>
                  <a:lnTo>
                    <a:pt x="8588" y="1551"/>
                  </a:lnTo>
                  <a:lnTo>
                    <a:pt x="8548" y="1670"/>
                  </a:lnTo>
                  <a:lnTo>
                    <a:pt x="8429" y="1829"/>
                  </a:lnTo>
                  <a:lnTo>
                    <a:pt x="8310" y="1988"/>
                  </a:lnTo>
                  <a:lnTo>
                    <a:pt x="7912" y="2346"/>
                  </a:lnTo>
                  <a:lnTo>
                    <a:pt x="7912" y="2346"/>
                  </a:lnTo>
                  <a:lnTo>
                    <a:pt x="7833" y="2465"/>
                  </a:lnTo>
                  <a:lnTo>
                    <a:pt x="7634" y="2744"/>
                  </a:lnTo>
                  <a:lnTo>
                    <a:pt x="7634" y="2744"/>
                  </a:lnTo>
                  <a:lnTo>
                    <a:pt x="8230" y="2505"/>
                  </a:lnTo>
                  <a:lnTo>
                    <a:pt x="8668" y="2267"/>
                  </a:lnTo>
                  <a:lnTo>
                    <a:pt x="9025" y="2028"/>
                  </a:lnTo>
                  <a:lnTo>
                    <a:pt x="9304" y="1789"/>
                  </a:lnTo>
                  <a:lnTo>
                    <a:pt x="9463" y="1551"/>
                  </a:lnTo>
                  <a:lnTo>
                    <a:pt x="9542" y="1312"/>
                  </a:lnTo>
                  <a:lnTo>
                    <a:pt x="9582" y="1074"/>
                  </a:lnTo>
                  <a:lnTo>
                    <a:pt x="9582" y="875"/>
                  </a:lnTo>
                  <a:lnTo>
                    <a:pt x="9582" y="875"/>
                  </a:lnTo>
                  <a:lnTo>
                    <a:pt x="9503" y="716"/>
                  </a:lnTo>
                  <a:lnTo>
                    <a:pt x="9383" y="557"/>
                  </a:lnTo>
                  <a:lnTo>
                    <a:pt x="9264" y="398"/>
                  </a:lnTo>
                  <a:lnTo>
                    <a:pt x="9105" y="279"/>
                  </a:lnTo>
                  <a:lnTo>
                    <a:pt x="8906" y="159"/>
                  </a:lnTo>
                  <a:lnTo>
                    <a:pt x="8707" y="80"/>
                  </a:lnTo>
                  <a:lnTo>
                    <a:pt x="8469" y="40"/>
                  </a:lnTo>
                  <a:lnTo>
                    <a:pt x="82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5768;p133">
              <a:extLst>
                <a:ext uri="{FF2B5EF4-FFF2-40B4-BE49-F238E27FC236}">
                  <a16:creationId xmlns:a16="http://schemas.microsoft.com/office/drawing/2014/main" id="{F314DE2D-136E-0F3F-7A46-C01BCED780DA}"/>
                </a:ext>
              </a:extLst>
            </p:cNvPr>
            <p:cNvSpPr/>
            <p:nvPr/>
          </p:nvSpPr>
          <p:spPr>
            <a:xfrm>
              <a:off x="5650350" y="3752575"/>
              <a:ext cx="16925" cy="12925"/>
            </a:xfrm>
            <a:custGeom>
              <a:avLst/>
              <a:gdLst/>
              <a:ahLst/>
              <a:cxnLst/>
              <a:rect l="l" t="t" r="r" b="b"/>
              <a:pathLst>
                <a:path w="677" h="517" extrusionOk="0">
                  <a:moveTo>
                    <a:pt x="676" y="0"/>
                  </a:moveTo>
                  <a:lnTo>
                    <a:pt x="279" y="278"/>
                  </a:lnTo>
                  <a:lnTo>
                    <a:pt x="0" y="517"/>
                  </a:lnTo>
                  <a:lnTo>
                    <a:pt x="398" y="398"/>
                  </a:lnTo>
                  <a:lnTo>
                    <a:pt x="597" y="119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5769;p133">
              <a:extLst>
                <a:ext uri="{FF2B5EF4-FFF2-40B4-BE49-F238E27FC236}">
                  <a16:creationId xmlns:a16="http://schemas.microsoft.com/office/drawing/2014/main" id="{A504DBBC-6710-951C-5E5E-1BA88C2A5FAA}"/>
                </a:ext>
              </a:extLst>
            </p:cNvPr>
            <p:cNvSpPr/>
            <p:nvPr/>
          </p:nvSpPr>
          <p:spPr>
            <a:xfrm>
              <a:off x="5650350" y="3752575"/>
              <a:ext cx="16925" cy="12925"/>
            </a:xfrm>
            <a:custGeom>
              <a:avLst/>
              <a:gdLst/>
              <a:ahLst/>
              <a:cxnLst/>
              <a:rect l="l" t="t" r="r" b="b"/>
              <a:pathLst>
                <a:path w="677" h="517" fill="none" extrusionOk="0">
                  <a:moveTo>
                    <a:pt x="676" y="0"/>
                  </a:moveTo>
                  <a:lnTo>
                    <a:pt x="676" y="0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398" y="398"/>
                  </a:lnTo>
                  <a:lnTo>
                    <a:pt x="398" y="398"/>
                  </a:lnTo>
                  <a:lnTo>
                    <a:pt x="597" y="119"/>
                  </a:lnTo>
                  <a:lnTo>
                    <a:pt x="676" y="0"/>
                  </a:lnTo>
                  <a:lnTo>
                    <a:pt x="676" y="0"/>
                  </a:lnTo>
                  <a:lnTo>
                    <a:pt x="6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5770;p133">
              <a:extLst>
                <a:ext uri="{FF2B5EF4-FFF2-40B4-BE49-F238E27FC236}">
                  <a16:creationId xmlns:a16="http://schemas.microsoft.com/office/drawing/2014/main" id="{CE666FE7-76D0-B90F-EC4E-1AC02A7F6DC1}"/>
                </a:ext>
              </a:extLst>
            </p:cNvPr>
            <p:cNvSpPr/>
            <p:nvPr/>
          </p:nvSpPr>
          <p:spPr>
            <a:xfrm>
              <a:off x="5660275" y="3557750"/>
              <a:ext cx="111350" cy="46725"/>
            </a:xfrm>
            <a:custGeom>
              <a:avLst/>
              <a:gdLst/>
              <a:ahLst/>
              <a:cxnLst/>
              <a:rect l="l" t="t" r="r" b="b"/>
              <a:pathLst>
                <a:path w="4454" h="1869" extrusionOk="0">
                  <a:moveTo>
                    <a:pt x="876" y="0"/>
                  </a:moveTo>
                  <a:lnTo>
                    <a:pt x="399" y="40"/>
                  </a:lnTo>
                  <a:lnTo>
                    <a:pt x="200" y="80"/>
                  </a:lnTo>
                  <a:lnTo>
                    <a:pt x="41" y="199"/>
                  </a:lnTo>
                  <a:lnTo>
                    <a:pt x="1" y="279"/>
                  </a:lnTo>
                  <a:lnTo>
                    <a:pt x="1" y="358"/>
                  </a:lnTo>
                  <a:lnTo>
                    <a:pt x="1" y="438"/>
                  </a:lnTo>
                  <a:lnTo>
                    <a:pt x="80" y="477"/>
                  </a:lnTo>
                  <a:lnTo>
                    <a:pt x="239" y="636"/>
                  </a:lnTo>
                  <a:lnTo>
                    <a:pt x="438" y="716"/>
                  </a:lnTo>
                  <a:lnTo>
                    <a:pt x="915" y="875"/>
                  </a:lnTo>
                  <a:lnTo>
                    <a:pt x="1273" y="955"/>
                  </a:lnTo>
                  <a:lnTo>
                    <a:pt x="1750" y="1034"/>
                  </a:lnTo>
                  <a:lnTo>
                    <a:pt x="2188" y="1153"/>
                  </a:lnTo>
                  <a:lnTo>
                    <a:pt x="2585" y="1312"/>
                  </a:lnTo>
                  <a:lnTo>
                    <a:pt x="2903" y="1471"/>
                  </a:lnTo>
                  <a:lnTo>
                    <a:pt x="3420" y="1710"/>
                  </a:lnTo>
                  <a:lnTo>
                    <a:pt x="3619" y="1829"/>
                  </a:lnTo>
                  <a:lnTo>
                    <a:pt x="3778" y="1869"/>
                  </a:lnTo>
                  <a:lnTo>
                    <a:pt x="3858" y="1869"/>
                  </a:lnTo>
                  <a:lnTo>
                    <a:pt x="3977" y="1829"/>
                  </a:lnTo>
                  <a:lnTo>
                    <a:pt x="4136" y="1789"/>
                  </a:lnTo>
                  <a:lnTo>
                    <a:pt x="4295" y="1710"/>
                  </a:lnTo>
                  <a:lnTo>
                    <a:pt x="4374" y="1630"/>
                  </a:lnTo>
                  <a:lnTo>
                    <a:pt x="4454" y="1471"/>
                  </a:lnTo>
                  <a:lnTo>
                    <a:pt x="4414" y="1312"/>
                  </a:lnTo>
                  <a:lnTo>
                    <a:pt x="4335" y="1153"/>
                  </a:lnTo>
                  <a:lnTo>
                    <a:pt x="4136" y="915"/>
                  </a:lnTo>
                  <a:lnTo>
                    <a:pt x="3858" y="716"/>
                  </a:lnTo>
                  <a:lnTo>
                    <a:pt x="3539" y="517"/>
                  </a:lnTo>
                  <a:lnTo>
                    <a:pt x="3221" y="358"/>
                  </a:lnTo>
                  <a:lnTo>
                    <a:pt x="2864" y="239"/>
                  </a:lnTo>
                  <a:lnTo>
                    <a:pt x="2506" y="159"/>
                  </a:lnTo>
                  <a:lnTo>
                    <a:pt x="2148" y="8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58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5771;p133">
              <a:extLst>
                <a:ext uri="{FF2B5EF4-FFF2-40B4-BE49-F238E27FC236}">
                  <a16:creationId xmlns:a16="http://schemas.microsoft.com/office/drawing/2014/main" id="{9148500E-1394-28D9-0A01-5736A9310148}"/>
                </a:ext>
              </a:extLst>
            </p:cNvPr>
            <p:cNvSpPr/>
            <p:nvPr/>
          </p:nvSpPr>
          <p:spPr>
            <a:xfrm>
              <a:off x="5660275" y="3557750"/>
              <a:ext cx="111350" cy="46725"/>
            </a:xfrm>
            <a:custGeom>
              <a:avLst/>
              <a:gdLst/>
              <a:ahLst/>
              <a:cxnLst/>
              <a:rect l="l" t="t" r="r" b="b"/>
              <a:pathLst>
                <a:path w="4454" h="1869" fill="none" extrusionOk="0">
                  <a:moveTo>
                    <a:pt x="876" y="0"/>
                  </a:moveTo>
                  <a:lnTo>
                    <a:pt x="876" y="0"/>
                  </a:lnTo>
                  <a:lnTo>
                    <a:pt x="399" y="40"/>
                  </a:lnTo>
                  <a:lnTo>
                    <a:pt x="399" y="40"/>
                  </a:lnTo>
                  <a:lnTo>
                    <a:pt x="200" y="80"/>
                  </a:lnTo>
                  <a:lnTo>
                    <a:pt x="41" y="199"/>
                  </a:lnTo>
                  <a:lnTo>
                    <a:pt x="41" y="199"/>
                  </a:lnTo>
                  <a:lnTo>
                    <a:pt x="1" y="279"/>
                  </a:lnTo>
                  <a:lnTo>
                    <a:pt x="1" y="358"/>
                  </a:lnTo>
                  <a:lnTo>
                    <a:pt x="1" y="438"/>
                  </a:lnTo>
                  <a:lnTo>
                    <a:pt x="80" y="477"/>
                  </a:lnTo>
                  <a:lnTo>
                    <a:pt x="239" y="636"/>
                  </a:lnTo>
                  <a:lnTo>
                    <a:pt x="438" y="716"/>
                  </a:lnTo>
                  <a:lnTo>
                    <a:pt x="915" y="875"/>
                  </a:lnTo>
                  <a:lnTo>
                    <a:pt x="1273" y="955"/>
                  </a:lnTo>
                  <a:lnTo>
                    <a:pt x="1273" y="955"/>
                  </a:lnTo>
                  <a:lnTo>
                    <a:pt x="1750" y="1034"/>
                  </a:lnTo>
                  <a:lnTo>
                    <a:pt x="2188" y="1153"/>
                  </a:lnTo>
                  <a:lnTo>
                    <a:pt x="2585" y="1312"/>
                  </a:lnTo>
                  <a:lnTo>
                    <a:pt x="2903" y="1471"/>
                  </a:lnTo>
                  <a:lnTo>
                    <a:pt x="3420" y="1710"/>
                  </a:lnTo>
                  <a:lnTo>
                    <a:pt x="3619" y="1829"/>
                  </a:lnTo>
                  <a:lnTo>
                    <a:pt x="3778" y="1869"/>
                  </a:lnTo>
                  <a:lnTo>
                    <a:pt x="3778" y="1869"/>
                  </a:lnTo>
                  <a:lnTo>
                    <a:pt x="3858" y="1869"/>
                  </a:lnTo>
                  <a:lnTo>
                    <a:pt x="3858" y="1869"/>
                  </a:lnTo>
                  <a:lnTo>
                    <a:pt x="3977" y="1829"/>
                  </a:lnTo>
                  <a:lnTo>
                    <a:pt x="4136" y="1789"/>
                  </a:lnTo>
                  <a:lnTo>
                    <a:pt x="4295" y="1710"/>
                  </a:lnTo>
                  <a:lnTo>
                    <a:pt x="4374" y="1630"/>
                  </a:lnTo>
                  <a:lnTo>
                    <a:pt x="4454" y="1471"/>
                  </a:lnTo>
                  <a:lnTo>
                    <a:pt x="4414" y="1312"/>
                  </a:lnTo>
                  <a:lnTo>
                    <a:pt x="4335" y="1153"/>
                  </a:lnTo>
                  <a:lnTo>
                    <a:pt x="4136" y="915"/>
                  </a:lnTo>
                  <a:lnTo>
                    <a:pt x="4136" y="915"/>
                  </a:lnTo>
                  <a:lnTo>
                    <a:pt x="3858" y="716"/>
                  </a:lnTo>
                  <a:lnTo>
                    <a:pt x="3539" y="517"/>
                  </a:lnTo>
                  <a:lnTo>
                    <a:pt x="3221" y="358"/>
                  </a:lnTo>
                  <a:lnTo>
                    <a:pt x="2864" y="239"/>
                  </a:lnTo>
                  <a:lnTo>
                    <a:pt x="2506" y="159"/>
                  </a:lnTo>
                  <a:lnTo>
                    <a:pt x="2148" y="80"/>
                  </a:lnTo>
                  <a:lnTo>
                    <a:pt x="1432" y="0"/>
                  </a:lnTo>
                  <a:lnTo>
                    <a:pt x="1432" y="0"/>
                  </a:lnTo>
                  <a:lnTo>
                    <a:pt x="8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5772;p133">
              <a:extLst>
                <a:ext uri="{FF2B5EF4-FFF2-40B4-BE49-F238E27FC236}">
                  <a16:creationId xmlns:a16="http://schemas.microsoft.com/office/drawing/2014/main" id="{298448D0-850F-217F-AF7F-6A099953B7BB}"/>
                </a:ext>
              </a:extLst>
            </p:cNvPr>
            <p:cNvSpPr/>
            <p:nvPr/>
          </p:nvSpPr>
          <p:spPr>
            <a:xfrm>
              <a:off x="5775575" y="3601475"/>
              <a:ext cx="30850" cy="30850"/>
            </a:xfrm>
            <a:custGeom>
              <a:avLst/>
              <a:gdLst/>
              <a:ahLst/>
              <a:cxnLst/>
              <a:rect l="l" t="t" r="r" b="b"/>
              <a:pathLst>
                <a:path w="1234" h="1234" extrusionOk="0">
                  <a:moveTo>
                    <a:pt x="319" y="1"/>
                  </a:moveTo>
                  <a:lnTo>
                    <a:pt x="16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1" y="597"/>
                  </a:lnTo>
                  <a:lnTo>
                    <a:pt x="81" y="716"/>
                  </a:lnTo>
                  <a:lnTo>
                    <a:pt x="160" y="875"/>
                  </a:lnTo>
                  <a:lnTo>
                    <a:pt x="240" y="955"/>
                  </a:lnTo>
                  <a:lnTo>
                    <a:pt x="478" y="1154"/>
                  </a:lnTo>
                  <a:lnTo>
                    <a:pt x="637" y="1193"/>
                  </a:lnTo>
                  <a:lnTo>
                    <a:pt x="756" y="1233"/>
                  </a:lnTo>
                  <a:lnTo>
                    <a:pt x="915" y="1193"/>
                  </a:lnTo>
                  <a:lnTo>
                    <a:pt x="1074" y="1074"/>
                  </a:lnTo>
                  <a:lnTo>
                    <a:pt x="1194" y="955"/>
                  </a:lnTo>
                  <a:lnTo>
                    <a:pt x="1234" y="796"/>
                  </a:lnTo>
                  <a:lnTo>
                    <a:pt x="1234" y="677"/>
                  </a:lnTo>
                  <a:lnTo>
                    <a:pt x="1154" y="557"/>
                  </a:lnTo>
                  <a:lnTo>
                    <a:pt x="1074" y="398"/>
                  </a:lnTo>
                  <a:lnTo>
                    <a:pt x="955" y="279"/>
                  </a:lnTo>
                  <a:lnTo>
                    <a:pt x="796" y="160"/>
                  </a:lnTo>
                  <a:lnTo>
                    <a:pt x="677" y="8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58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5773;p133">
              <a:extLst>
                <a:ext uri="{FF2B5EF4-FFF2-40B4-BE49-F238E27FC236}">
                  <a16:creationId xmlns:a16="http://schemas.microsoft.com/office/drawing/2014/main" id="{D2F60CBD-5F22-B3DC-E816-9022FB0688E8}"/>
                </a:ext>
              </a:extLst>
            </p:cNvPr>
            <p:cNvSpPr/>
            <p:nvPr/>
          </p:nvSpPr>
          <p:spPr>
            <a:xfrm>
              <a:off x="5775575" y="3601475"/>
              <a:ext cx="30850" cy="30850"/>
            </a:xfrm>
            <a:custGeom>
              <a:avLst/>
              <a:gdLst/>
              <a:ahLst/>
              <a:cxnLst/>
              <a:rect l="l" t="t" r="r" b="b"/>
              <a:pathLst>
                <a:path w="1234" h="1234" fill="none" extrusionOk="0">
                  <a:moveTo>
                    <a:pt x="399" y="1"/>
                  </a:moveTo>
                  <a:lnTo>
                    <a:pt x="399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16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1" y="597"/>
                  </a:lnTo>
                  <a:lnTo>
                    <a:pt x="81" y="716"/>
                  </a:lnTo>
                  <a:lnTo>
                    <a:pt x="160" y="875"/>
                  </a:lnTo>
                  <a:lnTo>
                    <a:pt x="240" y="955"/>
                  </a:lnTo>
                  <a:lnTo>
                    <a:pt x="240" y="955"/>
                  </a:lnTo>
                  <a:lnTo>
                    <a:pt x="478" y="1154"/>
                  </a:lnTo>
                  <a:lnTo>
                    <a:pt x="637" y="1193"/>
                  </a:lnTo>
                  <a:lnTo>
                    <a:pt x="756" y="1233"/>
                  </a:lnTo>
                  <a:lnTo>
                    <a:pt x="756" y="1233"/>
                  </a:lnTo>
                  <a:lnTo>
                    <a:pt x="915" y="1193"/>
                  </a:lnTo>
                  <a:lnTo>
                    <a:pt x="915" y="1193"/>
                  </a:lnTo>
                  <a:lnTo>
                    <a:pt x="1074" y="1074"/>
                  </a:lnTo>
                  <a:lnTo>
                    <a:pt x="1074" y="1074"/>
                  </a:lnTo>
                  <a:lnTo>
                    <a:pt x="1194" y="955"/>
                  </a:lnTo>
                  <a:lnTo>
                    <a:pt x="1234" y="796"/>
                  </a:lnTo>
                  <a:lnTo>
                    <a:pt x="1234" y="796"/>
                  </a:lnTo>
                  <a:lnTo>
                    <a:pt x="1234" y="677"/>
                  </a:lnTo>
                  <a:lnTo>
                    <a:pt x="1154" y="557"/>
                  </a:lnTo>
                  <a:lnTo>
                    <a:pt x="1074" y="398"/>
                  </a:lnTo>
                  <a:lnTo>
                    <a:pt x="955" y="279"/>
                  </a:lnTo>
                  <a:lnTo>
                    <a:pt x="796" y="160"/>
                  </a:lnTo>
                  <a:lnTo>
                    <a:pt x="677" y="80"/>
                  </a:lnTo>
                  <a:lnTo>
                    <a:pt x="518" y="1"/>
                  </a:lnTo>
                  <a:lnTo>
                    <a:pt x="3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7" name="Google Shape;5774;p133">
            <a:extLst>
              <a:ext uri="{FF2B5EF4-FFF2-40B4-BE49-F238E27FC236}">
                <a16:creationId xmlns:a16="http://schemas.microsoft.com/office/drawing/2014/main" id="{200739CB-2670-9AD1-6B3C-43D793D58D26}"/>
              </a:ext>
            </a:extLst>
          </p:cNvPr>
          <p:cNvGrpSpPr/>
          <p:nvPr/>
        </p:nvGrpSpPr>
        <p:grpSpPr>
          <a:xfrm>
            <a:off x="7644159" y="642844"/>
            <a:ext cx="584629" cy="1242502"/>
            <a:chOff x="5459500" y="3489150"/>
            <a:chExt cx="428425" cy="910525"/>
          </a:xfrm>
        </p:grpSpPr>
        <p:sp>
          <p:nvSpPr>
            <p:cNvPr id="11398" name="Google Shape;5775;p133">
              <a:extLst>
                <a:ext uri="{FF2B5EF4-FFF2-40B4-BE49-F238E27FC236}">
                  <a16:creationId xmlns:a16="http://schemas.microsoft.com/office/drawing/2014/main" id="{0FDFAB0E-1A9D-8A93-08AE-2F70AB55AD3C}"/>
                </a:ext>
              </a:extLst>
            </p:cNvPr>
            <p:cNvSpPr/>
            <p:nvPr/>
          </p:nvSpPr>
          <p:spPr>
            <a:xfrm>
              <a:off x="5615550" y="3489150"/>
              <a:ext cx="271400" cy="485100"/>
            </a:xfrm>
            <a:custGeom>
              <a:avLst/>
              <a:gdLst/>
              <a:ahLst/>
              <a:cxnLst/>
              <a:rect l="l" t="t" r="r" b="b"/>
              <a:pathLst>
                <a:path w="10856" h="19404" extrusionOk="0">
                  <a:moveTo>
                    <a:pt x="3937" y="1"/>
                  </a:moveTo>
                  <a:lnTo>
                    <a:pt x="3778" y="41"/>
                  </a:lnTo>
                  <a:lnTo>
                    <a:pt x="3619" y="120"/>
                  </a:lnTo>
                  <a:lnTo>
                    <a:pt x="3380" y="279"/>
                  </a:lnTo>
                  <a:lnTo>
                    <a:pt x="3181" y="558"/>
                  </a:lnTo>
                  <a:lnTo>
                    <a:pt x="2983" y="796"/>
                  </a:lnTo>
                  <a:lnTo>
                    <a:pt x="2744" y="1074"/>
                  </a:lnTo>
                  <a:lnTo>
                    <a:pt x="2506" y="1273"/>
                  </a:lnTo>
                  <a:lnTo>
                    <a:pt x="2386" y="1353"/>
                  </a:lnTo>
                  <a:lnTo>
                    <a:pt x="2227" y="1392"/>
                  </a:lnTo>
                  <a:lnTo>
                    <a:pt x="2068" y="1432"/>
                  </a:lnTo>
                  <a:lnTo>
                    <a:pt x="1949" y="1432"/>
                  </a:lnTo>
                  <a:lnTo>
                    <a:pt x="1790" y="1353"/>
                  </a:lnTo>
                  <a:lnTo>
                    <a:pt x="1631" y="1273"/>
                  </a:lnTo>
                  <a:lnTo>
                    <a:pt x="1353" y="1074"/>
                  </a:lnTo>
                  <a:lnTo>
                    <a:pt x="1074" y="876"/>
                  </a:lnTo>
                  <a:lnTo>
                    <a:pt x="955" y="836"/>
                  </a:lnTo>
                  <a:lnTo>
                    <a:pt x="796" y="796"/>
                  </a:lnTo>
                  <a:lnTo>
                    <a:pt x="637" y="796"/>
                  </a:lnTo>
                  <a:lnTo>
                    <a:pt x="478" y="876"/>
                  </a:lnTo>
                  <a:lnTo>
                    <a:pt x="359" y="955"/>
                  </a:lnTo>
                  <a:lnTo>
                    <a:pt x="239" y="1074"/>
                  </a:lnTo>
                  <a:lnTo>
                    <a:pt x="160" y="1233"/>
                  </a:lnTo>
                  <a:lnTo>
                    <a:pt x="120" y="1392"/>
                  </a:lnTo>
                  <a:lnTo>
                    <a:pt x="41" y="1711"/>
                  </a:lnTo>
                  <a:lnTo>
                    <a:pt x="1" y="2188"/>
                  </a:lnTo>
                  <a:lnTo>
                    <a:pt x="41" y="2665"/>
                  </a:lnTo>
                  <a:lnTo>
                    <a:pt x="80" y="2903"/>
                  </a:lnTo>
                  <a:lnTo>
                    <a:pt x="160" y="3142"/>
                  </a:lnTo>
                  <a:lnTo>
                    <a:pt x="239" y="3341"/>
                  </a:lnTo>
                  <a:lnTo>
                    <a:pt x="398" y="3500"/>
                  </a:lnTo>
                  <a:lnTo>
                    <a:pt x="677" y="3619"/>
                  </a:lnTo>
                  <a:lnTo>
                    <a:pt x="955" y="3699"/>
                  </a:lnTo>
                  <a:lnTo>
                    <a:pt x="1233" y="3738"/>
                  </a:lnTo>
                  <a:lnTo>
                    <a:pt x="1591" y="3738"/>
                  </a:lnTo>
                  <a:lnTo>
                    <a:pt x="2227" y="3699"/>
                  </a:lnTo>
                  <a:lnTo>
                    <a:pt x="2784" y="3659"/>
                  </a:lnTo>
                  <a:lnTo>
                    <a:pt x="3539" y="3659"/>
                  </a:lnTo>
                  <a:lnTo>
                    <a:pt x="4255" y="3699"/>
                  </a:lnTo>
                  <a:lnTo>
                    <a:pt x="4971" y="3858"/>
                  </a:lnTo>
                  <a:lnTo>
                    <a:pt x="5328" y="3977"/>
                  </a:lnTo>
                  <a:lnTo>
                    <a:pt x="5647" y="4096"/>
                  </a:lnTo>
                  <a:lnTo>
                    <a:pt x="5965" y="4255"/>
                  </a:lnTo>
                  <a:lnTo>
                    <a:pt x="6283" y="4454"/>
                  </a:lnTo>
                  <a:lnTo>
                    <a:pt x="6601" y="4653"/>
                  </a:lnTo>
                  <a:lnTo>
                    <a:pt x="6879" y="4891"/>
                  </a:lnTo>
                  <a:lnTo>
                    <a:pt x="7118" y="5170"/>
                  </a:lnTo>
                  <a:lnTo>
                    <a:pt x="7356" y="5448"/>
                  </a:lnTo>
                  <a:lnTo>
                    <a:pt x="7515" y="5766"/>
                  </a:lnTo>
                  <a:lnTo>
                    <a:pt x="7674" y="6084"/>
                  </a:lnTo>
                  <a:lnTo>
                    <a:pt x="7794" y="6402"/>
                  </a:lnTo>
                  <a:lnTo>
                    <a:pt x="7873" y="6680"/>
                  </a:lnTo>
                  <a:lnTo>
                    <a:pt x="7913" y="6999"/>
                  </a:lnTo>
                  <a:lnTo>
                    <a:pt x="7913" y="7317"/>
                  </a:lnTo>
                  <a:lnTo>
                    <a:pt x="7873" y="7953"/>
                  </a:lnTo>
                  <a:lnTo>
                    <a:pt x="7754" y="8549"/>
                  </a:lnTo>
                  <a:lnTo>
                    <a:pt x="7595" y="9185"/>
                  </a:lnTo>
                  <a:lnTo>
                    <a:pt x="7356" y="9821"/>
                  </a:lnTo>
                  <a:lnTo>
                    <a:pt x="7118" y="10418"/>
                  </a:lnTo>
                  <a:lnTo>
                    <a:pt x="6839" y="11014"/>
                  </a:lnTo>
                  <a:lnTo>
                    <a:pt x="3778" y="17415"/>
                  </a:lnTo>
                  <a:lnTo>
                    <a:pt x="3579" y="17972"/>
                  </a:lnTo>
                  <a:lnTo>
                    <a:pt x="3500" y="18250"/>
                  </a:lnTo>
                  <a:lnTo>
                    <a:pt x="3460" y="18529"/>
                  </a:lnTo>
                  <a:lnTo>
                    <a:pt x="3500" y="18807"/>
                  </a:lnTo>
                  <a:lnTo>
                    <a:pt x="3659" y="19085"/>
                  </a:lnTo>
                  <a:lnTo>
                    <a:pt x="3738" y="19205"/>
                  </a:lnTo>
                  <a:lnTo>
                    <a:pt x="3857" y="19284"/>
                  </a:lnTo>
                  <a:lnTo>
                    <a:pt x="3977" y="19364"/>
                  </a:lnTo>
                  <a:lnTo>
                    <a:pt x="4096" y="19403"/>
                  </a:lnTo>
                  <a:lnTo>
                    <a:pt x="4215" y="19125"/>
                  </a:lnTo>
                  <a:lnTo>
                    <a:pt x="4335" y="18926"/>
                  </a:lnTo>
                  <a:lnTo>
                    <a:pt x="4533" y="18727"/>
                  </a:lnTo>
                  <a:lnTo>
                    <a:pt x="4772" y="18568"/>
                  </a:lnTo>
                  <a:lnTo>
                    <a:pt x="5050" y="18409"/>
                  </a:lnTo>
                  <a:lnTo>
                    <a:pt x="5328" y="18330"/>
                  </a:lnTo>
                  <a:lnTo>
                    <a:pt x="5885" y="18131"/>
                  </a:lnTo>
                  <a:lnTo>
                    <a:pt x="6482" y="17932"/>
                  </a:lnTo>
                  <a:lnTo>
                    <a:pt x="6720" y="17813"/>
                  </a:lnTo>
                  <a:lnTo>
                    <a:pt x="6998" y="17654"/>
                  </a:lnTo>
                  <a:lnTo>
                    <a:pt x="7197" y="17495"/>
                  </a:lnTo>
                  <a:lnTo>
                    <a:pt x="7396" y="17256"/>
                  </a:lnTo>
                  <a:lnTo>
                    <a:pt x="7515" y="17018"/>
                  </a:lnTo>
                  <a:lnTo>
                    <a:pt x="7555" y="16740"/>
                  </a:lnTo>
                  <a:lnTo>
                    <a:pt x="7555" y="16541"/>
                  </a:lnTo>
                  <a:lnTo>
                    <a:pt x="7515" y="16342"/>
                  </a:lnTo>
                  <a:lnTo>
                    <a:pt x="7475" y="16103"/>
                  </a:lnTo>
                  <a:lnTo>
                    <a:pt x="7475" y="15905"/>
                  </a:lnTo>
                  <a:lnTo>
                    <a:pt x="7515" y="15746"/>
                  </a:lnTo>
                  <a:lnTo>
                    <a:pt x="7595" y="15587"/>
                  </a:lnTo>
                  <a:lnTo>
                    <a:pt x="7754" y="15308"/>
                  </a:lnTo>
                  <a:lnTo>
                    <a:pt x="8032" y="15070"/>
                  </a:lnTo>
                  <a:lnTo>
                    <a:pt x="8310" y="14871"/>
                  </a:lnTo>
                  <a:lnTo>
                    <a:pt x="8629" y="14672"/>
                  </a:lnTo>
                  <a:lnTo>
                    <a:pt x="8907" y="14433"/>
                  </a:lnTo>
                  <a:lnTo>
                    <a:pt x="9145" y="14195"/>
                  </a:lnTo>
                  <a:lnTo>
                    <a:pt x="9225" y="14036"/>
                  </a:lnTo>
                  <a:lnTo>
                    <a:pt x="9304" y="13877"/>
                  </a:lnTo>
                  <a:lnTo>
                    <a:pt x="9344" y="13678"/>
                  </a:lnTo>
                  <a:lnTo>
                    <a:pt x="9384" y="13440"/>
                  </a:lnTo>
                  <a:lnTo>
                    <a:pt x="9344" y="13002"/>
                  </a:lnTo>
                  <a:lnTo>
                    <a:pt x="9304" y="12525"/>
                  </a:lnTo>
                  <a:lnTo>
                    <a:pt x="9304" y="12286"/>
                  </a:lnTo>
                  <a:lnTo>
                    <a:pt x="9344" y="12048"/>
                  </a:lnTo>
                  <a:lnTo>
                    <a:pt x="9424" y="11889"/>
                  </a:lnTo>
                  <a:lnTo>
                    <a:pt x="9503" y="11770"/>
                  </a:lnTo>
                  <a:lnTo>
                    <a:pt x="9702" y="11452"/>
                  </a:lnTo>
                  <a:lnTo>
                    <a:pt x="9941" y="11213"/>
                  </a:lnTo>
                  <a:lnTo>
                    <a:pt x="10219" y="10935"/>
                  </a:lnTo>
                  <a:lnTo>
                    <a:pt x="10457" y="10696"/>
                  </a:lnTo>
                  <a:lnTo>
                    <a:pt x="10696" y="10418"/>
                  </a:lnTo>
                  <a:lnTo>
                    <a:pt x="10815" y="10140"/>
                  </a:lnTo>
                  <a:lnTo>
                    <a:pt x="10855" y="9980"/>
                  </a:lnTo>
                  <a:lnTo>
                    <a:pt x="10855" y="9821"/>
                  </a:lnTo>
                  <a:lnTo>
                    <a:pt x="10815" y="9543"/>
                  </a:lnTo>
                  <a:lnTo>
                    <a:pt x="10736" y="9305"/>
                  </a:lnTo>
                  <a:lnTo>
                    <a:pt x="10457" y="8867"/>
                  </a:lnTo>
                  <a:lnTo>
                    <a:pt x="10298" y="8629"/>
                  </a:lnTo>
                  <a:lnTo>
                    <a:pt x="10179" y="8390"/>
                  </a:lnTo>
                  <a:lnTo>
                    <a:pt x="10100" y="8152"/>
                  </a:lnTo>
                  <a:lnTo>
                    <a:pt x="10060" y="7913"/>
                  </a:lnTo>
                  <a:lnTo>
                    <a:pt x="10100" y="7674"/>
                  </a:lnTo>
                  <a:lnTo>
                    <a:pt x="10179" y="7476"/>
                  </a:lnTo>
                  <a:lnTo>
                    <a:pt x="10418" y="7078"/>
                  </a:lnTo>
                  <a:lnTo>
                    <a:pt x="10656" y="6680"/>
                  </a:lnTo>
                  <a:lnTo>
                    <a:pt x="10776" y="6482"/>
                  </a:lnTo>
                  <a:lnTo>
                    <a:pt x="10815" y="6243"/>
                  </a:lnTo>
                  <a:lnTo>
                    <a:pt x="10815" y="6044"/>
                  </a:lnTo>
                  <a:lnTo>
                    <a:pt x="10776" y="5846"/>
                  </a:lnTo>
                  <a:lnTo>
                    <a:pt x="10656" y="5647"/>
                  </a:lnTo>
                  <a:lnTo>
                    <a:pt x="10537" y="5448"/>
                  </a:lnTo>
                  <a:lnTo>
                    <a:pt x="10219" y="5090"/>
                  </a:lnTo>
                  <a:lnTo>
                    <a:pt x="9861" y="4812"/>
                  </a:lnTo>
                  <a:lnTo>
                    <a:pt x="9463" y="4533"/>
                  </a:lnTo>
                  <a:lnTo>
                    <a:pt x="9145" y="4215"/>
                  </a:lnTo>
                  <a:lnTo>
                    <a:pt x="8986" y="4056"/>
                  </a:lnTo>
                  <a:lnTo>
                    <a:pt x="8867" y="3858"/>
                  </a:lnTo>
                  <a:lnTo>
                    <a:pt x="8788" y="3659"/>
                  </a:lnTo>
                  <a:lnTo>
                    <a:pt x="8748" y="3420"/>
                  </a:lnTo>
                  <a:lnTo>
                    <a:pt x="8748" y="3102"/>
                  </a:lnTo>
                  <a:lnTo>
                    <a:pt x="8788" y="2784"/>
                  </a:lnTo>
                  <a:lnTo>
                    <a:pt x="8748" y="2585"/>
                  </a:lnTo>
                  <a:lnTo>
                    <a:pt x="8708" y="2426"/>
                  </a:lnTo>
                  <a:lnTo>
                    <a:pt x="8589" y="2227"/>
                  </a:lnTo>
                  <a:lnTo>
                    <a:pt x="8469" y="2068"/>
                  </a:lnTo>
                  <a:lnTo>
                    <a:pt x="8350" y="1949"/>
                  </a:lnTo>
                  <a:lnTo>
                    <a:pt x="8191" y="1830"/>
                  </a:lnTo>
                  <a:lnTo>
                    <a:pt x="7992" y="1711"/>
                  </a:lnTo>
                  <a:lnTo>
                    <a:pt x="7833" y="1671"/>
                  </a:lnTo>
                  <a:lnTo>
                    <a:pt x="7436" y="1671"/>
                  </a:lnTo>
                  <a:lnTo>
                    <a:pt x="7038" y="1711"/>
                  </a:lnTo>
                  <a:lnTo>
                    <a:pt x="6561" y="1750"/>
                  </a:lnTo>
                  <a:lnTo>
                    <a:pt x="6322" y="1750"/>
                  </a:lnTo>
                  <a:lnTo>
                    <a:pt x="6084" y="1711"/>
                  </a:lnTo>
                  <a:lnTo>
                    <a:pt x="5925" y="1631"/>
                  </a:lnTo>
                  <a:lnTo>
                    <a:pt x="5806" y="1512"/>
                  </a:lnTo>
                  <a:lnTo>
                    <a:pt x="5527" y="1273"/>
                  </a:lnTo>
                  <a:lnTo>
                    <a:pt x="5289" y="995"/>
                  </a:lnTo>
                  <a:lnTo>
                    <a:pt x="5090" y="717"/>
                  </a:lnTo>
                  <a:lnTo>
                    <a:pt x="4851" y="399"/>
                  </a:lnTo>
                  <a:lnTo>
                    <a:pt x="4573" y="160"/>
                  </a:lnTo>
                  <a:lnTo>
                    <a:pt x="4414" y="80"/>
                  </a:lnTo>
                  <a:lnTo>
                    <a:pt x="4255" y="1"/>
                  </a:lnTo>
                  <a:close/>
                </a:path>
              </a:pathLst>
            </a:custGeom>
            <a:solidFill>
              <a:srgbClr val="FF92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5776;p133">
              <a:extLst>
                <a:ext uri="{FF2B5EF4-FFF2-40B4-BE49-F238E27FC236}">
                  <a16:creationId xmlns:a16="http://schemas.microsoft.com/office/drawing/2014/main" id="{198AE40C-32FB-9BBD-AF27-F1A3A85B404B}"/>
                </a:ext>
              </a:extLst>
            </p:cNvPr>
            <p:cNvSpPr/>
            <p:nvPr/>
          </p:nvSpPr>
          <p:spPr>
            <a:xfrm>
              <a:off x="5615550" y="3489150"/>
              <a:ext cx="271400" cy="485100"/>
            </a:xfrm>
            <a:custGeom>
              <a:avLst/>
              <a:gdLst/>
              <a:ahLst/>
              <a:cxnLst/>
              <a:rect l="l" t="t" r="r" b="b"/>
              <a:pathLst>
                <a:path w="10856" h="19404" fill="none" extrusionOk="0">
                  <a:moveTo>
                    <a:pt x="41" y="1711"/>
                  </a:moveTo>
                  <a:lnTo>
                    <a:pt x="41" y="1711"/>
                  </a:lnTo>
                  <a:lnTo>
                    <a:pt x="120" y="1392"/>
                  </a:lnTo>
                  <a:lnTo>
                    <a:pt x="160" y="1233"/>
                  </a:lnTo>
                  <a:lnTo>
                    <a:pt x="239" y="1074"/>
                  </a:lnTo>
                  <a:lnTo>
                    <a:pt x="359" y="955"/>
                  </a:lnTo>
                  <a:lnTo>
                    <a:pt x="478" y="876"/>
                  </a:lnTo>
                  <a:lnTo>
                    <a:pt x="637" y="796"/>
                  </a:lnTo>
                  <a:lnTo>
                    <a:pt x="796" y="796"/>
                  </a:lnTo>
                  <a:lnTo>
                    <a:pt x="796" y="796"/>
                  </a:lnTo>
                  <a:lnTo>
                    <a:pt x="955" y="836"/>
                  </a:lnTo>
                  <a:lnTo>
                    <a:pt x="1074" y="876"/>
                  </a:lnTo>
                  <a:lnTo>
                    <a:pt x="1353" y="1074"/>
                  </a:lnTo>
                  <a:lnTo>
                    <a:pt x="1631" y="1273"/>
                  </a:lnTo>
                  <a:lnTo>
                    <a:pt x="1790" y="1353"/>
                  </a:lnTo>
                  <a:lnTo>
                    <a:pt x="1949" y="1432"/>
                  </a:lnTo>
                  <a:lnTo>
                    <a:pt x="1949" y="1432"/>
                  </a:lnTo>
                  <a:lnTo>
                    <a:pt x="2068" y="1432"/>
                  </a:lnTo>
                  <a:lnTo>
                    <a:pt x="2227" y="1392"/>
                  </a:lnTo>
                  <a:lnTo>
                    <a:pt x="2386" y="1353"/>
                  </a:lnTo>
                  <a:lnTo>
                    <a:pt x="2506" y="1273"/>
                  </a:lnTo>
                  <a:lnTo>
                    <a:pt x="2744" y="1074"/>
                  </a:lnTo>
                  <a:lnTo>
                    <a:pt x="2983" y="796"/>
                  </a:lnTo>
                  <a:lnTo>
                    <a:pt x="2983" y="796"/>
                  </a:lnTo>
                  <a:lnTo>
                    <a:pt x="3181" y="558"/>
                  </a:lnTo>
                  <a:lnTo>
                    <a:pt x="3380" y="279"/>
                  </a:lnTo>
                  <a:lnTo>
                    <a:pt x="3619" y="120"/>
                  </a:lnTo>
                  <a:lnTo>
                    <a:pt x="3778" y="41"/>
                  </a:lnTo>
                  <a:lnTo>
                    <a:pt x="3937" y="1"/>
                  </a:lnTo>
                  <a:lnTo>
                    <a:pt x="3937" y="1"/>
                  </a:lnTo>
                  <a:lnTo>
                    <a:pt x="4096" y="1"/>
                  </a:lnTo>
                  <a:lnTo>
                    <a:pt x="4255" y="1"/>
                  </a:lnTo>
                  <a:lnTo>
                    <a:pt x="4414" y="80"/>
                  </a:lnTo>
                  <a:lnTo>
                    <a:pt x="4573" y="160"/>
                  </a:lnTo>
                  <a:lnTo>
                    <a:pt x="4851" y="399"/>
                  </a:lnTo>
                  <a:lnTo>
                    <a:pt x="5090" y="717"/>
                  </a:lnTo>
                  <a:lnTo>
                    <a:pt x="5090" y="717"/>
                  </a:lnTo>
                  <a:lnTo>
                    <a:pt x="5289" y="995"/>
                  </a:lnTo>
                  <a:lnTo>
                    <a:pt x="5527" y="1273"/>
                  </a:lnTo>
                  <a:lnTo>
                    <a:pt x="5806" y="1512"/>
                  </a:lnTo>
                  <a:lnTo>
                    <a:pt x="5925" y="1631"/>
                  </a:lnTo>
                  <a:lnTo>
                    <a:pt x="6084" y="1711"/>
                  </a:lnTo>
                  <a:lnTo>
                    <a:pt x="6084" y="1711"/>
                  </a:lnTo>
                  <a:lnTo>
                    <a:pt x="6322" y="1750"/>
                  </a:lnTo>
                  <a:lnTo>
                    <a:pt x="6561" y="1750"/>
                  </a:lnTo>
                  <a:lnTo>
                    <a:pt x="7038" y="1711"/>
                  </a:lnTo>
                  <a:lnTo>
                    <a:pt x="7038" y="1711"/>
                  </a:lnTo>
                  <a:lnTo>
                    <a:pt x="7436" y="1671"/>
                  </a:lnTo>
                  <a:lnTo>
                    <a:pt x="7635" y="1671"/>
                  </a:lnTo>
                  <a:lnTo>
                    <a:pt x="7833" y="1671"/>
                  </a:lnTo>
                  <a:lnTo>
                    <a:pt x="7833" y="1671"/>
                  </a:lnTo>
                  <a:lnTo>
                    <a:pt x="7992" y="1711"/>
                  </a:lnTo>
                  <a:lnTo>
                    <a:pt x="8191" y="1830"/>
                  </a:lnTo>
                  <a:lnTo>
                    <a:pt x="8350" y="1949"/>
                  </a:lnTo>
                  <a:lnTo>
                    <a:pt x="8469" y="2068"/>
                  </a:lnTo>
                  <a:lnTo>
                    <a:pt x="8589" y="2227"/>
                  </a:lnTo>
                  <a:lnTo>
                    <a:pt x="8708" y="2426"/>
                  </a:lnTo>
                  <a:lnTo>
                    <a:pt x="8748" y="2585"/>
                  </a:lnTo>
                  <a:lnTo>
                    <a:pt x="8788" y="2784"/>
                  </a:lnTo>
                  <a:lnTo>
                    <a:pt x="8788" y="2784"/>
                  </a:lnTo>
                  <a:lnTo>
                    <a:pt x="8748" y="3102"/>
                  </a:lnTo>
                  <a:lnTo>
                    <a:pt x="8748" y="3420"/>
                  </a:lnTo>
                  <a:lnTo>
                    <a:pt x="8748" y="3420"/>
                  </a:lnTo>
                  <a:lnTo>
                    <a:pt x="8788" y="3659"/>
                  </a:lnTo>
                  <a:lnTo>
                    <a:pt x="8867" y="3858"/>
                  </a:lnTo>
                  <a:lnTo>
                    <a:pt x="8986" y="4056"/>
                  </a:lnTo>
                  <a:lnTo>
                    <a:pt x="9145" y="4215"/>
                  </a:lnTo>
                  <a:lnTo>
                    <a:pt x="9463" y="4533"/>
                  </a:lnTo>
                  <a:lnTo>
                    <a:pt x="9861" y="4812"/>
                  </a:lnTo>
                  <a:lnTo>
                    <a:pt x="9861" y="4812"/>
                  </a:lnTo>
                  <a:lnTo>
                    <a:pt x="10219" y="5090"/>
                  </a:lnTo>
                  <a:lnTo>
                    <a:pt x="10537" y="5448"/>
                  </a:lnTo>
                  <a:lnTo>
                    <a:pt x="10656" y="5647"/>
                  </a:lnTo>
                  <a:lnTo>
                    <a:pt x="10776" y="5846"/>
                  </a:lnTo>
                  <a:lnTo>
                    <a:pt x="10815" y="6044"/>
                  </a:lnTo>
                  <a:lnTo>
                    <a:pt x="10815" y="6243"/>
                  </a:lnTo>
                  <a:lnTo>
                    <a:pt x="10815" y="6243"/>
                  </a:lnTo>
                  <a:lnTo>
                    <a:pt x="10776" y="6482"/>
                  </a:lnTo>
                  <a:lnTo>
                    <a:pt x="10656" y="6680"/>
                  </a:lnTo>
                  <a:lnTo>
                    <a:pt x="10418" y="7078"/>
                  </a:lnTo>
                  <a:lnTo>
                    <a:pt x="10179" y="7476"/>
                  </a:lnTo>
                  <a:lnTo>
                    <a:pt x="10100" y="7674"/>
                  </a:lnTo>
                  <a:lnTo>
                    <a:pt x="10060" y="7913"/>
                  </a:lnTo>
                  <a:lnTo>
                    <a:pt x="10060" y="7913"/>
                  </a:lnTo>
                  <a:lnTo>
                    <a:pt x="10100" y="8152"/>
                  </a:lnTo>
                  <a:lnTo>
                    <a:pt x="10179" y="8390"/>
                  </a:lnTo>
                  <a:lnTo>
                    <a:pt x="10298" y="8629"/>
                  </a:lnTo>
                  <a:lnTo>
                    <a:pt x="10457" y="8867"/>
                  </a:lnTo>
                  <a:lnTo>
                    <a:pt x="10736" y="9305"/>
                  </a:lnTo>
                  <a:lnTo>
                    <a:pt x="10815" y="9543"/>
                  </a:lnTo>
                  <a:lnTo>
                    <a:pt x="10855" y="9821"/>
                  </a:lnTo>
                  <a:lnTo>
                    <a:pt x="10855" y="9821"/>
                  </a:lnTo>
                  <a:lnTo>
                    <a:pt x="10855" y="9980"/>
                  </a:lnTo>
                  <a:lnTo>
                    <a:pt x="10815" y="10140"/>
                  </a:lnTo>
                  <a:lnTo>
                    <a:pt x="10696" y="10418"/>
                  </a:lnTo>
                  <a:lnTo>
                    <a:pt x="10457" y="10696"/>
                  </a:lnTo>
                  <a:lnTo>
                    <a:pt x="10219" y="10935"/>
                  </a:lnTo>
                  <a:lnTo>
                    <a:pt x="9941" y="11213"/>
                  </a:lnTo>
                  <a:lnTo>
                    <a:pt x="9702" y="11452"/>
                  </a:lnTo>
                  <a:lnTo>
                    <a:pt x="9503" y="11770"/>
                  </a:lnTo>
                  <a:lnTo>
                    <a:pt x="9424" y="11889"/>
                  </a:lnTo>
                  <a:lnTo>
                    <a:pt x="9344" y="12048"/>
                  </a:lnTo>
                  <a:lnTo>
                    <a:pt x="9344" y="12048"/>
                  </a:lnTo>
                  <a:lnTo>
                    <a:pt x="9304" y="12286"/>
                  </a:lnTo>
                  <a:lnTo>
                    <a:pt x="9304" y="12525"/>
                  </a:lnTo>
                  <a:lnTo>
                    <a:pt x="9344" y="13002"/>
                  </a:lnTo>
                  <a:lnTo>
                    <a:pt x="9384" y="13440"/>
                  </a:lnTo>
                  <a:lnTo>
                    <a:pt x="9344" y="13678"/>
                  </a:lnTo>
                  <a:lnTo>
                    <a:pt x="9304" y="13877"/>
                  </a:lnTo>
                  <a:lnTo>
                    <a:pt x="9304" y="13877"/>
                  </a:lnTo>
                  <a:lnTo>
                    <a:pt x="9225" y="14036"/>
                  </a:lnTo>
                  <a:lnTo>
                    <a:pt x="9145" y="14195"/>
                  </a:lnTo>
                  <a:lnTo>
                    <a:pt x="8907" y="14433"/>
                  </a:lnTo>
                  <a:lnTo>
                    <a:pt x="8629" y="14672"/>
                  </a:lnTo>
                  <a:lnTo>
                    <a:pt x="8310" y="14871"/>
                  </a:lnTo>
                  <a:lnTo>
                    <a:pt x="8032" y="15070"/>
                  </a:lnTo>
                  <a:lnTo>
                    <a:pt x="7754" y="15308"/>
                  </a:lnTo>
                  <a:lnTo>
                    <a:pt x="7595" y="15587"/>
                  </a:lnTo>
                  <a:lnTo>
                    <a:pt x="7515" y="15746"/>
                  </a:lnTo>
                  <a:lnTo>
                    <a:pt x="7475" y="15905"/>
                  </a:lnTo>
                  <a:lnTo>
                    <a:pt x="7475" y="15905"/>
                  </a:lnTo>
                  <a:lnTo>
                    <a:pt x="7475" y="16103"/>
                  </a:lnTo>
                  <a:lnTo>
                    <a:pt x="7515" y="16342"/>
                  </a:lnTo>
                  <a:lnTo>
                    <a:pt x="7555" y="16541"/>
                  </a:lnTo>
                  <a:lnTo>
                    <a:pt x="7555" y="16740"/>
                  </a:lnTo>
                  <a:lnTo>
                    <a:pt x="7555" y="16740"/>
                  </a:lnTo>
                  <a:lnTo>
                    <a:pt x="7515" y="17018"/>
                  </a:lnTo>
                  <a:lnTo>
                    <a:pt x="7396" y="17256"/>
                  </a:lnTo>
                  <a:lnTo>
                    <a:pt x="7197" y="17495"/>
                  </a:lnTo>
                  <a:lnTo>
                    <a:pt x="6998" y="17654"/>
                  </a:lnTo>
                  <a:lnTo>
                    <a:pt x="6720" y="17813"/>
                  </a:lnTo>
                  <a:lnTo>
                    <a:pt x="6482" y="17932"/>
                  </a:lnTo>
                  <a:lnTo>
                    <a:pt x="5885" y="18131"/>
                  </a:lnTo>
                  <a:lnTo>
                    <a:pt x="5885" y="18131"/>
                  </a:lnTo>
                  <a:lnTo>
                    <a:pt x="5328" y="18330"/>
                  </a:lnTo>
                  <a:lnTo>
                    <a:pt x="5050" y="18409"/>
                  </a:lnTo>
                  <a:lnTo>
                    <a:pt x="4772" y="18568"/>
                  </a:lnTo>
                  <a:lnTo>
                    <a:pt x="4533" y="18727"/>
                  </a:lnTo>
                  <a:lnTo>
                    <a:pt x="4335" y="18926"/>
                  </a:lnTo>
                  <a:lnTo>
                    <a:pt x="4215" y="19125"/>
                  </a:lnTo>
                  <a:lnTo>
                    <a:pt x="4096" y="19403"/>
                  </a:lnTo>
                  <a:lnTo>
                    <a:pt x="4096" y="19403"/>
                  </a:lnTo>
                  <a:lnTo>
                    <a:pt x="3977" y="19364"/>
                  </a:lnTo>
                  <a:lnTo>
                    <a:pt x="3857" y="19284"/>
                  </a:lnTo>
                  <a:lnTo>
                    <a:pt x="3738" y="19205"/>
                  </a:lnTo>
                  <a:lnTo>
                    <a:pt x="3659" y="19085"/>
                  </a:lnTo>
                  <a:lnTo>
                    <a:pt x="3500" y="18807"/>
                  </a:lnTo>
                  <a:lnTo>
                    <a:pt x="3460" y="18529"/>
                  </a:lnTo>
                  <a:lnTo>
                    <a:pt x="3460" y="18529"/>
                  </a:lnTo>
                  <a:lnTo>
                    <a:pt x="3500" y="18250"/>
                  </a:lnTo>
                  <a:lnTo>
                    <a:pt x="3579" y="17972"/>
                  </a:lnTo>
                  <a:lnTo>
                    <a:pt x="3778" y="17415"/>
                  </a:lnTo>
                  <a:lnTo>
                    <a:pt x="3778" y="17415"/>
                  </a:lnTo>
                  <a:lnTo>
                    <a:pt x="6839" y="11014"/>
                  </a:lnTo>
                  <a:lnTo>
                    <a:pt x="6839" y="11014"/>
                  </a:lnTo>
                  <a:lnTo>
                    <a:pt x="7118" y="10418"/>
                  </a:lnTo>
                  <a:lnTo>
                    <a:pt x="7356" y="9821"/>
                  </a:lnTo>
                  <a:lnTo>
                    <a:pt x="7595" y="9185"/>
                  </a:lnTo>
                  <a:lnTo>
                    <a:pt x="7754" y="8549"/>
                  </a:lnTo>
                  <a:lnTo>
                    <a:pt x="7873" y="7953"/>
                  </a:lnTo>
                  <a:lnTo>
                    <a:pt x="7913" y="7317"/>
                  </a:lnTo>
                  <a:lnTo>
                    <a:pt x="7913" y="6999"/>
                  </a:lnTo>
                  <a:lnTo>
                    <a:pt x="7873" y="6680"/>
                  </a:lnTo>
                  <a:lnTo>
                    <a:pt x="7794" y="6402"/>
                  </a:lnTo>
                  <a:lnTo>
                    <a:pt x="7674" y="6084"/>
                  </a:lnTo>
                  <a:lnTo>
                    <a:pt x="7674" y="6084"/>
                  </a:lnTo>
                  <a:lnTo>
                    <a:pt x="7515" y="5766"/>
                  </a:lnTo>
                  <a:lnTo>
                    <a:pt x="7356" y="5448"/>
                  </a:lnTo>
                  <a:lnTo>
                    <a:pt x="7118" y="5170"/>
                  </a:lnTo>
                  <a:lnTo>
                    <a:pt x="6879" y="4891"/>
                  </a:lnTo>
                  <a:lnTo>
                    <a:pt x="6601" y="4653"/>
                  </a:lnTo>
                  <a:lnTo>
                    <a:pt x="6283" y="4454"/>
                  </a:lnTo>
                  <a:lnTo>
                    <a:pt x="5965" y="4255"/>
                  </a:lnTo>
                  <a:lnTo>
                    <a:pt x="5647" y="4096"/>
                  </a:lnTo>
                  <a:lnTo>
                    <a:pt x="5647" y="4096"/>
                  </a:lnTo>
                  <a:lnTo>
                    <a:pt x="5328" y="3977"/>
                  </a:lnTo>
                  <a:lnTo>
                    <a:pt x="4971" y="3858"/>
                  </a:lnTo>
                  <a:lnTo>
                    <a:pt x="4255" y="3699"/>
                  </a:lnTo>
                  <a:lnTo>
                    <a:pt x="3539" y="3659"/>
                  </a:lnTo>
                  <a:lnTo>
                    <a:pt x="2784" y="3659"/>
                  </a:lnTo>
                  <a:lnTo>
                    <a:pt x="2784" y="3659"/>
                  </a:lnTo>
                  <a:lnTo>
                    <a:pt x="2227" y="3699"/>
                  </a:lnTo>
                  <a:lnTo>
                    <a:pt x="1591" y="3738"/>
                  </a:lnTo>
                  <a:lnTo>
                    <a:pt x="1233" y="3738"/>
                  </a:lnTo>
                  <a:lnTo>
                    <a:pt x="955" y="3699"/>
                  </a:lnTo>
                  <a:lnTo>
                    <a:pt x="677" y="3619"/>
                  </a:lnTo>
                  <a:lnTo>
                    <a:pt x="398" y="3500"/>
                  </a:lnTo>
                  <a:lnTo>
                    <a:pt x="398" y="3500"/>
                  </a:lnTo>
                  <a:lnTo>
                    <a:pt x="239" y="3341"/>
                  </a:lnTo>
                  <a:lnTo>
                    <a:pt x="160" y="3142"/>
                  </a:lnTo>
                  <a:lnTo>
                    <a:pt x="80" y="2903"/>
                  </a:lnTo>
                  <a:lnTo>
                    <a:pt x="41" y="2665"/>
                  </a:lnTo>
                  <a:lnTo>
                    <a:pt x="1" y="2188"/>
                  </a:lnTo>
                  <a:lnTo>
                    <a:pt x="41" y="17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5777;p133">
              <a:extLst>
                <a:ext uri="{FF2B5EF4-FFF2-40B4-BE49-F238E27FC236}">
                  <a16:creationId xmlns:a16="http://schemas.microsoft.com/office/drawing/2014/main" id="{A9264D90-DCFD-F06F-2C22-9386B3E4472E}"/>
                </a:ext>
              </a:extLst>
            </p:cNvPr>
            <p:cNvSpPr/>
            <p:nvPr/>
          </p:nvSpPr>
          <p:spPr>
            <a:xfrm>
              <a:off x="5459500" y="3547800"/>
              <a:ext cx="381725" cy="851875"/>
            </a:xfrm>
            <a:custGeom>
              <a:avLst/>
              <a:gdLst/>
              <a:ahLst/>
              <a:cxnLst/>
              <a:rect l="l" t="t" r="r" b="b"/>
              <a:pathLst>
                <a:path w="15269" h="34075" extrusionOk="0">
                  <a:moveTo>
                    <a:pt x="8827" y="1"/>
                  </a:moveTo>
                  <a:lnTo>
                    <a:pt x="8111" y="40"/>
                  </a:lnTo>
                  <a:lnTo>
                    <a:pt x="7396" y="120"/>
                  </a:lnTo>
                  <a:lnTo>
                    <a:pt x="6958" y="200"/>
                  </a:lnTo>
                  <a:lnTo>
                    <a:pt x="6521" y="359"/>
                  </a:lnTo>
                  <a:lnTo>
                    <a:pt x="6163" y="557"/>
                  </a:lnTo>
                  <a:lnTo>
                    <a:pt x="5766" y="756"/>
                  </a:lnTo>
                  <a:lnTo>
                    <a:pt x="5408" y="1034"/>
                  </a:lnTo>
                  <a:lnTo>
                    <a:pt x="5090" y="1313"/>
                  </a:lnTo>
                  <a:lnTo>
                    <a:pt x="4811" y="1671"/>
                  </a:lnTo>
                  <a:lnTo>
                    <a:pt x="4573" y="2028"/>
                  </a:lnTo>
                  <a:lnTo>
                    <a:pt x="4374" y="2386"/>
                  </a:lnTo>
                  <a:lnTo>
                    <a:pt x="4255" y="2704"/>
                  </a:lnTo>
                  <a:lnTo>
                    <a:pt x="4096" y="3062"/>
                  </a:lnTo>
                  <a:lnTo>
                    <a:pt x="4016" y="3420"/>
                  </a:lnTo>
                  <a:lnTo>
                    <a:pt x="3897" y="3897"/>
                  </a:lnTo>
                  <a:lnTo>
                    <a:pt x="3857" y="4374"/>
                  </a:lnTo>
                  <a:lnTo>
                    <a:pt x="3817" y="4812"/>
                  </a:lnTo>
                  <a:lnTo>
                    <a:pt x="3738" y="5249"/>
                  </a:lnTo>
                  <a:lnTo>
                    <a:pt x="3619" y="5567"/>
                  </a:lnTo>
                  <a:lnTo>
                    <a:pt x="3420" y="5885"/>
                  </a:lnTo>
                  <a:lnTo>
                    <a:pt x="3181" y="6163"/>
                  </a:lnTo>
                  <a:lnTo>
                    <a:pt x="2943" y="6442"/>
                  </a:lnTo>
                  <a:lnTo>
                    <a:pt x="2664" y="6680"/>
                  </a:lnTo>
                  <a:lnTo>
                    <a:pt x="2346" y="6879"/>
                  </a:lnTo>
                  <a:lnTo>
                    <a:pt x="2028" y="7038"/>
                  </a:lnTo>
                  <a:lnTo>
                    <a:pt x="1710" y="7157"/>
                  </a:lnTo>
                  <a:lnTo>
                    <a:pt x="1273" y="7277"/>
                  </a:lnTo>
                  <a:lnTo>
                    <a:pt x="835" y="7356"/>
                  </a:lnTo>
                  <a:lnTo>
                    <a:pt x="517" y="7436"/>
                  </a:lnTo>
                  <a:lnTo>
                    <a:pt x="279" y="7515"/>
                  </a:lnTo>
                  <a:lnTo>
                    <a:pt x="120" y="7595"/>
                  </a:lnTo>
                  <a:lnTo>
                    <a:pt x="40" y="7674"/>
                  </a:lnTo>
                  <a:lnTo>
                    <a:pt x="1" y="7754"/>
                  </a:lnTo>
                  <a:lnTo>
                    <a:pt x="1" y="7953"/>
                  </a:lnTo>
                  <a:lnTo>
                    <a:pt x="40" y="8231"/>
                  </a:lnTo>
                  <a:lnTo>
                    <a:pt x="199" y="8589"/>
                  </a:lnTo>
                  <a:lnTo>
                    <a:pt x="358" y="8867"/>
                  </a:lnTo>
                  <a:lnTo>
                    <a:pt x="597" y="9106"/>
                  </a:lnTo>
                  <a:lnTo>
                    <a:pt x="835" y="9304"/>
                  </a:lnTo>
                  <a:lnTo>
                    <a:pt x="1074" y="9424"/>
                  </a:lnTo>
                  <a:lnTo>
                    <a:pt x="1511" y="9424"/>
                  </a:lnTo>
                  <a:lnTo>
                    <a:pt x="1631" y="9344"/>
                  </a:lnTo>
                  <a:lnTo>
                    <a:pt x="1750" y="9265"/>
                  </a:lnTo>
                  <a:lnTo>
                    <a:pt x="1869" y="9145"/>
                  </a:lnTo>
                  <a:lnTo>
                    <a:pt x="2426" y="8628"/>
                  </a:lnTo>
                  <a:lnTo>
                    <a:pt x="3022" y="8112"/>
                  </a:lnTo>
                  <a:lnTo>
                    <a:pt x="3340" y="7833"/>
                  </a:lnTo>
                  <a:lnTo>
                    <a:pt x="3738" y="7475"/>
                  </a:lnTo>
                  <a:lnTo>
                    <a:pt x="3976" y="7356"/>
                  </a:lnTo>
                  <a:lnTo>
                    <a:pt x="4215" y="7237"/>
                  </a:lnTo>
                  <a:lnTo>
                    <a:pt x="4414" y="7157"/>
                  </a:lnTo>
                  <a:lnTo>
                    <a:pt x="4573" y="7118"/>
                  </a:lnTo>
                  <a:lnTo>
                    <a:pt x="4732" y="7157"/>
                  </a:lnTo>
                  <a:lnTo>
                    <a:pt x="4851" y="7237"/>
                  </a:lnTo>
                  <a:lnTo>
                    <a:pt x="5169" y="7356"/>
                  </a:lnTo>
                  <a:lnTo>
                    <a:pt x="5527" y="7475"/>
                  </a:lnTo>
                  <a:lnTo>
                    <a:pt x="5845" y="7515"/>
                  </a:lnTo>
                  <a:lnTo>
                    <a:pt x="6203" y="7515"/>
                  </a:lnTo>
                  <a:lnTo>
                    <a:pt x="6561" y="7475"/>
                  </a:lnTo>
                  <a:lnTo>
                    <a:pt x="6919" y="7436"/>
                  </a:lnTo>
                  <a:lnTo>
                    <a:pt x="7237" y="7316"/>
                  </a:lnTo>
                  <a:lnTo>
                    <a:pt x="7555" y="7197"/>
                  </a:lnTo>
                  <a:lnTo>
                    <a:pt x="7833" y="7038"/>
                  </a:lnTo>
                  <a:lnTo>
                    <a:pt x="8111" y="6879"/>
                  </a:lnTo>
                  <a:lnTo>
                    <a:pt x="8270" y="6800"/>
                  </a:lnTo>
                  <a:lnTo>
                    <a:pt x="8549" y="6800"/>
                  </a:lnTo>
                  <a:lnTo>
                    <a:pt x="8708" y="6879"/>
                  </a:lnTo>
                  <a:lnTo>
                    <a:pt x="8867" y="6959"/>
                  </a:lnTo>
                  <a:lnTo>
                    <a:pt x="8946" y="7038"/>
                  </a:lnTo>
                  <a:lnTo>
                    <a:pt x="8986" y="7157"/>
                  </a:lnTo>
                  <a:lnTo>
                    <a:pt x="9026" y="7237"/>
                  </a:lnTo>
                  <a:lnTo>
                    <a:pt x="9026" y="7356"/>
                  </a:lnTo>
                  <a:lnTo>
                    <a:pt x="8986" y="7436"/>
                  </a:lnTo>
                  <a:lnTo>
                    <a:pt x="8827" y="7674"/>
                  </a:lnTo>
                  <a:lnTo>
                    <a:pt x="8589" y="7953"/>
                  </a:lnTo>
                  <a:lnTo>
                    <a:pt x="8231" y="8271"/>
                  </a:lnTo>
                  <a:lnTo>
                    <a:pt x="7276" y="8947"/>
                  </a:lnTo>
                  <a:lnTo>
                    <a:pt x="6760" y="9225"/>
                  </a:lnTo>
                  <a:lnTo>
                    <a:pt x="6283" y="9503"/>
                  </a:lnTo>
                  <a:lnTo>
                    <a:pt x="5845" y="9821"/>
                  </a:lnTo>
                  <a:lnTo>
                    <a:pt x="5408" y="10179"/>
                  </a:lnTo>
                  <a:lnTo>
                    <a:pt x="4970" y="10577"/>
                  </a:lnTo>
                  <a:lnTo>
                    <a:pt x="4573" y="10974"/>
                  </a:lnTo>
                  <a:lnTo>
                    <a:pt x="4215" y="11451"/>
                  </a:lnTo>
                  <a:lnTo>
                    <a:pt x="3857" y="11889"/>
                  </a:lnTo>
                  <a:lnTo>
                    <a:pt x="3539" y="12366"/>
                  </a:lnTo>
                  <a:lnTo>
                    <a:pt x="3261" y="12883"/>
                  </a:lnTo>
                  <a:lnTo>
                    <a:pt x="2982" y="13400"/>
                  </a:lnTo>
                  <a:lnTo>
                    <a:pt x="2784" y="13916"/>
                  </a:lnTo>
                  <a:lnTo>
                    <a:pt x="2585" y="14473"/>
                  </a:lnTo>
                  <a:lnTo>
                    <a:pt x="2426" y="15030"/>
                  </a:lnTo>
                  <a:lnTo>
                    <a:pt x="2307" y="15586"/>
                  </a:lnTo>
                  <a:lnTo>
                    <a:pt x="2267" y="16183"/>
                  </a:lnTo>
                  <a:lnTo>
                    <a:pt x="2227" y="16859"/>
                  </a:lnTo>
                  <a:lnTo>
                    <a:pt x="2267" y="17534"/>
                  </a:lnTo>
                  <a:lnTo>
                    <a:pt x="2386" y="18171"/>
                  </a:lnTo>
                  <a:lnTo>
                    <a:pt x="2545" y="18767"/>
                  </a:lnTo>
                  <a:lnTo>
                    <a:pt x="2784" y="19363"/>
                  </a:lnTo>
                  <a:lnTo>
                    <a:pt x="3062" y="19960"/>
                  </a:lnTo>
                  <a:lnTo>
                    <a:pt x="3380" y="20516"/>
                  </a:lnTo>
                  <a:lnTo>
                    <a:pt x="3738" y="21033"/>
                  </a:lnTo>
                  <a:lnTo>
                    <a:pt x="4136" y="21590"/>
                  </a:lnTo>
                  <a:lnTo>
                    <a:pt x="4533" y="22107"/>
                  </a:lnTo>
                  <a:lnTo>
                    <a:pt x="5408" y="23101"/>
                  </a:lnTo>
                  <a:lnTo>
                    <a:pt x="6322" y="24055"/>
                  </a:lnTo>
                  <a:lnTo>
                    <a:pt x="7157" y="25049"/>
                  </a:lnTo>
                  <a:lnTo>
                    <a:pt x="8270" y="26281"/>
                  </a:lnTo>
                  <a:lnTo>
                    <a:pt x="8907" y="27077"/>
                  </a:lnTo>
                  <a:lnTo>
                    <a:pt x="9185" y="27474"/>
                  </a:lnTo>
                  <a:lnTo>
                    <a:pt x="9463" y="27872"/>
                  </a:lnTo>
                  <a:lnTo>
                    <a:pt x="9702" y="28309"/>
                  </a:lnTo>
                  <a:lnTo>
                    <a:pt x="9861" y="28747"/>
                  </a:lnTo>
                  <a:lnTo>
                    <a:pt x="10020" y="29144"/>
                  </a:lnTo>
                  <a:lnTo>
                    <a:pt x="10099" y="29582"/>
                  </a:lnTo>
                  <a:lnTo>
                    <a:pt x="10099" y="30019"/>
                  </a:lnTo>
                  <a:lnTo>
                    <a:pt x="10060" y="30416"/>
                  </a:lnTo>
                  <a:lnTo>
                    <a:pt x="9901" y="30814"/>
                  </a:lnTo>
                  <a:lnTo>
                    <a:pt x="9622" y="31212"/>
                  </a:lnTo>
                  <a:lnTo>
                    <a:pt x="9344" y="31490"/>
                  </a:lnTo>
                  <a:lnTo>
                    <a:pt x="9026" y="31689"/>
                  </a:lnTo>
                  <a:lnTo>
                    <a:pt x="8668" y="31848"/>
                  </a:lnTo>
                  <a:lnTo>
                    <a:pt x="8270" y="31967"/>
                  </a:lnTo>
                  <a:lnTo>
                    <a:pt x="7873" y="31967"/>
                  </a:lnTo>
                  <a:lnTo>
                    <a:pt x="7475" y="31927"/>
                  </a:lnTo>
                  <a:lnTo>
                    <a:pt x="7276" y="31848"/>
                  </a:lnTo>
                  <a:lnTo>
                    <a:pt x="7117" y="31768"/>
                  </a:lnTo>
                  <a:lnTo>
                    <a:pt x="6958" y="31649"/>
                  </a:lnTo>
                  <a:lnTo>
                    <a:pt x="6799" y="31490"/>
                  </a:lnTo>
                  <a:lnTo>
                    <a:pt x="6680" y="31291"/>
                  </a:lnTo>
                  <a:lnTo>
                    <a:pt x="6561" y="31092"/>
                  </a:lnTo>
                  <a:lnTo>
                    <a:pt x="6481" y="30814"/>
                  </a:lnTo>
                  <a:lnTo>
                    <a:pt x="6442" y="30575"/>
                  </a:lnTo>
                  <a:lnTo>
                    <a:pt x="6442" y="30297"/>
                  </a:lnTo>
                  <a:lnTo>
                    <a:pt x="6521" y="30059"/>
                  </a:lnTo>
                  <a:lnTo>
                    <a:pt x="6640" y="29860"/>
                  </a:lnTo>
                  <a:lnTo>
                    <a:pt x="6760" y="29780"/>
                  </a:lnTo>
                  <a:lnTo>
                    <a:pt x="6839" y="29741"/>
                  </a:lnTo>
                  <a:lnTo>
                    <a:pt x="7117" y="29621"/>
                  </a:lnTo>
                  <a:lnTo>
                    <a:pt x="7396" y="29621"/>
                  </a:lnTo>
                  <a:lnTo>
                    <a:pt x="7595" y="29661"/>
                  </a:lnTo>
                  <a:lnTo>
                    <a:pt x="7833" y="29701"/>
                  </a:lnTo>
                  <a:lnTo>
                    <a:pt x="8231" y="29900"/>
                  </a:lnTo>
                  <a:lnTo>
                    <a:pt x="8469" y="29979"/>
                  </a:lnTo>
                  <a:lnTo>
                    <a:pt x="8708" y="30019"/>
                  </a:lnTo>
                  <a:lnTo>
                    <a:pt x="8907" y="30019"/>
                  </a:lnTo>
                  <a:lnTo>
                    <a:pt x="8986" y="29979"/>
                  </a:lnTo>
                  <a:lnTo>
                    <a:pt x="9026" y="29900"/>
                  </a:lnTo>
                  <a:lnTo>
                    <a:pt x="9066" y="29741"/>
                  </a:lnTo>
                  <a:lnTo>
                    <a:pt x="9026" y="29542"/>
                  </a:lnTo>
                  <a:lnTo>
                    <a:pt x="8907" y="29263"/>
                  </a:lnTo>
                  <a:lnTo>
                    <a:pt x="8748" y="29025"/>
                  </a:lnTo>
                  <a:lnTo>
                    <a:pt x="8509" y="28786"/>
                  </a:lnTo>
                  <a:lnTo>
                    <a:pt x="8231" y="28548"/>
                  </a:lnTo>
                  <a:lnTo>
                    <a:pt x="7952" y="28389"/>
                  </a:lnTo>
                  <a:lnTo>
                    <a:pt x="7634" y="28269"/>
                  </a:lnTo>
                  <a:lnTo>
                    <a:pt x="7276" y="28230"/>
                  </a:lnTo>
                  <a:lnTo>
                    <a:pt x="6919" y="28190"/>
                  </a:lnTo>
                  <a:lnTo>
                    <a:pt x="6521" y="28230"/>
                  </a:lnTo>
                  <a:lnTo>
                    <a:pt x="6163" y="28349"/>
                  </a:lnTo>
                  <a:lnTo>
                    <a:pt x="5766" y="28468"/>
                  </a:lnTo>
                  <a:lnTo>
                    <a:pt x="5408" y="28667"/>
                  </a:lnTo>
                  <a:lnTo>
                    <a:pt x="5050" y="28866"/>
                  </a:lnTo>
                  <a:lnTo>
                    <a:pt x="4772" y="29144"/>
                  </a:lnTo>
                  <a:lnTo>
                    <a:pt x="4493" y="29462"/>
                  </a:lnTo>
                  <a:lnTo>
                    <a:pt x="4295" y="29820"/>
                  </a:lnTo>
                  <a:lnTo>
                    <a:pt x="4175" y="30178"/>
                  </a:lnTo>
                  <a:lnTo>
                    <a:pt x="4096" y="30615"/>
                  </a:lnTo>
                  <a:lnTo>
                    <a:pt x="4136" y="31092"/>
                  </a:lnTo>
                  <a:lnTo>
                    <a:pt x="4255" y="31569"/>
                  </a:lnTo>
                  <a:lnTo>
                    <a:pt x="4454" y="32047"/>
                  </a:lnTo>
                  <a:lnTo>
                    <a:pt x="4692" y="32484"/>
                  </a:lnTo>
                  <a:lnTo>
                    <a:pt x="5010" y="32842"/>
                  </a:lnTo>
                  <a:lnTo>
                    <a:pt x="5408" y="33200"/>
                  </a:lnTo>
                  <a:lnTo>
                    <a:pt x="5805" y="33438"/>
                  </a:lnTo>
                  <a:lnTo>
                    <a:pt x="6283" y="33677"/>
                  </a:lnTo>
                  <a:lnTo>
                    <a:pt x="6760" y="33875"/>
                  </a:lnTo>
                  <a:lnTo>
                    <a:pt x="7276" y="33995"/>
                  </a:lnTo>
                  <a:lnTo>
                    <a:pt x="7793" y="34074"/>
                  </a:lnTo>
                  <a:lnTo>
                    <a:pt x="8946" y="34074"/>
                  </a:lnTo>
                  <a:lnTo>
                    <a:pt x="9503" y="33995"/>
                  </a:lnTo>
                  <a:lnTo>
                    <a:pt x="10060" y="33875"/>
                  </a:lnTo>
                  <a:lnTo>
                    <a:pt x="10656" y="33716"/>
                  </a:lnTo>
                  <a:lnTo>
                    <a:pt x="11213" y="33478"/>
                  </a:lnTo>
                  <a:lnTo>
                    <a:pt x="11730" y="33239"/>
                  </a:lnTo>
                  <a:lnTo>
                    <a:pt x="11968" y="33080"/>
                  </a:lnTo>
                  <a:lnTo>
                    <a:pt x="12207" y="32882"/>
                  </a:lnTo>
                  <a:lnTo>
                    <a:pt x="12405" y="32683"/>
                  </a:lnTo>
                  <a:lnTo>
                    <a:pt x="12604" y="32484"/>
                  </a:lnTo>
                  <a:lnTo>
                    <a:pt x="12763" y="32245"/>
                  </a:lnTo>
                  <a:lnTo>
                    <a:pt x="12922" y="32007"/>
                  </a:lnTo>
                  <a:lnTo>
                    <a:pt x="13161" y="31490"/>
                  </a:lnTo>
                  <a:lnTo>
                    <a:pt x="13360" y="30933"/>
                  </a:lnTo>
                  <a:lnTo>
                    <a:pt x="13479" y="30337"/>
                  </a:lnTo>
                  <a:lnTo>
                    <a:pt x="13558" y="29701"/>
                  </a:lnTo>
                  <a:lnTo>
                    <a:pt x="13558" y="29065"/>
                  </a:lnTo>
                  <a:lnTo>
                    <a:pt x="13519" y="28389"/>
                  </a:lnTo>
                  <a:lnTo>
                    <a:pt x="13439" y="27753"/>
                  </a:lnTo>
                  <a:lnTo>
                    <a:pt x="13320" y="27116"/>
                  </a:lnTo>
                  <a:lnTo>
                    <a:pt x="13201" y="26520"/>
                  </a:lnTo>
                  <a:lnTo>
                    <a:pt x="13042" y="25963"/>
                  </a:lnTo>
                  <a:lnTo>
                    <a:pt x="12843" y="25447"/>
                  </a:lnTo>
                  <a:lnTo>
                    <a:pt x="12644" y="24969"/>
                  </a:lnTo>
                  <a:lnTo>
                    <a:pt x="12445" y="24572"/>
                  </a:lnTo>
                  <a:lnTo>
                    <a:pt x="12246" y="24174"/>
                  </a:lnTo>
                  <a:lnTo>
                    <a:pt x="12048" y="23737"/>
                  </a:lnTo>
                  <a:lnTo>
                    <a:pt x="11849" y="23220"/>
                  </a:lnTo>
                  <a:lnTo>
                    <a:pt x="11650" y="22703"/>
                  </a:lnTo>
                  <a:lnTo>
                    <a:pt x="11491" y="22147"/>
                  </a:lnTo>
                  <a:lnTo>
                    <a:pt x="11332" y="21550"/>
                  </a:lnTo>
                  <a:lnTo>
                    <a:pt x="11213" y="20914"/>
                  </a:lnTo>
                  <a:lnTo>
                    <a:pt x="11133" y="20278"/>
                  </a:lnTo>
                  <a:lnTo>
                    <a:pt x="11054" y="19602"/>
                  </a:lnTo>
                  <a:lnTo>
                    <a:pt x="11014" y="18926"/>
                  </a:lnTo>
                  <a:lnTo>
                    <a:pt x="11014" y="18250"/>
                  </a:lnTo>
                  <a:lnTo>
                    <a:pt x="11054" y="17534"/>
                  </a:lnTo>
                  <a:lnTo>
                    <a:pt x="11133" y="16859"/>
                  </a:lnTo>
                  <a:lnTo>
                    <a:pt x="11252" y="16183"/>
                  </a:lnTo>
                  <a:lnTo>
                    <a:pt x="11451" y="15507"/>
                  </a:lnTo>
                  <a:lnTo>
                    <a:pt x="11650" y="14871"/>
                  </a:lnTo>
                  <a:lnTo>
                    <a:pt x="11928" y="14234"/>
                  </a:lnTo>
                  <a:lnTo>
                    <a:pt x="12246" y="13559"/>
                  </a:lnTo>
                  <a:lnTo>
                    <a:pt x="12883" y="12326"/>
                  </a:lnTo>
                  <a:lnTo>
                    <a:pt x="13558" y="11054"/>
                  </a:lnTo>
                  <a:lnTo>
                    <a:pt x="14195" y="9781"/>
                  </a:lnTo>
                  <a:lnTo>
                    <a:pt x="14473" y="9185"/>
                  </a:lnTo>
                  <a:lnTo>
                    <a:pt x="14751" y="8549"/>
                  </a:lnTo>
                  <a:lnTo>
                    <a:pt x="14950" y="7913"/>
                  </a:lnTo>
                  <a:lnTo>
                    <a:pt x="15109" y="7277"/>
                  </a:lnTo>
                  <a:lnTo>
                    <a:pt x="15228" y="6640"/>
                  </a:lnTo>
                  <a:lnTo>
                    <a:pt x="15268" y="6004"/>
                  </a:lnTo>
                  <a:lnTo>
                    <a:pt x="15268" y="5368"/>
                  </a:lnTo>
                  <a:lnTo>
                    <a:pt x="15189" y="4732"/>
                  </a:lnTo>
                  <a:lnTo>
                    <a:pt x="15030" y="4096"/>
                  </a:lnTo>
                  <a:lnTo>
                    <a:pt x="14791" y="3500"/>
                  </a:lnTo>
                  <a:lnTo>
                    <a:pt x="14513" y="2983"/>
                  </a:lnTo>
                  <a:lnTo>
                    <a:pt x="14195" y="2466"/>
                  </a:lnTo>
                  <a:lnTo>
                    <a:pt x="13837" y="1989"/>
                  </a:lnTo>
                  <a:lnTo>
                    <a:pt x="13439" y="1591"/>
                  </a:lnTo>
                  <a:lnTo>
                    <a:pt x="12962" y="1193"/>
                  </a:lnTo>
                  <a:lnTo>
                    <a:pt x="12485" y="875"/>
                  </a:lnTo>
                  <a:lnTo>
                    <a:pt x="11968" y="597"/>
                  </a:lnTo>
                  <a:lnTo>
                    <a:pt x="11372" y="359"/>
                  </a:lnTo>
                  <a:lnTo>
                    <a:pt x="10775" y="200"/>
                  </a:lnTo>
                  <a:lnTo>
                    <a:pt x="10179" y="80"/>
                  </a:lnTo>
                  <a:lnTo>
                    <a:pt x="9503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5778;p133">
              <a:extLst>
                <a:ext uri="{FF2B5EF4-FFF2-40B4-BE49-F238E27FC236}">
                  <a16:creationId xmlns:a16="http://schemas.microsoft.com/office/drawing/2014/main" id="{CD647541-F033-C9A6-36B6-1DA14D077AC0}"/>
                </a:ext>
              </a:extLst>
            </p:cNvPr>
            <p:cNvSpPr/>
            <p:nvPr/>
          </p:nvSpPr>
          <p:spPr>
            <a:xfrm>
              <a:off x="5459500" y="3547800"/>
              <a:ext cx="381725" cy="851875"/>
            </a:xfrm>
            <a:custGeom>
              <a:avLst/>
              <a:gdLst/>
              <a:ahLst/>
              <a:cxnLst/>
              <a:rect l="l" t="t" r="r" b="b"/>
              <a:pathLst>
                <a:path w="15269" h="34075" fill="none" extrusionOk="0">
                  <a:moveTo>
                    <a:pt x="11650" y="14871"/>
                  </a:moveTo>
                  <a:lnTo>
                    <a:pt x="11650" y="14871"/>
                  </a:lnTo>
                  <a:lnTo>
                    <a:pt x="11928" y="14234"/>
                  </a:lnTo>
                  <a:lnTo>
                    <a:pt x="12246" y="13559"/>
                  </a:lnTo>
                  <a:lnTo>
                    <a:pt x="12883" y="12326"/>
                  </a:lnTo>
                  <a:lnTo>
                    <a:pt x="13558" y="11054"/>
                  </a:lnTo>
                  <a:lnTo>
                    <a:pt x="14195" y="9781"/>
                  </a:lnTo>
                  <a:lnTo>
                    <a:pt x="14473" y="9185"/>
                  </a:lnTo>
                  <a:lnTo>
                    <a:pt x="14751" y="8549"/>
                  </a:lnTo>
                  <a:lnTo>
                    <a:pt x="14950" y="7913"/>
                  </a:lnTo>
                  <a:lnTo>
                    <a:pt x="15109" y="7277"/>
                  </a:lnTo>
                  <a:lnTo>
                    <a:pt x="15228" y="6640"/>
                  </a:lnTo>
                  <a:lnTo>
                    <a:pt x="15268" y="6004"/>
                  </a:lnTo>
                  <a:lnTo>
                    <a:pt x="15268" y="5368"/>
                  </a:lnTo>
                  <a:lnTo>
                    <a:pt x="15189" y="4732"/>
                  </a:lnTo>
                  <a:lnTo>
                    <a:pt x="15189" y="4732"/>
                  </a:lnTo>
                  <a:lnTo>
                    <a:pt x="15030" y="4096"/>
                  </a:lnTo>
                  <a:lnTo>
                    <a:pt x="14791" y="3500"/>
                  </a:lnTo>
                  <a:lnTo>
                    <a:pt x="14513" y="2983"/>
                  </a:lnTo>
                  <a:lnTo>
                    <a:pt x="14195" y="2466"/>
                  </a:lnTo>
                  <a:lnTo>
                    <a:pt x="13837" y="1989"/>
                  </a:lnTo>
                  <a:lnTo>
                    <a:pt x="13439" y="1591"/>
                  </a:lnTo>
                  <a:lnTo>
                    <a:pt x="12962" y="1193"/>
                  </a:lnTo>
                  <a:lnTo>
                    <a:pt x="12485" y="875"/>
                  </a:lnTo>
                  <a:lnTo>
                    <a:pt x="11968" y="597"/>
                  </a:lnTo>
                  <a:lnTo>
                    <a:pt x="11372" y="359"/>
                  </a:lnTo>
                  <a:lnTo>
                    <a:pt x="10775" y="200"/>
                  </a:lnTo>
                  <a:lnTo>
                    <a:pt x="10179" y="80"/>
                  </a:lnTo>
                  <a:lnTo>
                    <a:pt x="9503" y="1"/>
                  </a:lnTo>
                  <a:lnTo>
                    <a:pt x="8827" y="1"/>
                  </a:lnTo>
                  <a:lnTo>
                    <a:pt x="8111" y="40"/>
                  </a:lnTo>
                  <a:lnTo>
                    <a:pt x="7396" y="120"/>
                  </a:lnTo>
                  <a:lnTo>
                    <a:pt x="7396" y="120"/>
                  </a:lnTo>
                  <a:lnTo>
                    <a:pt x="6958" y="200"/>
                  </a:lnTo>
                  <a:lnTo>
                    <a:pt x="6521" y="359"/>
                  </a:lnTo>
                  <a:lnTo>
                    <a:pt x="6163" y="557"/>
                  </a:lnTo>
                  <a:lnTo>
                    <a:pt x="5766" y="756"/>
                  </a:lnTo>
                  <a:lnTo>
                    <a:pt x="5408" y="1034"/>
                  </a:lnTo>
                  <a:lnTo>
                    <a:pt x="5090" y="1313"/>
                  </a:lnTo>
                  <a:lnTo>
                    <a:pt x="4811" y="1671"/>
                  </a:lnTo>
                  <a:lnTo>
                    <a:pt x="4573" y="2028"/>
                  </a:lnTo>
                  <a:lnTo>
                    <a:pt x="4573" y="2028"/>
                  </a:lnTo>
                  <a:lnTo>
                    <a:pt x="4374" y="2386"/>
                  </a:lnTo>
                  <a:lnTo>
                    <a:pt x="4255" y="2704"/>
                  </a:lnTo>
                  <a:lnTo>
                    <a:pt x="4096" y="3062"/>
                  </a:lnTo>
                  <a:lnTo>
                    <a:pt x="4016" y="3420"/>
                  </a:lnTo>
                  <a:lnTo>
                    <a:pt x="4016" y="3420"/>
                  </a:lnTo>
                  <a:lnTo>
                    <a:pt x="3897" y="3897"/>
                  </a:lnTo>
                  <a:lnTo>
                    <a:pt x="3857" y="4374"/>
                  </a:lnTo>
                  <a:lnTo>
                    <a:pt x="3817" y="4812"/>
                  </a:lnTo>
                  <a:lnTo>
                    <a:pt x="3738" y="5249"/>
                  </a:lnTo>
                  <a:lnTo>
                    <a:pt x="3738" y="5249"/>
                  </a:lnTo>
                  <a:lnTo>
                    <a:pt x="3619" y="5567"/>
                  </a:lnTo>
                  <a:lnTo>
                    <a:pt x="3420" y="5885"/>
                  </a:lnTo>
                  <a:lnTo>
                    <a:pt x="3181" y="6163"/>
                  </a:lnTo>
                  <a:lnTo>
                    <a:pt x="2943" y="6442"/>
                  </a:lnTo>
                  <a:lnTo>
                    <a:pt x="2664" y="6680"/>
                  </a:lnTo>
                  <a:lnTo>
                    <a:pt x="2346" y="6879"/>
                  </a:lnTo>
                  <a:lnTo>
                    <a:pt x="2028" y="7038"/>
                  </a:lnTo>
                  <a:lnTo>
                    <a:pt x="1710" y="7157"/>
                  </a:lnTo>
                  <a:lnTo>
                    <a:pt x="1710" y="7157"/>
                  </a:lnTo>
                  <a:lnTo>
                    <a:pt x="1273" y="7277"/>
                  </a:lnTo>
                  <a:lnTo>
                    <a:pt x="835" y="7356"/>
                  </a:lnTo>
                  <a:lnTo>
                    <a:pt x="517" y="7436"/>
                  </a:lnTo>
                  <a:lnTo>
                    <a:pt x="279" y="7515"/>
                  </a:lnTo>
                  <a:lnTo>
                    <a:pt x="120" y="7595"/>
                  </a:lnTo>
                  <a:lnTo>
                    <a:pt x="40" y="7674"/>
                  </a:lnTo>
                  <a:lnTo>
                    <a:pt x="1" y="7754"/>
                  </a:lnTo>
                  <a:lnTo>
                    <a:pt x="1" y="7953"/>
                  </a:lnTo>
                  <a:lnTo>
                    <a:pt x="40" y="8231"/>
                  </a:lnTo>
                  <a:lnTo>
                    <a:pt x="40" y="8231"/>
                  </a:lnTo>
                  <a:lnTo>
                    <a:pt x="199" y="8589"/>
                  </a:lnTo>
                  <a:lnTo>
                    <a:pt x="358" y="8867"/>
                  </a:lnTo>
                  <a:lnTo>
                    <a:pt x="597" y="9106"/>
                  </a:lnTo>
                  <a:lnTo>
                    <a:pt x="835" y="9304"/>
                  </a:lnTo>
                  <a:lnTo>
                    <a:pt x="1074" y="9424"/>
                  </a:lnTo>
                  <a:lnTo>
                    <a:pt x="1233" y="9424"/>
                  </a:lnTo>
                  <a:lnTo>
                    <a:pt x="1352" y="9424"/>
                  </a:lnTo>
                  <a:lnTo>
                    <a:pt x="1511" y="9424"/>
                  </a:lnTo>
                  <a:lnTo>
                    <a:pt x="1631" y="9344"/>
                  </a:lnTo>
                  <a:lnTo>
                    <a:pt x="1750" y="9265"/>
                  </a:lnTo>
                  <a:lnTo>
                    <a:pt x="1869" y="9145"/>
                  </a:lnTo>
                  <a:lnTo>
                    <a:pt x="1869" y="9145"/>
                  </a:lnTo>
                  <a:lnTo>
                    <a:pt x="2426" y="8628"/>
                  </a:lnTo>
                  <a:lnTo>
                    <a:pt x="3022" y="8112"/>
                  </a:lnTo>
                  <a:lnTo>
                    <a:pt x="3022" y="8112"/>
                  </a:lnTo>
                  <a:lnTo>
                    <a:pt x="3340" y="7833"/>
                  </a:lnTo>
                  <a:lnTo>
                    <a:pt x="3738" y="7475"/>
                  </a:lnTo>
                  <a:lnTo>
                    <a:pt x="3976" y="7356"/>
                  </a:lnTo>
                  <a:lnTo>
                    <a:pt x="4215" y="7237"/>
                  </a:lnTo>
                  <a:lnTo>
                    <a:pt x="4414" y="7157"/>
                  </a:lnTo>
                  <a:lnTo>
                    <a:pt x="4573" y="7118"/>
                  </a:lnTo>
                  <a:lnTo>
                    <a:pt x="4573" y="7118"/>
                  </a:lnTo>
                  <a:lnTo>
                    <a:pt x="4732" y="7157"/>
                  </a:lnTo>
                  <a:lnTo>
                    <a:pt x="4851" y="7237"/>
                  </a:lnTo>
                  <a:lnTo>
                    <a:pt x="4851" y="7237"/>
                  </a:lnTo>
                  <a:lnTo>
                    <a:pt x="5169" y="7356"/>
                  </a:lnTo>
                  <a:lnTo>
                    <a:pt x="5527" y="7475"/>
                  </a:lnTo>
                  <a:lnTo>
                    <a:pt x="5845" y="7515"/>
                  </a:lnTo>
                  <a:lnTo>
                    <a:pt x="6203" y="7515"/>
                  </a:lnTo>
                  <a:lnTo>
                    <a:pt x="6561" y="7475"/>
                  </a:lnTo>
                  <a:lnTo>
                    <a:pt x="6919" y="7436"/>
                  </a:lnTo>
                  <a:lnTo>
                    <a:pt x="7237" y="7316"/>
                  </a:lnTo>
                  <a:lnTo>
                    <a:pt x="7555" y="7197"/>
                  </a:lnTo>
                  <a:lnTo>
                    <a:pt x="7555" y="7197"/>
                  </a:lnTo>
                  <a:lnTo>
                    <a:pt x="7833" y="7038"/>
                  </a:lnTo>
                  <a:lnTo>
                    <a:pt x="8111" y="6879"/>
                  </a:lnTo>
                  <a:lnTo>
                    <a:pt x="8270" y="6800"/>
                  </a:lnTo>
                  <a:lnTo>
                    <a:pt x="8430" y="6800"/>
                  </a:lnTo>
                  <a:lnTo>
                    <a:pt x="8549" y="6800"/>
                  </a:lnTo>
                  <a:lnTo>
                    <a:pt x="8708" y="6879"/>
                  </a:lnTo>
                  <a:lnTo>
                    <a:pt x="8708" y="6879"/>
                  </a:lnTo>
                  <a:lnTo>
                    <a:pt x="8867" y="6959"/>
                  </a:lnTo>
                  <a:lnTo>
                    <a:pt x="8946" y="7038"/>
                  </a:lnTo>
                  <a:lnTo>
                    <a:pt x="8986" y="7157"/>
                  </a:lnTo>
                  <a:lnTo>
                    <a:pt x="9026" y="7237"/>
                  </a:lnTo>
                  <a:lnTo>
                    <a:pt x="9026" y="7356"/>
                  </a:lnTo>
                  <a:lnTo>
                    <a:pt x="8986" y="7436"/>
                  </a:lnTo>
                  <a:lnTo>
                    <a:pt x="8827" y="7674"/>
                  </a:lnTo>
                  <a:lnTo>
                    <a:pt x="8589" y="7953"/>
                  </a:lnTo>
                  <a:lnTo>
                    <a:pt x="8231" y="8271"/>
                  </a:lnTo>
                  <a:lnTo>
                    <a:pt x="7276" y="8947"/>
                  </a:lnTo>
                  <a:lnTo>
                    <a:pt x="7276" y="8947"/>
                  </a:lnTo>
                  <a:lnTo>
                    <a:pt x="6760" y="9225"/>
                  </a:lnTo>
                  <a:lnTo>
                    <a:pt x="6283" y="9503"/>
                  </a:lnTo>
                  <a:lnTo>
                    <a:pt x="5845" y="9821"/>
                  </a:lnTo>
                  <a:lnTo>
                    <a:pt x="5408" y="10179"/>
                  </a:lnTo>
                  <a:lnTo>
                    <a:pt x="4970" y="10577"/>
                  </a:lnTo>
                  <a:lnTo>
                    <a:pt x="4573" y="10974"/>
                  </a:lnTo>
                  <a:lnTo>
                    <a:pt x="4215" y="11451"/>
                  </a:lnTo>
                  <a:lnTo>
                    <a:pt x="3857" y="11889"/>
                  </a:lnTo>
                  <a:lnTo>
                    <a:pt x="3539" y="12366"/>
                  </a:lnTo>
                  <a:lnTo>
                    <a:pt x="3261" y="12883"/>
                  </a:lnTo>
                  <a:lnTo>
                    <a:pt x="2982" y="13400"/>
                  </a:lnTo>
                  <a:lnTo>
                    <a:pt x="2784" y="13916"/>
                  </a:lnTo>
                  <a:lnTo>
                    <a:pt x="2585" y="14473"/>
                  </a:lnTo>
                  <a:lnTo>
                    <a:pt x="2426" y="15030"/>
                  </a:lnTo>
                  <a:lnTo>
                    <a:pt x="2307" y="15586"/>
                  </a:lnTo>
                  <a:lnTo>
                    <a:pt x="2267" y="16183"/>
                  </a:lnTo>
                  <a:lnTo>
                    <a:pt x="2267" y="16183"/>
                  </a:lnTo>
                  <a:lnTo>
                    <a:pt x="2227" y="16859"/>
                  </a:lnTo>
                  <a:lnTo>
                    <a:pt x="2267" y="17534"/>
                  </a:lnTo>
                  <a:lnTo>
                    <a:pt x="2386" y="18171"/>
                  </a:lnTo>
                  <a:lnTo>
                    <a:pt x="2545" y="18767"/>
                  </a:lnTo>
                  <a:lnTo>
                    <a:pt x="2784" y="19363"/>
                  </a:lnTo>
                  <a:lnTo>
                    <a:pt x="3062" y="19960"/>
                  </a:lnTo>
                  <a:lnTo>
                    <a:pt x="3380" y="20516"/>
                  </a:lnTo>
                  <a:lnTo>
                    <a:pt x="3738" y="21033"/>
                  </a:lnTo>
                  <a:lnTo>
                    <a:pt x="4136" y="21590"/>
                  </a:lnTo>
                  <a:lnTo>
                    <a:pt x="4533" y="22107"/>
                  </a:lnTo>
                  <a:lnTo>
                    <a:pt x="5408" y="23101"/>
                  </a:lnTo>
                  <a:lnTo>
                    <a:pt x="6322" y="24055"/>
                  </a:lnTo>
                  <a:lnTo>
                    <a:pt x="7157" y="25049"/>
                  </a:lnTo>
                  <a:lnTo>
                    <a:pt x="7157" y="25049"/>
                  </a:lnTo>
                  <a:lnTo>
                    <a:pt x="8270" y="26281"/>
                  </a:lnTo>
                  <a:lnTo>
                    <a:pt x="8907" y="27077"/>
                  </a:lnTo>
                  <a:lnTo>
                    <a:pt x="9185" y="27474"/>
                  </a:lnTo>
                  <a:lnTo>
                    <a:pt x="9463" y="27872"/>
                  </a:lnTo>
                  <a:lnTo>
                    <a:pt x="9702" y="28309"/>
                  </a:lnTo>
                  <a:lnTo>
                    <a:pt x="9861" y="28747"/>
                  </a:lnTo>
                  <a:lnTo>
                    <a:pt x="10020" y="29144"/>
                  </a:lnTo>
                  <a:lnTo>
                    <a:pt x="10099" y="29582"/>
                  </a:lnTo>
                  <a:lnTo>
                    <a:pt x="10099" y="30019"/>
                  </a:lnTo>
                  <a:lnTo>
                    <a:pt x="10060" y="30416"/>
                  </a:lnTo>
                  <a:lnTo>
                    <a:pt x="9901" y="30814"/>
                  </a:lnTo>
                  <a:lnTo>
                    <a:pt x="9622" y="31212"/>
                  </a:lnTo>
                  <a:lnTo>
                    <a:pt x="9622" y="31212"/>
                  </a:lnTo>
                  <a:lnTo>
                    <a:pt x="9344" y="31490"/>
                  </a:lnTo>
                  <a:lnTo>
                    <a:pt x="9026" y="31689"/>
                  </a:lnTo>
                  <a:lnTo>
                    <a:pt x="8668" y="31848"/>
                  </a:lnTo>
                  <a:lnTo>
                    <a:pt x="8270" y="31967"/>
                  </a:lnTo>
                  <a:lnTo>
                    <a:pt x="7873" y="31967"/>
                  </a:lnTo>
                  <a:lnTo>
                    <a:pt x="7475" y="31927"/>
                  </a:lnTo>
                  <a:lnTo>
                    <a:pt x="7276" y="31848"/>
                  </a:lnTo>
                  <a:lnTo>
                    <a:pt x="7117" y="31768"/>
                  </a:lnTo>
                  <a:lnTo>
                    <a:pt x="6958" y="31649"/>
                  </a:lnTo>
                  <a:lnTo>
                    <a:pt x="6799" y="31490"/>
                  </a:lnTo>
                  <a:lnTo>
                    <a:pt x="6799" y="31490"/>
                  </a:lnTo>
                  <a:lnTo>
                    <a:pt x="6680" y="31291"/>
                  </a:lnTo>
                  <a:lnTo>
                    <a:pt x="6561" y="31092"/>
                  </a:lnTo>
                  <a:lnTo>
                    <a:pt x="6481" y="30814"/>
                  </a:lnTo>
                  <a:lnTo>
                    <a:pt x="6442" y="30575"/>
                  </a:lnTo>
                  <a:lnTo>
                    <a:pt x="6442" y="30297"/>
                  </a:lnTo>
                  <a:lnTo>
                    <a:pt x="6521" y="30059"/>
                  </a:lnTo>
                  <a:lnTo>
                    <a:pt x="6640" y="29860"/>
                  </a:lnTo>
                  <a:lnTo>
                    <a:pt x="6760" y="29780"/>
                  </a:lnTo>
                  <a:lnTo>
                    <a:pt x="6839" y="29741"/>
                  </a:lnTo>
                  <a:lnTo>
                    <a:pt x="6839" y="29741"/>
                  </a:lnTo>
                  <a:lnTo>
                    <a:pt x="7117" y="29621"/>
                  </a:lnTo>
                  <a:lnTo>
                    <a:pt x="7396" y="29621"/>
                  </a:lnTo>
                  <a:lnTo>
                    <a:pt x="7595" y="29661"/>
                  </a:lnTo>
                  <a:lnTo>
                    <a:pt x="7833" y="29701"/>
                  </a:lnTo>
                  <a:lnTo>
                    <a:pt x="8231" y="29900"/>
                  </a:lnTo>
                  <a:lnTo>
                    <a:pt x="8469" y="29979"/>
                  </a:lnTo>
                  <a:lnTo>
                    <a:pt x="8708" y="30019"/>
                  </a:lnTo>
                  <a:lnTo>
                    <a:pt x="8708" y="30019"/>
                  </a:lnTo>
                  <a:lnTo>
                    <a:pt x="8827" y="30019"/>
                  </a:lnTo>
                  <a:lnTo>
                    <a:pt x="8907" y="30019"/>
                  </a:lnTo>
                  <a:lnTo>
                    <a:pt x="8986" y="29979"/>
                  </a:lnTo>
                  <a:lnTo>
                    <a:pt x="9026" y="29900"/>
                  </a:lnTo>
                  <a:lnTo>
                    <a:pt x="9066" y="29741"/>
                  </a:lnTo>
                  <a:lnTo>
                    <a:pt x="9026" y="29542"/>
                  </a:lnTo>
                  <a:lnTo>
                    <a:pt x="8907" y="29263"/>
                  </a:lnTo>
                  <a:lnTo>
                    <a:pt x="8748" y="29025"/>
                  </a:lnTo>
                  <a:lnTo>
                    <a:pt x="8509" y="28786"/>
                  </a:lnTo>
                  <a:lnTo>
                    <a:pt x="8231" y="28548"/>
                  </a:lnTo>
                  <a:lnTo>
                    <a:pt x="8231" y="28548"/>
                  </a:lnTo>
                  <a:lnTo>
                    <a:pt x="7952" y="28389"/>
                  </a:lnTo>
                  <a:lnTo>
                    <a:pt x="7634" y="28269"/>
                  </a:lnTo>
                  <a:lnTo>
                    <a:pt x="7276" y="28230"/>
                  </a:lnTo>
                  <a:lnTo>
                    <a:pt x="6919" y="28190"/>
                  </a:lnTo>
                  <a:lnTo>
                    <a:pt x="6521" y="28230"/>
                  </a:lnTo>
                  <a:lnTo>
                    <a:pt x="6163" y="28349"/>
                  </a:lnTo>
                  <a:lnTo>
                    <a:pt x="5766" y="28468"/>
                  </a:lnTo>
                  <a:lnTo>
                    <a:pt x="5408" y="28667"/>
                  </a:lnTo>
                  <a:lnTo>
                    <a:pt x="5050" y="28866"/>
                  </a:lnTo>
                  <a:lnTo>
                    <a:pt x="4772" y="29144"/>
                  </a:lnTo>
                  <a:lnTo>
                    <a:pt x="4493" y="29462"/>
                  </a:lnTo>
                  <a:lnTo>
                    <a:pt x="4295" y="29820"/>
                  </a:lnTo>
                  <a:lnTo>
                    <a:pt x="4175" y="30178"/>
                  </a:lnTo>
                  <a:lnTo>
                    <a:pt x="4096" y="30615"/>
                  </a:lnTo>
                  <a:lnTo>
                    <a:pt x="4136" y="31092"/>
                  </a:lnTo>
                  <a:lnTo>
                    <a:pt x="4255" y="31569"/>
                  </a:lnTo>
                  <a:lnTo>
                    <a:pt x="4255" y="31569"/>
                  </a:lnTo>
                  <a:lnTo>
                    <a:pt x="4454" y="32047"/>
                  </a:lnTo>
                  <a:lnTo>
                    <a:pt x="4692" y="32484"/>
                  </a:lnTo>
                  <a:lnTo>
                    <a:pt x="5010" y="32842"/>
                  </a:lnTo>
                  <a:lnTo>
                    <a:pt x="5408" y="33200"/>
                  </a:lnTo>
                  <a:lnTo>
                    <a:pt x="5805" y="33438"/>
                  </a:lnTo>
                  <a:lnTo>
                    <a:pt x="6283" y="33677"/>
                  </a:lnTo>
                  <a:lnTo>
                    <a:pt x="6760" y="33875"/>
                  </a:lnTo>
                  <a:lnTo>
                    <a:pt x="7276" y="33995"/>
                  </a:lnTo>
                  <a:lnTo>
                    <a:pt x="7793" y="34074"/>
                  </a:lnTo>
                  <a:lnTo>
                    <a:pt x="8350" y="34074"/>
                  </a:lnTo>
                  <a:lnTo>
                    <a:pt x="8946" y="34074"/>
                  </a:lnTo>
                  <a:lnTo>
                    <a:pt x="9503" y="33995"/>
                  </a:lnTo>
                  <a:lnTo>
                    <a:pt x="10060" y="33875"/>
                  </a:lnTo>
                  <a:lnTo>
                    <a:pt x="10656" y="33716"/>
                  </a:lnTo>
                  <a:lnTo>
                    <a:pt x="11213" y="33478"/>
                  </a:lnTo>
                  <a:lnTo>
                    <a:pt x="11730" y="33239"/>
                  </a:lnTo>
                  <a:lnTo>
                    <a:pt x="11730" y="33239"/>
                  </a:lnTo>
                  <a:lnTo>
                    <a:pt x="11968" y="33080"/>
                  </a:lnTo>
                  <a:lnTo>
                    <a:pt x="12207" y="32882"/>
                  </a:lnTo>
                  <a:lnTo>
                    <a:pt x="12405" y="32683"/>
                  </a:lnTo>
                  <a:lnTo>
                    <a:pt x="12604" y="32484"/>
                  </a:lnTo>
                  <a:lnTo>
                    <a:pt x="12763" y="32245"/>
                  </a:lnTo>
                  <a:lnTo>
                    <a:pt x="12922" y="32007"/>
                  </a:lnTo>
                  <a:lnTo>
                    <a:pt x="13161" y="31490"/>
                  </a:lnTo>
                  <a:lnTo>
                    <a:pt x="13360" y="30933"/>
                  </a:lnTo>
                  <a:lnTo>
                    <a:pt x="13479" y="30337"/>
                  </a:lnTo>
                  <a:lnTo>
                    <a:pt x="13558" y="29701"/>
                  </a:lnTo>
                  <a:lnTo>
                    <a:pt x="13558" y="29065"/>
                  </a:lnTo>
                  <a:lnTo>
                    <a:pt x="13519" y="28389"/>
                  </a:lnTo>
                  <a:lnTo>
                    <a:pt x="13439" y="27753"/>
                  </a:lnTo>
                  <a:lnTo>
                    <a:pt x="13320" y="27116"/>
                  </a:lnTo>
                  <a:lnTo>
                    <a:pt x="13201" y="26520"/>
                  </a:lnTo>
                  <a:lnTo>
                    <a:pt x="13042" y="25963"/>
                  </a:lnTo>
                  <a:lnTo>
                    <a:pt x="12843" y="25447"/>
                  </a:lnTo>
                  <a:lnTo>
                    <a:pt x="12644" y="24969"/>
                  </a:lnTo>
                  <a:lnTo>
                    <a:pt x="12445" y="24572"/>
                  </a:lnTo>
                  <a:lnTo>
                    <a:pt x="12445" y="24572"/>
                  </a:lnTo>
                  <a:lnTo>
                    <a:pt x="12246" y="24174"/>
                  </a:lnTo>
                  <a:lnTo>
                    <a:pt x="12048" y="23737"/>
                  </a:lnTo>
                  <a:lnTo>
                    <a:pt x="11849" y="23220"/>
                  </a:lnTo>
                  <a:lnTo>
                    <a:pt x="11650" y="22703"/>
                  </a:lnTo>
                  <a:lnTo>
                    <a:pt x="11491" y="22147"/>
                  </a:lnTo>
                  <a:lnTo>
                    <a:pt x="11332" y="21550"/>
                  </a:lnTo>
                  <a:lnTo>
                    <a:pt x="11213" y="20914"/>
                  </a:lnTo>
                  <a:lnTo>
                    <a:pt x="11133" y="20278"/>
                  </a:lnTo>
                  <a:lnTo>
                    <a:pt x="11054" y="19602"/>
                  </a:lnTo>
                  <a:lnTo>
                    <a:pt x="11014" y="18926"/>
                  </a:lnTo>
                  <a:lnTo>
                    <a:pt x="11014" y="18250"/>
                  </a:lnTo>
                  <a:lnTo>
                    <a:pt x="11054" y="17534"/>
                  </a:lnTo>
                  <a:lnTo>
                    <a:pt x="11133" y="16859"/>
                  </a:lnTo>
                  <a:lnTo>
                    <a:pt x="11252" y="16183"/>
                  </a:lnTo>
                  <a:lnTo>
                    <a:pt x="11451" y="15507"/>
                  </a:lnTo>
                  <a:lnTo>
                    <a:pt x="11650" y="148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5779;p133">
              <a:extLst>
                <a:ext uri="{FF2B5EF4-FFF2-40B4-BE49-F238E27FC236}">
                  <a16:creationId xmlns:a16="http://schemas.microsoft.com/office/drawing/2014/main" id="{95BE6716-FC30-EF1A-4C7D-EC3F509CF458}"/>
                </a:ext>
              </a:extLst>
            </p:cNvPr>
            <p:cNvSpPr/>
            <p:nvPr/>
          </p:nvSpPr>
          <p:spPr>
            <a:xfrm>
              <a:off x="5715950" y="4002050"/>
              <a:ext cx="171975" cy="128250"/>
            </a:xfrm>
            <a:custGeom>
              <a:avLst/>
              <a:gdLst/>
              <a:ahLst/>
              <a:cxnLst/>
              <a:rect l="l" t="t" r="r" b="b"/>
              <a:pathLst>
                <a:path w="6879" h="5130" extrusionOk="0">
                  <a:moveTo>
                    <a:pt x="3619" y="1"/>
                  </a:moveTo>
                  <a:lnTo>
                    <a:pt x="3221" y="40"/>
                  </a:lnTo>
                  <a:lnTo>
                    <a:pt x="2863" y="80"/>
                  </a:lnTo>
                  <a:lnTo>
                    <a:pt x="2505" y="160"/>
                  </a:lnTo>
                  <a:lnTo>
                    <a:pt x="2187" y="239"/>
                  </a:lnTo>
                  <a:lnTo>
                    <a:pt x="1591" y="478"/>
                  </a:lnTo>
                  <a:lnTo>
                    <a:pt x="1114" y="756"/>
                  </a:lnTo>
                  <a:lnTo>
                    <a:pt x="716" y="1034"/>
                  </a:lnTo>
                  <a:lnTo>
                    <a:pt x="438" y="1273"/>
                  </a:lnTo>
                  <a:lnTo>
                    <a:pt x="199" y="1511"/>
                  </a:lnTo>
                  <a:lnTo>
                    <a:pt x="120" y="1710"/>
                  </a:lnTo>
                  <a:lnTo>
                    <a:pt x="40" y="1869"/>
                  </a:lnTo>
                  <a:lnTo>
                    <a:pt x="0" y="2267"/>
                  </a:lnTo>
                  <a:lnTo>
                    <a:pt x="0" y="2625"/>
                  </a:lnTo>
                  <a:lnTo>
                    <a:pt x="80" y="2983"/>
                  </a:lnTo>
                  <a:lnTo>
                    <a:pt x="239" y="3301"/>
                  </a:lnTo>
                  <a:lnTo>
                    <a:pt x="398" y="3579"/>
                  </a:lnTo>
                  <a:lnTo>
                    <a:pt x="637" y="3738"/>
                  </a:lnTo>
                  <a:lnTo>
                    <a:pt x="756" y="3778"/>
                  </a:lnTo>
                  <a:lnTo>
                    <a:pt x="875" y="3818"/>
                  </a:lnTo>
                  <a:lnTo>
                    <a:pt x="1114" y="3857"/>
                  </a:lnTo>
                  <a:lnTo>
                    <a:pt x="1392" y="3977"/>
                  </a:lnTo>
                  <a:lnTo>
                    <a:pt x="1710" y="4175"/>
                  </a:lnTo>
                  <a:lnTo>
                    <a:pt x="2028" y="4414"/>
                  </a:lnTo>
                  <a:lnTo>
                    <a:pt x="2625" y="4851"/>
                  </a:lnTo>
                  <a:lnTo>
                    <a:pt x="2903" y="5010"/>
                  </a:lnTo>
                  <a:lnTo>
                    <a:pt x="3141" y="5090"/>
                  </a:lnTo>
                  <a:lnTo>
                    <a:pt x="3380" y="5130"/>
                  </a:lnTo>
                  <a:lnTo>
                    <a:pt x="3539" y="5090"/>
                  </a:lnTo>
                  <a:lnTo>
                    <a:pt x="3658" y="5050"/>
                  </a:lnTo>
                  <a:lnTo>
                    <a:pt x="3738" y="4931"/>
                  </a:lnTo>
                  <a:lnTo>
                    <a:pt x="3778" y="4811"/>
                  </a:lnTo>
                  <a:lnTo>
                    <a:pt x="3817" y="4613"/>
                  </a:lnTo>
                  <a:lnTo>
                    <a:pt x="3857" y="4136"/>
                  </a:lnTo>
                  <a:lnTo>
                    <a:pt x="3857" y="3937"/>
                  </a:lnTo>
                  <a:lnTo>
                    <a:pt x="3937" y="3778"/>
                  </a:lnTo>
                  <a:lnTo>
                    <a:pt x="4056" y="3738"/>
                  </a:lnTo>
                  <a:lnTo>
                    <a:pt x="4215" y="3698"/>
                  </a:lnTo>
                  <a:lnTo>
                    <a:pt x="4573" y="3818"/>
                  </a:lnTo>
                  <a:lnTo>
                    <a:pt x="5010" y="3937"/>
                  </a:lnTo>
                  <a:lnTo>
                    <a:pt x="5249" y="3937"/>
                  </a:lnTo>
                  <a:lnTo>
                    <a:pt x="5368" y="3857"/>
                  </a:lnTo>
                  <a:lnTo>
                    <a:pt x="5487" y="3738"/>
                  </a:lnTo>
                  <a:lnTo>
                    <a:pt x="5527" y="3579"/>
                  </a:lnTo>
                  <a:lnTo>
                    <a:pt x="5567" y="3340"/>
                  </a:lnTo>
                  <a:lnTo>
                    <a:pt x="5607" y="3102"/>
                  </a:lnTo>
                  <a:lnTo>
                    <a:pt x="5607" y="2545"/>
                  </a:lnTo>
                  <a:lnTo>
                    <a:pt x="5646" y="2426"/>
                  </a:lnTo>
                  <a:lnTo>
                    <a:pt x="5686" y="2307"/>
                  </a:lnTo>
                  <a:lnTo>
                    <a:pt x="5805" y="2148"/>
                  </a:lnTo>
                  <a:lnTo>
                    <a:pt x="6004" y="2068"/>
                  </a:lnTo>
                  <a:lnTo>
                    <a:pt x="6203" y="1989"/>
                  </a:lnTo>
                  <a:lnTo>
                    <a:pt x="6600" y="1869"/>
                  </a:lnTo>
                  <a:lnTo>
                    <a:pt x="6760" y="1790"/>
                  </a:lnTo>
                  <a:lnTo>
                    <a:pt x="6839" y="1710"/>
                  </a:lnTo>
                  <a:lnTo>
                    <a:pt x="6839" y="1631"/>
                  </a:lnTo>
                  <a:lnTo>
                    <a:pt x="6879" y="1551"/>
                  </a:lnTo>
                  <a:lnTo>
                    <a:pt x="6839" y="1432"/>
                  </a:lnTo>
                  <a:lnTo>
                    <a:pt x="6720" y="1193"/>
                  </a:lnTo>
                  <a:lnTo>
                    <a:pt x="6441" y="955"/>
                  </a:lnTo>
                  <a:lnTo>
                    <a:pt x="6084" y="677"/>
                  </a:lnTo>
                  <a:lnTo>
                    <a:pt x="5646" y="398"/>
                  </a:lnTo>
                  <a:lnTo>
                    <a:pt x="5050" y="199"/>
                  </a:lnTo>
                  <a:lnTo>
                    <a:pt x="4732" y="120"/>
                  </a:lnTo>
                  <a:lnTo>
                    <a:pt x="4374" y="40"/>
                  </a:lnTo>
                  <a:lnTo>
                    <a:pt x="4016" y="1"/>
                  </a:lnTo>
                  <a:close/>
                </a:path>
              </a:pathLst>
            </a:custGeom>
            <a:solidFill>
              <a:srgbClr val="FF92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5780;p133">
              <a:extLst>
                <a:ext uri="{FF2B5EF4-FFF2-40B4-BE49-F238E27FC236}">
                  <a16:creationId xmlns:a16="http://schemas.microsoft.com/office/drawing/2014/main" id="{AD597E69-0496-6113-A680-EF204FA29B9E}"/>
                </a:ext>
              </a:extLst>
            </p:cNvPr>
            <p:cNvSpPr/>
            <p:nvPr/>
          </p:nvSpPr>
          <p:spPr>
            <a:xfrm>
              <a:off x="5715950" y="4002050"/>
              <a:ext cx="171975" cy="128250"/>
            </a:xfrm>
            <a:custGeom>
              <a:avLst/>
              <a:gdLst/>
              <a:ahLst/>
              <a:cxnLst/>
              <a:rect l="l" t="t" r="r" b="b"/>
              <a:pathLst>
                <a:path w="6879" h="5130" fill="none" extrusionOk="0">
                  <a:moveTo>
                    <a:pt x="199" y="1511"/>
                  </a:moveTo>
                  <a:lnTo>
                    <a:pt x="199" y="1511"/>
                  </a:lnTo>
                  <a:lnTo>
                    <a:pt x="438" y="1273"/>
                  </a:lnTo>
                  <a:lnTo>
                    <a:pt x="716" y="1034"/>
                  </a:lnTo>
                  <a:lnTo>
                    <a:pt x="1114" y="756"/>
                  </a:lnTo>
                  <a:lnTo>
                    <a:pt x="1591" y="478"/>
                  </a:lnTo>
                  <a:lnTo>
                    <a:pt x="2187" y="239"/>
                  </a:lnTo>
                  <a:lnTo>
                    <a:pt x="2505" y="160"/>
                  </a:lnTo>
                  <a:lnTo>
                    <a:pt x="2863" y="80"/>
                  </a:lnTo>
                  <a:lnTo>
                    <a:pt x="3221" y="40"/>
                  </a:lnTo>
                  <a:lnTo>
                    <a:pt x="3619" y="1"/>
                  </a:lnTo>
                  <a:lnTo>
                    <a:pt x="3619" y="1"/>
                  </a:lnTo>
                  <a:lnTo>
                    <a:pt x="4016" y="1"/>
                  </a:lnTo>
                  <a:lnTo>
                    <a:pt x="4374" y="40"/>
                  </a:lnTo>
                  <a:lnTo>
                    <a:pt x="4732" y="120"/>
                  </a:lnTo>
                  <a:lnTo>
                    <a:pt x="5050" y="199"/>
                  </a:lnTo>
                  <a:lnTo>
                    <a:pt x="5646" y="398"/>
                  </a:lnTo>
                  <a:lnTo>
                    <a:pt x="6084" y="677"/>
                  </a:lnTo>
                  <a:lnTo>
                    <a:pt x="6441" y="955"/>
                  </a:lnTo>
                  <a:lnTo>
                    <a:pt x="6720" y="1193"/>
                  </a:lnTo>
                  <a:lnTo>
                    <a:pt x="6839" y="1432"/>
                  </a:lnTo>
                  <a:lnTo>
                    <a:pt x="6879" y="1551"/>
                  </a:lnTo>
                  <a:lnTo>
                    <a:pt x="6839" y="1631"/>
                  </a:lnTo>
                  <a:lnTo>
                    <a:pt x="6839" y="1631"/>
                  </a:lnTo>
                  <a:lnTo>
                    <a:pt x="6839" y="1710"/>
                  </a:lnTo>
                  <a:lnTo>
                    <a:pt x="6760" y="1790"/>
                  </a:lnTo>
                  <a:lnTo>
                    <a:pt x="6600" y="1869"/>
                  </a:lnTo>
                  <a:lnTo>
                    <a:pt x="6203" y="1989"/>
                  </a:lnTo>
                  <a:lnTo>
                    <a:pt x="6004" y="2068"/>
                  </a:lnTo>
                  <a:lnTo>
                    <a:pt x="5805" y="2148"/>
                  </a:lnTo>
                  <a:lnTo>
                    <a:pt x="5686" y="2307"/>
                  </a:lnTo>
                  <a:lnTo>
                    <a:pt x="5646" y="2426"/>
                  </a:lnTo>
                  <a:lnTo>
                    <a:pt x="5607" y="2545"/>
                  </a:lnTo>
                  <a:lnTo>
                    <a:pt x="5607" y="2545"/>
                  </a:lnTo>
                  <a:lnTo>
                    <a:pt x="5607" y="3102"/>
                  </a:lnTo>
                  <a:lnTo>
                    <a:pt x="5567" y="3340"/>
                  </a:lnTo>
                  <a:lnTo>
                    <a:pt x="5527" y="3579"/>
                  </a:lnTo>
                  <a:lnTo>
                    <a:pt x="5487" y="3738"/>
                  </a:lnTo>
                  <a:lnTo>
                    <a:pt x="5368" y="3857"/>
                  </a:lnTo>
                  <a:lnTo>
                    <a:pt x="5249" y="3937"/>
                  </a:lnTo>
                  <a:lnTo>
                    <a:pt x="5010" y="3937"/>
                  </a:lnTo>
                  <a:lnTo>
                    <a:pt x="5010" y="3937"/>
                  </a:lnTo>
                  <a:lnTo>
                    <a:pt x="4573" y="3818"/>
                  </a:lnTo>
                  <a:lnTo>
                    <a:pt x="4215" y="3698"/>
                  </a:lnTo>
                  <a:lnTo>
                    <a:pt x="4056" y="3738"/>
                  </a:lnTo>
                  <a:lnTo>
                    <a:pt x="3937" y="3778"/>
                  </a:lnTo>
                  <a:lnTo>
                    <a:pt x="3857" y="3937"/>
                  </a:lnTo>
                  <a:lnTo>
                    <a:pt x="3857" y="4136"/>
                  </a:lnTo>
                  <a:lnTo>
                    <a:pt x="3857" y="4136"/>
                  </a:lnTo>
                  <a:lnTo>
                    <a:pt x="3817" y="4613"/>
                  </a:lnTo>
                  <a:lnTo>
                    <a:pt x="3778" y="4811"/>
                  </a:lnTo>
                  <a:lnTo>
                    <a:pt x="3738" y="4931"/>
                  </a:lnTo>
                  <a:lnTo>
                    <a:pt x="3658" y="5050"/>
                  </a:lnTo>
                  <a:lnTo>
                    <a:pt x="3539" y="5090"/>
                  </a:lnTo>
                  <a:lnTo>
                    <a:pt x="3380" y="5130"/>
                  </a:lnTo>
                  <a:lnTo>
                    <a:pt x="3141" y="5090"/>
                  </a:lnTo>
                  <a:lnTo>
                    <a:pt x="3141" y="5090"/>
                  </a:lnTo>
                  <a:lnTo>
                    <a:pt x="2903" y="5010"/>
                  </a:lnTo>
                  <a:lnTo>
                    <a:pt x="2625" y="4851"/>
                  </a:lnTo>
                  <a:lnTo>
                    <a:pt x="2028" y="4414"/>
                  </a:lnTo>
                  <a:lnTo>
                    <a:pt x="1710" y="4175"/>
                  </a:lnTo>
                  <a:lnTo>
                    <a:pt x="1392" y="3977"/>
                  </a:lnTo>
                  <a:lnTo>
                    <a:pt x="1114" y="3857"/>
                  </a:lnTo>
                  <a:lnTo>
                    <a:pt x="875" y="3818"/>
                  </a:lnTo>
                  <a:lnTo>
                    <a:pt x="875" y="3818"/>
                  </a:lnTo>
                  <a:lnTo>
                    <a:pt x="756" y="3778"/>
                  </a:lnTo>
                  <a:lnTo>
                    <a:pt x="637" y="3738"/>
                  </a:lnTo>
                  <a:lnTo>
                    <a:pt x="398" y="3579"/>
                  </a:lnTo>
                  <a:lnTo>
                    <a:pt x="239" y="3301"/>
                  </a:lnTo>
                  <a:lnTo>
                    <a:pt x="80" y="2983"/>
                  </a:lnTo>
                  <a:lnTo>
                    <a:pt x="0" y="2625"/>
                  </a:lnTo>
                  <a:lnTo>
                    <a:pt x="0" y="2267"/>
                  </a:lnTo>
                  <a:lnTo>
                    <a:pt x="40" y="1869"/>
                  </a:lnTo>
                  <a:lnTo>
                    <a:pt x="120" y="1710"/>
                  </a:lnTo>
                  <a:lnTo>
                    <a:pt x="199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5781;p133">
              <a:extLst>
                <a:ext uri="{FF2B5EF4-FFF2-40B4-BE49-F238E27FC236}">
                  <a16:creationId xmlns:a16="http://schemas.microsoft.com/office/drawing/2014/main" id="{5D79D5BA-EED2-398E-EBF1-92656448E056}"/>
                </a:ext>
              </a:extLst>
            </p:cNvPr>
            <p:cNvSpPr/>
            <p:nvPr/>
          </p:nvSpPr>
          <p:spPr>
            <a:xfrm>
              <a:off x="5603625" y="3611425"/>
              <a:ext cx="46750" cy="46725"/>
            </a:xfrm>
            <a:custGeom>
              <a:avLst/>
              <a:gdLst/>
              <a:ahLst/>
              <a:cxnLst/>
              <a:rect l="l" t="t" r="r" b="b"/>
              <a:pathLst>
                <a:path w="1870" h="1869" extrusionOk="0">
                  <a:moveTo>
                    <a:pt x="756" y="0"/>
                  </a:moveTo>
                  <a:lnTo>
                    <a:pt x="557" y="80"/>
                  </a:lnTo>
                  <a:lnTo>
                    <a:pt x="398" y="159"/>
                  </a:lnTo>
                  <a:lnTo>
                    <a:pt x="279" y="279"/>
                  </a:lnTo>
                  <a:lnTo>
                    <a:pt x="160" y="398"/>
                  </a:lnTo>
                  <a:lnTo>
                    <a:pt x="80" y="557"/>
                  </a:lnTo>
                  <a:lnTo>
                    <a:pt x="1" y="756"/>
                  </a:lnTo>
                  <a:lnTo>
                    <a:pt x="1" y="915"/>
                  </a:lnTo>
                  <a:lnTo>
                    <a:pt x="1" y="1114"/>
                  </a:lnTo>
                  <a:lnTo>
                    <a:pt x="80" y="1312"/>
                  </a:lnTo>
                  <a:lnTo>
                    <a:pt x="160" y="1471"/>
                  </a:lnTo>
                  <a:lnTo>
                    <a:pt x="279" y="1591"/>
                  </a:lnTo>
                  <a:lnTo>
                    <a:pt x="398" y="1710"/>
                  </a:lnTo>
                  <a:lnTo>
                    <a:pt x="557" y="1789"/>
                  </a:lnTo>
                  <a:lnTo>
                    <a:pt x="756" y="1869"/>
                  </a:lnTo>
                  <a:lnTo>
                    <a:pt x="1114" y="1869"/>
                  </a:lnTo>
                  <a:lnTo>
                    <a:pt x="1313" y="1789"/>
                  </a:lnTo>
                  <a:lnTo>
                    <a:pt x="1472" y="1710"/>
                  </a:lnTo>
                  <a:lnTo>
                    <a:pt x="1591" y="1591"/>
                  </a:lnTo>
                  <a:lnTo>
                    <a:pt x="1710" y="1471"/>
                  </a:lnTo>
                  <a:lnTo>
                    <a:pt x="1790" y="1312"/>
                  </a:lnTo>
                  <a:lnTo>
                    <a:pt x="1869" y="1114"/>
                  </a:lnTo>
                  <a:lnTo>
                    <a:pt x="1869" y="915"/>
                  </a:lnTo>
                  <a:lnTo>
                    <a:pt x="1869" y="756"/>
                  </a:lnTo>
                  <a:lnTo>
                    <a:pt x="1790" y="557"/>
                  </a:lnTo>
                  <a:lnTo>
                    <a:pt x="1710" y="398"/>
                  </a:lnTo>
                  <a:lnTo>
                    <a:pt x="1591" y="279"/>
                  </a:lnTo>
                  <a:lnTo>
                    <a:pt x="1472" y="159"/>
                  </a:lnTo>
                  <a:lnTo>
                    <a:pt x="1313" y="80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5782;p133">
              <a:extLst>
                <a:ext uri="{FF2B5EF4-FFF2-40B4-BE49-F238E27FC236}">
                  <a16:creationId xmlns:a16="http://schemas.microsoft.com/office/drawing/2014/main" id="{5FB1FDB1-D106-1C7C-1678-8280ADC1A499}"/>
                </a:ext>
              </a:extLst>
            </p:cNvPr>
            <p:cNvSpPr/>
            <p:nvPr/>
          </p:nvSpPr>
          <p:spPr>
            <a:xfrm>
              <a:off x="5624500" y="361640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319" y="0"/>
                  </a:moveTo>
                  <a:lnTo>
                    <a:pt x="199" y="40"/>
                  </a:lnTo>
                  <a:lnTo>
                    <a:pt x="80" y="80"/>
                  </a:lnTo>
                  <a:lnTo>
                    <a:pt x="1" y="199"/>
                  </a:lnTo>
                  <a:lnTo>
                    <a:pt x="1" y="318"/>
                  </a:lnTo>
                  <a:lnTo>
                    <a:pt x="1" y="437"/>
                  </a:lnTo>
                  <a:lnTo>
                    <a:pt x="80" y="557"/>
                  </a:lnTo>
                  <a:lnTo>
                    <a:pt x="199" y="596"/>
                  </a:lnTo>
                  <a:lnTo>
                    <a:pt x="319" y="636"/>
                  </a:lnTo>
                  <a:lnTo>
                    <a:pt x="438" y="596"/>
                  </a:lnTo>
                  <a:lnTo>
                    <a:pt x="517" y="557"/>
                  </a:lnTo>
                  <a:lnTo>
                    <a:pt x="597" y="437"/>
                  </a:lnTo>
                  <a:lnTo>
                    <a:pt x="637" y="318"/>
                  </a:lnTo>
                  <a:lnTo>
                    <a:pt x="597" y="199"/>
                  </a:lnTo>
                  <a:lnTo>
                    <a:pt x="517" y="80"/>
                  </a:lnTo>
                  <a:lnTo>
                    <a:pt x="438" y="40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5783;p133">
              <a:extLst>
                <a:ext uri="{FF2B5EF4-FFF2-40B4-BE49-F238E27FC236}">
                  <a16:creationId xmlns:a16="http://schemas.microsoft.com/office/drawing/2014/main" id="{A1EEE4C2-9647-CBAF-2371-826F1F4D3EA2}"/>
                </a:ext>
              </a:extLst>
            </p:cNvPr>
            <p:cNvSpPr/>
            <p:nvPr/>
          </p:nvSpPr>
          <p:spPr>
            <a:xfrm>
              <a:off x="5515175" y="3752575"/>
              <a:ext cx="152100" cy="421450"/>
            </a:xfrm>
            <a:custGeom>
              <a:avLst/>
              <a:gdLst/>
              <a:ahLst/>
              <a:cxnLst/>
              <a:rect l="l" t="t" r="r" b="b"/>
              <a:pathLst>
                <a:path w="6084" h="16858" extrusionOk="0">
                  <a:moveTo>
                    <a:pt x="6083" y="0"/>
                  </a:moveTo>
                  <a:lnTo>
                    <a:pt x="5606" y="358"/>
                  </a:lnTo>
                  <a:lnTo>
                    <a:pt x="5049" y="756"/>
                  </a:lnTo>
                  <a:lnTo>
                    <a:pt x="4533" y="1034"/>
                  </a:lnTo>
                  <a:lnTo>
                    <a:pt x="4056" y="1312"/>
                  </a:lnTo>
                  <a:lnTo>
                    <a:pt x="3618" y="1630"/>
                  </a:lnTo>
                  <a:lnTo>
                    <a:pt x="3181" y="1988"/>
                  </a:lnTo>
                  <a:lnTo>
                    <a:pt x="2743" y="2386"/>
                  </a:lnTo>
                  <a:lnTo>
                    <a:pt x="2346" y="2783"/>
                  </a:lnTo>
                  <a:lnTo>
                    <a:pt x="1988" y="3260"/>
                  </a:lnTo>
                  <a:lnTo>
                    <a:pt x="1630" y="3698"/>
                  </a:lnTo>
                  <a:lnTo>
                    <a:pt x="1312" y="4175"/>
                  </a:lnTo>
                  <a:lnTo>
                    <a:pt x="1034" y="4692"/>
                  </a:lnTo>
                  <a:lnTo>
                    <a:pt x="755" y="5209"/>
                  </a:lnTo>
                  <a:lnTo>
                    <a:pt x="557" y="5725"/>
                  </a:lnTo>
                  <a:lnTo>
                    <a:pt x="358" y="6282"/>
                  </a:lnTo>
                  <a:lnTo>
                    <a:pt x="199" y="6839"/>
                  </a:lnTo>
                  <a:lnTo>
                    <a:pt x="80" y="7395"/>
                  </a:lnTo>
                  <a:lnTo>
                    <a:pt x="40" y="7992"/>
                  </a:lnTo>
                  <a:lnTo>
                    <a:pt x="0" y="8668"/>
                  </a:lnTo>
                  <a:lnTo>
                    <a:pt x="40" y="9343"/>
                  </a:lnTo>
                  <a:lnTo>
                    <a:pt x="159" y="9980"/>
                  </a:lnTo>
                  <a:lnTo>
                    <a:pt x="318" y="10576"/>
                  </a:lnTo>
                  <a:lnTo>
                    <a:pt x="557" y="11172"/>
                  </a:lnTo>
                  <a:lnTo>
                    <a:pt x="835" y="11769"/>
                  </a:lnTo>
                  <a:lnTo>
                    <a:pt x="1153" y="12325"/>
                  </a:lnTo>
                  <a:lnTo>
                    <a:pt x="1511" y="12842"/>
                  </a:lnTo>
                  <a:lnTo>
                    <a:pt x="1909" y="13399"/>
                  </a:lnTo>
                  <a:lnTo>
                    <a:pt x="2306" y="13916"/>
                  </a:lnTo>
                  <a:lnTo>
                    <a:pt x="3181" y="14910"/>
                  </a:lnTo>
                  <a:lnTo>
                    <a:pt x="4095" y="15864"/>
                  </a:lnTo>
                  <a:lnTo>
                    <a:pt x="4930" y="16858"/>
                  </a:lnTo>
                  <a:lnTo>
                    <a:pt x="4692" y="16023"/>
                  </a:lnTo>
                  <a:lnTo>
                    <a:pt x="4572" y="15268"/>
                  </a:lnTo>
                  <a:lnTo>
                    <a:pt x="4493" y="14512"/>
                  </a:lnTo>
                  <a:lnTo>
                    <a:pt x="4493" y="13797"/>
                  </a:lnTo>
                  <a:lnTo>
                    <a:pt x="4572" y="13041"/>
                  </a:lnTo>
                  <a:lnTo>
                    <a:pt x="4771" y="12206"/>
                  </a:lnTo>
                  <a:lnTo>
                    <a:pt x="5049" y="11292"/>
                  </a:lnTo>
                  <a:lnTo>
                    <a:pt x="5407" y="10298"/>
                  </a:lnTo>
                  <a:lnTo>
                    <a:pt x="5606" y="9781"/>
                  </a:lnTo>
                  <a:lnTo>
                    <a:pt x="5686" y="9224"/>
                  </a:lnTo>
                  <a:lnTo>
                    <a:pt x="5765" y="8707"/>
                  </a:lnTo>
                  <a:lnTo>
                    <a:pt x="5805" y="8230"/>
                  </a:lnTo>
                  <a:lnTo>
                    <a:pt x="5765" y="7713"/>
                  </a:lnTo>
                  <a:lnTo>
                    <a:pt x="5725" y="7236"/>
                  </a:lnTo>
                  <a:lnTo>
                    <a:pt x="5566" y="6282"/>
                  </a:lnTo>
                  <a:lnTo>
                    <a:pt x="5129" y="4533"/>
                  </a:lnTo>
                  <a:lnTo>
                    <a:pt x="5049" y="4135"/>
                  </a:lnTo>
                  <a:lnTo>
                    <a:pt x="5010" y="3737"/>
                  </a:lnTo>
                  <a:lnTo>
                    <a:pt x="4970" y="3340"/>
                  </a:lnTo>
                  <a:lnTo>
                    <a:pt x="5010" y="2982"/>
                  </a:lnTo>
                  <a:lnTo>
                    <a:pt x="5089" y="2306"/>
                  </a:lnTo>
                  <a:lnTo>
                    <a:pt x="5248" y="1670"/>
                  </a:lnTo>
                  <a:lnTo>
                    <a:pt x="5407" y="1153"/>
                  </a:lnTo>
                  <a:lnTo>
                    <a:pt x="5606" y="756"/>
                  </a:lnTo>
                  <a:lnTo>
                    <a:pt x="5805" y="437"/>
                  </a:lnTo>
                  <a:lnTo>
                    <a:pt x="5964" y="199"/>
                  </a:lnTo>
                  <a:lnTo>
                    <a:pt x="6083" y="0"/>
                  </a:lnTo>
                  <a:close/>
                </a:path>
              </a:pathLst>
            </a:custGeom>
            <a:solidFill>
              <a:srgbClr val="FDD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5784;p133">
              <a:extLst>
                <a:ext uri="{FF2B5EF4-FFF2-40B4-BE49-F238E27FC236}">
                  <a16:creationId xmlns:a16="http://schemas.microsoft.com/office/drawing/2014/main" id="{5031DA0F-B1B1-F6CB-60C2-8DC8498078E4}"/>
                </a:ext>
              </a:extLst>
            </p:cNvPr>
            <p:cNvSpPr/>
            <p:nvPr/>
          </p:nvSpPr>
          <p:spPr>
            <a:xfrm>
              <a:off x="5515175" y="3752575"/>
              <a:ext cx="152100" cy="421450"/>
            </a:xfrm>
            <a:custGeom>
              <a:avLst/>
              <a:gdLst/>
              <a:ahLst/>
              <a:cxnLst/>
              <a:rect l="l" t="t" r="r" b="b"/>
              <a:pathLst>
                <a:path w="6084" h="16858" fill="none" extrusionOk="0">
                  <a:moveTo>
                    <a:pt x="5407" y="10298"/>
                  </a:moveTo>
                  <a:lnTo>
                    <a:pt x="5407" y="10298"/>
                  </a:lnTo>
                  <a:lnTo>
                    <a:pt x="5606" y="9781"/>
                  </a:lnTo>
                  <a:lnTo>
                    <a:pt x="5686" y="9224"/>
                  </a:lnTo>
                  <a:lnTo>
                    <a:pt x="5765" y="8707"/>
                  </a:lnTo>
                  <a:lnTo>
                    <a:pt x="5805" y="8230"/>
                  </a:lnTo>
                  <a:lnTo>
                    <a:pt x="5765" y="7713"/>
                  </a:lnTo>
                  <a:lnTo>
                    <a:pt x="5725" y="7236"/>
                  </a:lnTo>
                  <a:lnTo>
                    <a:pt x="5566" y="6282"/>
                  </a:lnTo>
                  <a:lnTo>
                    <a:pt x="5129" y="4533"/>
                  </a:lnTo>
                  <a:lnTo>
                    <a:pt x="5049" y="4135"/>
                  </a:lnTo>
                  <a:lnTo>
                    <a:pt x="5010" y="3737"/>
                  </a:lnTo>
                  <a:lnTo>
                    <a:pt x="4970" y="3340"/>
                  </a:lnTo>
                  <a:lnTo>
                    <a:pt x="5010" y="2982"/>
                  </a:lnTo>
                  <a:lnTo>
                    <a:pt x="5010" y="2982"/>
                  </a:lnTo>
                  <a:lnTo>
                    <a:pt x="5089" y="2306"/>
                  </a:lnTo>
                  <a:lnTo>
                    <a:pt x="5248" y="1670"/>
                  </a:lnTo>
                  <a:lnTo>
                    <a:pt x="5407" y="1153"/>
                  </a:lnTo>
                  <a:lnTo>
                    <a:pt x="5606" y="756"/>
                  </a:lnTo>
                  <a:lnTo>
                    <a:pt x="5805" y="437"/>
                  </a:lnTo>
                  <a:lnTo>
                    <a:pt x="5964" y="199"/>
                  </a:lnTo>
                  <a:lnTo>
                    <a:pt x="6083" y="0"/>
                  </a:lnTo>
                  <a:lnTo>
                    <a:pt x="6083" y="0"/>
                  </a:lnTo>
                  <a:lnTo>
                    <a:pt x="5606" y="358"/>
                  </a:lnTo>
                  <a:lnTo>
                    <a:pt x="5049" y="756"/>
                  </a:lnTo>
                  <a:lnTo>
                    <a:pt x="5049" y="756"/>
                  </a:lnTo>
                  <a:lnTo>
                    <a:pt x="4533" y="1034"/>
                  </a:lnTo>
                  <a:lnTo>
                    <a:pt x="4056" y="1312"/>
                  </a:lnTo>
                  <a:lnTo>
                    <a:pt x="3618" y="1630"/>
                  </a:lnTo>
                  <a:lnTo>
                    <a:pt x="3181" y="1988"/>
                  </a:lnTo>
                  <a:lnTo>
                    <a:pt x="2743" y="2386"/>
                  </a:lnTo>
                  <a:lnTo>
                    <a:pt x="2346" y="2783"/>
                  </a:lnTo>
                  <a:lnTo>
                    <a:pt x="1988" y="3260"/>
                  </a:lnTo>
                  <a:lnTo>
                    <a:pt x="1630" y="3698"/>
                  </a:lnTo>
                  <a:lnTo>
                    <a:pt x="1312" y="4175"/>
                  </a:lnTo>
                  <a:lnTo>
                    <a:pt x="1034" y="4692"/>
                  </a:lnTo>
                  <a:lnTo>
                    <a:pt x="755" y="5209"/>
                  </a:lnTo>
                  <a:lnTo>
                    <a:pt x="557" y="5725"/>
                  </a:lnTo>
                  <a:lnTo>
                    <a:pt x="358" y="6282"/>
                  </a:lnTo>
                  <a:lnTo>
                    <a:pt x="199" y="6839"/>
                  </a:lnTo>
                  <a:lnTo>
                    <a:pt x="80" y="7395"/>
                  </a:lnTo>
                  <a:lnTo>
                    <a:pt x="40" y="7992"/>
                  </a:lnTo>
                  <a:lnTo>
                    <a:pt x="40" y="7992"/>
                  </a:lnTo>
                  <a:lnTo>
                    <a:pt x="0" y="8668"/>
                  </a:lnTo>
                  <a:lnTo>
                    <a:pt x="40" y="9343"/>
                  </a:lnTo>
                  <a:lnTo>
                    <a:pt x="159" y="9980"/>
                  </a:lnTo>
                  <a:lnTo>
                    <a:pt x="318" y="10576"/>
                  </a:lnTo>
                  <a:lnTo>
                    <a:pt x="557" y="11172"/>
                  </a:lnTo>
                  <a:lnTo>
                    <a:pt x="835" y="11769"/>
                  </a:lnTo>
                  <a:lnTo>
                    <a:pt x="1153" y="12325"/>
                  </a:lnTo>
                  <a:lnTo>
                    <a:pt x="1511" y="12842"/>
                  </a:lnTo>
                  <a:lnTo>
                    <a:pt x="1909" y="13399"/>
                  </a:lnTo>
                  <a:lnTo>
                    <a:pt x="2306" y="13916"/>
                  </a:lnTo>
                  <a:lnTo>
                    <a:pt x="3181" y="14910"/>
                  </a:lnTo>
                  <a:lnTo>
                    <a:pt x="4095" y="15864"/>
                  </a:lnTo>
                  <a:lnTo>
                    <a:pt x="4930" y="16858"/>
                  </a:lnTo>
                  <a:lnTo>
                    <a:pt x="4930" y="16858"/>
                  </a:lnTo>
                  <a:lnTo>
                    <a:pt x="4692" y="16023"/>
                  </a:lnTo>
                  <a:lnTo>
                    <a:pt x="4572" y="15268"/>
                  </a:lnTo>
                  <a:lnTo>
                    <a:pt x="4493" y="14512"/>
                  </a:lnTo>
                  <a:lnTo>
                    <a:pt x="4493" y="13797"/>
                  </a:lnTo>
                  <a:lnTo>
                    <a:pt x="4572" y="13041"/>
                  </a:lnTo>
                  <a:lnTo>
                    <a:pt x="4771" y="12206"/>
                  </a:lnTo>
                  <a:lnTo>
                    <a:pt x="5049" y="11292"/>
                  </a:lnTo>
                  <a:lnTo>
                    <a:pt x="5407" y="102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5785;p133">
              <a:extLst>
                <a:ext uri="{FF2B5EF4-FFF2-40B4-BE49-F238E27FC236}">
                  <a16:creationId xmlns:a16="http://schemas.microsoft.com/office/drawing/2014/main" id="{5DE261EF-D668-7392-1577-675E55FC49A3}"/>
                </a:ext>
              </a:extLst>
            </p:cNvPr>
            <p:cNvSpPr/>
            <p:nvPr/>
          </p:nvSpPr>
          <p:spPr>
            <a:xfrm>
              <a:off x="5632450" y="3847975"/>
              <a:ext cx="152100" cy="162050"/>
            </a:xfrm>
            <a:custGeom>
              <a:avLst/>
              <a:gdLst/>
              <a:ahLst/>
              <a:cxnLst/>
              <a:rect l="l" t="t" r="r" b="b"/>
              <a:pathLst>
                <a:path w="6084" h="6482" extrusionOk="0">
                  <a:moveTo>
                    <a:pt x="2227" y="1"/>
                  </a:moveTo>
                  <a:lnTo>
                    <a:pt x="1830" y="41"/>
                  </a:lnTo>
                  <a:lnTo>
                    <a:pt x="1392" y="120"/>
                  </a:lnTo>
                  <a:lnTo>
                    <a:pt x="995" y="279"/>
                  </a:lnTo>
                  <a:lnTo>
                    <a:pt x="637" y="478"/>
                  </a:lnTo>
                  <a:lnTo>
                    <a:pt x="478" y="597"/>
                  </a:lnTo>
                  <a:lnTo>
                    <a:pt x="319" y="756"/>
                  </a:lnTo>
                  <a:lnTo>
                    <a:pt x="199" y="915"/>
                  </a:lnTo>
                  <a:lnTo>
                    <a:pt x="120" y="1114"/>
                  </a:lnTo>
                  <a:lnTo>
                    <a:pt x="40" y="1353"/>
                  </a:lnTo>
                  <a:lnTo>
                    <a:pt x="1" y="1631"/>
                  </a:lnTo>
                  <a:lnTo>
                    <a:pt x="1" y="1909"/>
                  </a:lnTo>
                  <a:lnTo>
                    <a:pt x="1" y="2188"/>
                  </a:lnTo>
                  <a:lnTo>
                    <a:pt x="80" y="2824"/>
                  </a:lnTo>
                  <a:lnTo>
                    <a:pt x="279" y="3500"/>
                  </a:lnTo>
                  <a:lnTo>
                    <a:pt x="478" y="4176"/>
                  </a:lnTo>
                  <a:lnTo>
                    <a:pt x="796" y="4772"/>
                  </a:lnTo>
                  <a:lnTo>
                    <a:pt x="1114" y="5329"/>
                  </a:lnTo>
                  <a:lnTo>
                    <a:pt x="1432" y="5766"/>
                  </a:lnTo>
                  <a:lnTo>
                    <a:pt x="1790" y="6124"/>
                  </a:lnTo>
                  <a:lnTo>
                    <a:pt x="2148" y="6323"/>
                  </a:lnTo>
                  <a:lnTo>
                    <a:pt x="2505" y="6442"/>
                  </a:lnTo>
                  <a:lnTo>
                    <a:pt x="2863" y="6482"/>
                  </a:lnTo>
                  <a:lnTo>
                    <a:pt x="3142" y="6402"/>
                  </a:lnTo>
                  <a:lnTo>
                    <a:pt x="3420" y="6243"/>
                  </a:lnTo>
                  <a:lnTo>
                    <a:pt x="3539" y="6164"/>
                  </a:lnTo>
                  <a:lnTo>
                    <a:pt x="3659" y="6005"/>
                  </a:lnTo>
                  <a:lnTo>
                    <a:pt x="3818" y="5726"/>
                  </a:lnTo>
                  <a:lnTo>
                    <a:pt x="3977" y="5170"/>
                  </a:lnTo>
                  <a:lnTo>
                    <a:pt x="4056" y="5011"/>
                  </a:lnTo>
                  <a:lnTo>
                    <a:pt x="4136" y="4931"/>
                  </a:lnTo>
                  <a:lnTo>
                    <a:pt x="4255" y="4852"/>
                  </a:lnTo>
                  <a:lnTo>
                    <a:pt x="4414" y="4812"/>
                  </a:lnTo>
                  <a:lnTo>
                    <a:pt x="4851" y="4693"/>
                  </a:lnTo>
                  <a:lnTo>
                    <a:pt x="5090" y="4613"/>
                  </a:lnTo>
                  <a:lnTo>
                    <a:pt x="5289" y="4534"/>
                  </a:lnTo>
                  <a:lnTo>
                    <a:pt x="5448" y="4414"/>
                  </a:lnTo>
                  <a:lnTo>
                    <a:pt x="5527" y="4295"/>
                  </a:lnTo>
                  <a:lnTo>
                    <a:pt x="5527" y="4136"/>
                  </a:lnTo>
                  <a:lnTo>
                    <a:pt x="5527" y="3937"/>
                  </a:lnTo>
                  <a:lnTo>
                    <a:pt x="5448" y="3420"/>
                  </a:lnTo>
                  <a:lnTo>
                    <a:pt x="5408" y="3142"/>
                  </a:lnTo>
                  <a:lnTo>
                    <a:pt x="5487" y="2943"/>
                  </a:lnTo>
                  <a:lnTo>
                    <a:pt x="5567" y="2784"/>
                  </a:lnTo>
                  <a:lnTo>
                    <a:pt x="5726" y="2625"/>
                  </a:lnTo>
                  <a:lnTo>
                    <a:pt x="5845" y="2426"/>
                  </a:lnTo>
                  <a:lnTo>
                    <a:pt x="6004" y="2188"/>
                  </a:lnTo>
                  <a:lnTo>
                    <a:pt x="6084" y="1830"/>
                  </a:lnTo>
                  <a:lnTo>
                    <a:pt x="6084" y="1353"/>
                  </a:lnTo>
                  <a:lnTo>
                    <a:pt x="6044" y="1114"/>
                  </a:lnTo>
                  <a:lnTo>
                    <a:pt x="5965" y="876"/>
                  </a:lnTo>
                  <a:lnTo>
                    <a:pt x="5806" y="717"/>
                  </a:lnTo>
                  <a:lnTo>
                    <a:pt x="5567" y="558"/>
                  </a:lnTo>
                  <a:lnTo>
                    <a:pt x="5328" y="399"/>
                  </a:lnTo>
                  <a:lnTo>
                    <a:pt x="5090" y="279"/>
                  </a:lnTo>
                  <a:lnTo>
                    <a:pt x="4493" y="160"/>
                  </a:lnTo>
                  <a:lnTo>
                    <a:pt x="3897" y="41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rgbClr val="DD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5786;p133">
              <a:extLst>
                <a:ext uri="{FF2B5EF4-FFF2-40B4-BE49-F238E27FC236}">
                  <a16:creationId xmlns:a16="http://schemas.microsoft.com/office/drawing/2014/main" id="{DF0C8CAE-BBAB-AC1E-9B8D-FBCBF5861390}"/>
                </a:ext>
              </a:extLst>
            </p:cNvPr>
            <p:cNvSpPr/>
            <p:nvPr/>
          </p:nvSpPr>
          <p:spPr>
            <a:xfrm>
              <a:off x="5632450" y="3847975"/>
              <a:ext cx="152100" cy="162050"/>
            </a:xfrm>
            <a:custGeom>
              <a:avLst/>
              <a:gdLst/>
              <a:ahLst/>
              <a:cxnLst/>
              <a:rect l="l" t="t" r="r" b="b"/>
              <a:pathLst>
                <a:path w="6084" h="6482" fill="none" extrusionOk="0">
                  <a:moveTo>
                    <a:pt x="2943" y="1"/>
                  </a:moveTo>
                  <a:lnTo>
                    <a:pt x="2943" y="1"/>
                  </a:lnTo>
                  <a:lnTo>
                    <a:pt x="3420" y="1"/>
                  </a:lnTo>
                  <a:lnTo>
                    <a:pt x="3897" y="41"/>
                  </a:lnTo>
                  <a:lnTo>
                    <a:pt x="4493" y="160"/>
                  </a:lnTo>
                  <a:lnTo>
                    <a:pt x="5090" y="279"/>
                  </a:lnTo>
                  <a:lnTo>
                    <a:pt x="5328" y="399"/>
                  </a:lnTo>
                  <a:lnTo>
                    <a:pt x="5567" y="558"/>
                  </a:lnTo>
                  <a:lnTo>
                    <a:pt x="5806" y="717"/>
                  </a:lnTo>
                  <a:lnTo>
                    <a:pt x="5965" y="876"/>
                  </a:lnTo>
                  <a:lnTo>
                    <a:pt x="6044" y="1114"/>
                  </a:lnTo>
                  <a:lnTo>
                    <a:pt x="6084" y="1353"/>
                  </a:lnTo>
                  <a:lnTo>
                    <a:pt x="6084" y="1353"/>
                  </a:lnTo>
                  <a:lnTo>
                    <a:pt x="6084" y="1830"/>
                  </a:lnTo>
                  <a:lnTo>
                    <a:pt x="6004" y="2188"/>
                  </a:lnTo>
                  <a:lnTo>
                    <a:pt x="5845" y="2426"/>
                  </a:lnTo>
                  <a:lnTo>
                    <a:pt x="5726" y="2625"/>
                  </a:lnTo>
                  <a:lnTo>
                    <a:pt x="5567" y="2784"/>
                  </a:lnTo>
                  <a:lnTo>
                    <a:pt x="5487" y="2943"/>
                  </a:lnTo>
                  <a:lnTo>
                    <a:pt x="5408" y="3142"/>
                  </a:lnTo>
                  <a:lnTo>
                    <a:pt x="5448" y="3420"/>
                  </a:lnTo>
                  <a:lnTo>
                    <a:pt x="5448" y="3420"/>
                  </a:lnTo>
                  <a:lnTo>
                    <a:pt x="5527" y="3937"/>
                  </a:lnTo>
                  <a:lnTo>
                    <a:pt x="5527" y="4136"/>
                  </a:lnTo>
                  <a:lnTo>
                    <a:pt x="5527" y="4295"/>
                  </a:lnTo>
                  <a:lnTo>
                    <a:pt x="5448" y="4414"/>
                  </a:lnTo>
                  <a:lnTo>
                    <a:pt x="5289" y="4534"/>
                  </a:lnTo>
                  <a:lnTo>
                    <a:pt x="5090" y="4613"/>
                  </a:lnTo>
                  <a:lnTo>
                    <a:pt x="4851" y="4693"/>
                  </a:lnTo>
                  <a:lnTo>
                    <a:pt x="4851" y="4693"/>
                  </a:lnTo>
                  <a:lnTo>
                    <a:pt x="4414" y="4812"/>
                  </a:lnTo>
                  <a:lnTo>
                    <a:pt x="4255" y="4852"/>
                  </a:lnTo>
                  <a:lnTo>
                    <a:pt x="4136" y="4931"/>
                  </a:lnTo>
                  <a:lnTo>
                    <a:pt x="4056" y="5011"/>
                  </a:lnTo>
                  <a:lnTo>
                    <a:pt x="3977" y="5170"/>
                  </a:lnTo>
                  <a:lnTo>
                    <a:pt x="3818" y="5726"/>
                  </a:lnTo>
                  <a:lnTo>
                    <a:pt x="3818" y="5726"/>
                  </a:lnTo>
                  <a:lnTo>
                    <a:pt x="3659" y="6005"/>
                  </a:lnTo>
                  <a:lnTo>
                    <a:pt x="3539" y="6164"/>
                  </a:lnTo>
                  <a:lnTo>
                    <a:pt x="3420" y="6243"/>
                  </a:lnTo>
                  <a:lnTo>
                    <a:pt x="3142" y="6402"/>
                  </a:lnTo>
                  <a:lnTo>
                    <a:pt x="2863" y="6482"/>
                  </a:lnTo>
                  <a:lnTo>
                    <a:pt x="2505" y="6442"/>
                  </a:lnTo>
                  <a:lnTo>
                    <a:pt x="2148" y="6323"/>
                  </a:lnTo>
                  <a:lnTo>
                    <a:pt x="1790" y="6124"/>
                  </a:lnTo>
                  <a:lnTo>
                    <a:pt x="1432" y="5766"/>
                  </a:lnTo>
                  <a:lnTo>
                    <a:pt x="1432" y="5766"/>
                  </a:lnTo>
                  <a:lnTo>
                    <a:pt x="1114" y="5329"/>
                  </a:lnTo>
                  <a:lnTo>
                    <a:pt x="796" y="4772"/>
                  </a:lnTo>
                  <a:lnTo>
                    <a:pt x="478" y="4176"/>
                  </a:lnTo>
                  <a:lnTo>
                    <a:pt x="279" y="3500"/>
                  </a:lnTo>
                  <a:lnTo>
                    <a:pt x="80" y="2824"/>
                  </a:lnTo>
                  <a:lnTo>
                    <a:pt x="1" y="2188"/>
                  </a:lnTo>
                  <a:lnTo>
                    <a:pt x="1" y="1909"/>
                  </a:lnTo>
                  <a:lnTo>
                    <a:pt x="1" y="1631"/>
                  </a:lnTo>
                  <a:lnTo>
                    <a:pt x="40" y="1353"/>
                  </a:lnTo>
                  <a:lnTo>
                    <a:pt x="120" y="1114"/>
                  </a:lnTo>
                  <a:lnTo>
                    <a:pt x="120" y="1114"/>
                  </a:lnTo>
                  <a:lnTo>
                    <a:pt x="199" y="915"/>
                  </a:lnTo>
                  <a:lnTo>
                    <a:pt x="319" y="756"/>
                  </a:lnTo>
                  <a:lnTo>
                    <a:pt x="478" y="597"/>
                  </a:lnTo>
                  <a:lnTo>
                    <a:pt x="637" y="478"/>
                  </a:lnTo>
                  <a:lnTo>
                    <a:pt x="995" y="279"/>
                  </a:lnTo>
                  <a:lnTo>
                    <a:pt x="1392" y="120"/>
                  </a:lnTo>
                  <a:lnTo>
                    <a:pt x="1830" y="41"/>
                  </a:lnTo>
                  <a:lnTo>
                    <a:pt x="2227" y="1"/>
                  </a:lnTo>
                  <a:lnTo>
                    <a:pt x="29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5787;p133">
              <a:extLst>
                <a:ext uri="{FF2B5EF4-FFF2-40B4-BE49-F238E27FC236}">
                  <a16:creationId xmlns:a16="http://schemas.microsoft.com/office/drawing/2014/main" id="{DED76B1B-01A6-2FFB-4772-6C0D5E8052E4}"/>
                </a:ext>
              </a:extLst>
            </p:cNvPr>
            <p:cNvSpPr/>
            <p:nvPr/>
          </p:nvSpPr>
          <p:spPr>
            <a:xfrm>
              <a:off x="5571825" y="3818175"/>
              <a:ext cx="55675" cy="21875"/>
            </a:xfrm>
            <a:custGeom>
              <a:avLst/>
              <a:gdLst/>
              <a:ahLst/>
              <a:cxnLst/>
              <a:rect l="l" t="t" r="r" b="b"/>
              <a:pathLst>
                <a:path w="2227" h="875" extrusionOk="0">
                  <a:moveTo>
                    <a:pt x="279" y="0"/>
                  </a:moveTo>
                  <a:lnTo>
                    <a:pt x="0" y="239"/>
                  </a:lnTo>
                  <a:lnTo>
                    <a:pt x="40" y="279"/>
                  </a:lnTo>
                  <a:lnTo>
                    <a:pt x="358" y="477"/>
                  </a:lnTo>
                  <a:lnTo>
                    <a:pt x="716" y="636"/>
                  </a:lnTo>
                  <a:lnTo>
                    <a:pt x="1074" y="795"/>
                  </a:lnTo>
                  <a:lnTo>
                    <a:pt x="1233" y="835"/>
                  </a:lnTo>
                  <a:lnTo>
                    <a:pt x="1432" y="875"/>
                  </a:lnTo>
                  <a:lnTo>
                    <a:pt x="1630" y="835"/>
                  </a:lnTo>
                  <a:lnTo>
                    <a:pt x="1829" y="795"/>
                  </a:lnTo>
                  <a:lnTo>
                    <a:pt x="2028" y="716"/>
                  </a:lnTo>
                  <a:lnTo>
                    <a:pt x="2227" y="597"/>
                  </a:lnTo>
                  <a:lnTo>
                    <a:pt x="2227" y="557"/>
                  </a:lnTo>
                  <a:lnTo>
                    <a:pt x="2227" y="517"/>
                  </a:lnTo>
                  <a:lnTo>
                    <a:pt x="2028" y="398"/>
                  </a:lnTo>
                  <a:lnTo>
                    <a:pt x="1869" y="318"/>
                  </a:lnTo>
                  <a:lnTo>
                    <a:pt x="1511" y="199"/>
                  </a:lnTo>
                  <a:lnTo>
                    <a:pt x="1352" y="159"/>
                  </a:lnTo>
                  <a:lnTo>
                    <a:pt x="1193" y="159"/>
                  </a:lnTo>
                  <a:lnTo>
                    <a:pt x="835" y="11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5788;p133">
              <a:extLst>
                <a:ext uri="{FF2B5EF4-FFF2-40B4-BE49-F238E27FC236}">
                  <a16:creationId xmlns:a16="http://schemas.microsoft.com/office/drawing/2014/main" id="{AF7391A5-C2EB-A72E-8EEB-620525E2156C}"/>
                </a:ext>
              </a:extLst>
            </p:cNvPr>
            <p:cNvSpPr/>
            <p:nvPr/>
          </p:nvSpPr>
          <p:spPr>
            <a:xfrm>
              <a:off x="5521125" y="3915575"/>
              <a:ext cx="95450" cy="30850"/>
            </a:xfrm>
            <a:custGeom>
              <a:avLst/>
              <a:gdLst/>
              <a:ahLst/>
              <a:cxnLst/>
              <a:rect l="l" t="t" r="r" b="b"/>
              <a:pathLst>
                <a:path w="3818" h="1234" extrusionOk="0">
                  <a:moveTo>
                    <a:pt x="40" y="1"/>
                  </a:moveTo>
                  <a:lnTo>
                    <a:pt x="1" y="199"/>
                  </a:lnTo>
                  <a:lnTo>
                    <a:pt x="438" y="517"/>
                  </a:lnTo>
                  <a:lnTo>
                    <a:pt x="955" y="756"/>
                  </a:lnTo>
                  <a:lnTo>
                    <a:pt x="1511" y="995"/>
                  </a:lnTo>
                  <a:lnTo>
                    <a:pt x="2068" y="1154"/>
                  </a:lnTo>
                  <a:lnTo>
                    <a:pt x="2346" y="1233"/>
                  </a:lnTo>
                  <a:lnTo>
                    <a:pt x="2943" y="1233"/>
                  </a:lnTo>
                  <a:lnTo>
                    <a:pt x="3261" y="1154"/>
                  </a:lnTo>
                  <a:lnTo>
                    <a:pt x="3539" y="1074"/>
                  </a:lnTo>
                  <a:lnTo>
                    <a:pt x="3818" y="955"/>
                  </a:lnTo>
                  <a:lnTo>
                    <a:pt x="3818" y="875"/>
                  </a:lnTo>
                  <a:lnTo>
                    <a:pt x="3539" y="796"/>
                  </a:lnTo>
                  <a:lnTo>
                    <a:pt x="3261" y="716"/>
                  </a:lnTo>
                  <a:lnTo>
                    <a:pt x="2704" y="597"/>
                  </a:lnTo>
                  <a:lnTo>
                    <a:pt x="2187" y="517"/>
                  </a:lnTo>
                  <a:lnTo>
                    <a:pt x="1631" y="478"/>
                  </a:lnTo>
                  <a:lnTo>
                    <a:pt x="1114" y="358"/>
                  </a:lnTo>
                  <a:lnTo>
                    <a:pt x="597" y="199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5789;p133">
              <a:extLst>
                <a:ext uri="{FF2B5EF4-FFF2-40B4-BE49-F238E27FC236}">
                  <a16:creationId xmlns:a16="http://schemas.microsoft.com/office/drawing/2014/main" id="{AF968E60-778A-75F5-85AC-0DAAE46B981E}"/>
                </a:ext>
              </a:extLst>
            </p:cNvPr>
            <p:cNvSpPr/>
            <p:nvPr/>
          </p:nvSpPr>
          <p:spPr>
            <a:xfrm>
              <a:off x="5542000" y="3860900"/>
              <a:ext cx="74575" cy="26875"/>
            </a:xfrm>
            <a:custGeom>
              <a:avLst/>
              <a:gdLst/>
              <a:ahLst/>
              <a:cxnLst/>
              <a:rect l="l" t="t" r="r" b="b"/>
              <a:pathLst>
                <a:path w="2983" h="1075" extrusionOk="0">
                  <a:moveTo>
                    <a:pt x="160" y="1"/>
                  </a:moveTo>
                  <a:lnTo>
                    <a:pt x="1" y="279"/>
                  </a:lnTo>
                  <a:lnTo>
                    <a:pt x="80" y="319"/>
                  </a:lnTo>
                  <a:lnTo>
                    <a:pt x="517" y="597"/>
                  </a:lnTo>
                  <a:lnTo>
                    <a:pt x="955" y="796"/>
                  </a:lnTo>
                  <a:lnTo>
                    <a:pt x="1432" y="955"/>
                  </a:lnTo>
                  <a:lnTo>
                    <a:pt x="1710" y="1035"/>
                  </a:lnTo>
                  <a:lnTo>
                    <a:pt x="1949" y="1074"/>
                  </a:lnTo>
                  <a:lnTo>
                    <a:pt x="2187" y="1035"/>
                  </a:lnTo>
                  <a:lnTo>
                    <a:pt x="2466" y="995"/>
                  </a:lnTo>
                  <a:lnTo>
                    <a:pt x="2704" y="915"/>
                  </a:lnTo>
                  <a:lnTo>
                    <a:pt x="2943" y="796"/>
                  </a:lnTo>
                  <a:lnTo>
                    <a:pt x="2983" y="796"/>
                  </a:lnTo>
                  <a:lnTo>
                    <a:pt x="2943" y="756"/>
                  </a:lnTo>
                  <a:lnTo>
                    <a:pt x="2704" y="637"/>
                  </a:lnTo>
                  <a:lnTo>
                    <a:pt x="2466" y="557"/>
                  </a:lnTo>
                  <a:lnTo>
                    <a:pt x="2028" y="398"/>
                  </a:lnTo>
                  <a:lnTo>
                    <a:pt x="1790" y="359"/>
                  </a:lnTo>
                  <a:lnTo>
                    <a:pt x="1591" y="319"/>
                  </a:lnTo>
                  <a:lnTo>
                    <a:pt x="1114" y="279"/>
                  </a:lnTo>
                  <a:lnTo>
                    <a:pt x="676" y="160"/>
                  </a:lnTo>
                  <a:lnTo>
                    <a:pt x="199" y="41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5790;p133">
              <a:extLst>
                <a:ext uri="{FF2B5EF4-FFF2-40B4-BE49-F238E27FC236}">
                  <a16:creationId xmlns:a16="http://schemas.microsoft.com/office/drawing/2014/main" id="{1C36D6A4-2013-C919-83C6-A692431C9791}"/>
                </a:ext>
              </a:extLst>
            </p:cNvPr>
            <p:cNvSpPr/>
            <p:nvPr/>
          </p:nvSpPr>
          <p:spPr>
            <a:xfrm>
              <a:off x="5541000" y="4035850"/>
              <a:ext cx="76575" cy="25875"/>
            </a:xfrm>
            <a:custGeom>
              <a:avLst/>
              <a:gdLst/>
              <a:ahLst/>
              <a:cxnLst/>
              <a:rect l="l" t="t" r="r" b="b"/>
              <a:pathLst>
                <a:path w="3063" h="1035" extrusionOk="0">
                  <a:moveTo>
                    <a:pt x="2744" y="0"/>
                  </a:moveTo>
                  <a:lnTo>
                    <a:pt x="2506" y="40"/>
                  </a:lnTo>
                  <a:lnTo>
                    <a:pt x="2029" y="159"/>
                  </a:lnTo>
                  <a:lnTo>
                    <a:pt x="1830" y="199"/>
                  </a:lnTo>
                  <a:lnTo>
                    <a:pt x="1631" y="319"/>
                  </a:lnTo>
                  <a:lnTo>
                    <a:pt x="1194" y="478"/>
                  </a:lnTo>
                  <a:lnTo>
                    <a:pt x="756" y="637"/>
                  </a:lnTo>
                  <a:lnTo>
                    <a:pt x="279" y="716"/>
                  </a:lnTo>
                  <a:lnTo>
                    <a:pt x="1" y="756"/>
                  </a:lnTo>
                  <a:lnTo>
                    <a:pt x="160" y="1034"/>
                  </a:lnTo>
                  <a:lnTo>
                    <a:pt x="796" y="1034"/>
                  </a:lnTo>
                  <a:lnTo>
                    <a:pt x="1313" y="994"/>
                  </a:lnTo>
                  <a:lnTo>
                    <a:pt x="1830" y="915"/>
                  </a:lnTo>
                  <a:lnTo>
                    <a:pt x="2068" y="875"/>
                  </a:lnTo>
                  <a:lnTo>
                    <a:pt x="2307" y="756"/>
                  </a:lnTo>
                  <a:lnTo>
                    <a:pt x="2506" y="597"/>
                  </a:lnTo>
                  <a:lnTo>
                    <a:pt x="2704" y="438"/>
                  </a:lnTo>
                  <a:lnTo>
                    <a:pt x="2903" y="279"/>
                  </a:lnTo>
                  <a:lnTo>
                    <a:pt x="3062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5791;p133">
              <a:extLst>
                <a:ext uri="{FF2B5EF4-FFF2-40B4-BE49-F238E27FC236}">
                  <a16:creationId xmlns:a16="http://schemas.microsoft.com/office/drawing/2014/main" id="{5344CB92-C46A-5399-580E-4401481BA324}"/>
                </a:ext>
              </a:extLst>
            </p:cNvPr>
            <p:cNvSpPr/>
            <p:nvPr/>
          </p:nvSpPr>
          <p:spPr>
            <a:xfrm>
              <a:off x="5573800" y="4093500"/>
              <a:ext cx="29850" cy="18900"/>
            </a:xfrm>
            <a:custGeom>
              <a:avLst/>
              <a:gdLst/>
              <a:ahLst/>
              <a:cxnLst/>
              <a:rect l="l" t="t" r="r" b="b"/>
              <a:pathLst>
                <a:path w="1194" h="756" extrusionOk="0">
                  <a:moveTo>
                    <a:pt x="836" y="0"/>
                  </a:moveTo>
                  <a:lnTo>
                    <a:pt x="518" y="40"/>
                  </a:lnTo>
                  <a:lnTo>
                    <a:pt x="398" y="80"/>
                  </a:lnTo>
                  <a:lnTo>
                    <a:pt x="239" y="120"/>
                  </a:lnTo>
                  <a:lnTo>
                    <a:pt x="1" y="279"/>
                  </a:lnTo>
                  <a:lnTo>
                    <a:pt x="398" y="756"/>
                  </a:lnTo>
                  <a:lnTo>
                    <a:pt x="597" y="716"/>
                  </a:lnTo>
                  <a:lnTo>
                    <a:pt x="756" y="637"/>
                  </a:lnTo>
                  <a:lnTo>
                    <a:pt x="915" y="557"/>
                  </a:lnTo>
                  <a:lnTo>
                    <a:pt x="1035" y="438"/>
                  </a:lnTo>
                  <a:lnTo>
                    <a:pt x="1114" y="279"/>
                  </a:lnTo>
                  <a:lnTo>
                    <a:pt x="1194" y="80"/>
                  </a:lnTo>
                  <a:lnTo>
                    <a:pt x="1194" y="4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5792;p133">
              <a:extLst>
                <a:ext uri="{FF2B5EF4-FFF2-40B4-BE49-F238E27FC236}">
                  <a16:creationId xmlns:a16="http://schemas.microsoft.com/office/drawing/2014/main" id="{BF07E1DF-E220-0F22-3262-9A0E72D4B7A6}"/>
                </a:ext>
              </a:extLst>
            </p:cNvPr>
            <p:cNvSpPr/>
            <p:nvPr/>
          </p:nvSpPr>
          <p:spPr>
            <a:xfrm>
              <a:off x="5573800" y="4093500"/>
              <a:ext cx="29850" cy="18900"/>
            </a:xfrm>
            <a:custGeom>
              <a:avLst/>
              <a:gdLst/>
              <a:ahLst/>
              <a:cxnLst/>
              <a:rect l="l" t="t" r="r" b="b"/>
              <a:pathLst>
                <a:path w="1194" h="756" fill="none" extrusionOk="0">
                  <a:moveTo>
                    <a:pt x="756" y="637"/>
                  </a:moveTo>
                  <a:lnTo>
                    <a:pt x="756" y="637"/>
                  </a:lnTo>
                  <a:lnTo>
                    <a:pt x="915" y="557"/>
                  </a:lnTo>
                  <a:lnTo>
                    <a:pt x="1035" y="438"/>
                  </a:lnTo>
                  <a:lnTo>
                    <a:pt x="1114" y="279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194" y="40"/>
                  </a:lnTo>
                  <a:lnTo>
                    <a:pt x="1194" y="40"/>
                  </a:lnTo>
                  <a:lnTo>
                    <a:pt x="1194" y="40"/>
                  </a:lnTo>
                  <a:lnTo>
                    <a:pt x="836" y="0"/>
                  </a:lnTo>
                  <a:lnTo>
                    <a:pt x="518" y="40"/>
                  </a:lnTo>
                  <a:lnTo>
                    <a:pt x="518" y="40"/>
                  </a:lnTo>
                  <a:lnTo>
                    <a:pt x="398" y="80"/>
                  </a:lnTo>
                  <a:lnTo>
                    <a:pt x="239" y="120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398" y="756"/>
                  </a:lnTo>
                  <a:lnTo>
                    <a:pt x="398" y="756"/>
                  </a:lnTo>
                  <a:lnTo>
                    <a:pt x="597" y="716"/>
                  </a:lnTo>
                  <a:lnTo>
                    <a:pt x="756" y="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5793;p133">
              <a:extLst>
                <a:ext uri="{FF2B5EF4-FFF2-40B4-BE49-F238E27FC236}">
                  <a16:creationId xmlns:a16="http://schemas.microsoft.com/office/drawing/2014/main" id="{42FDE08A-E7C3-5863-8804-F1D8B84B13F3}"/>
                </a:ext>
              </a:extLst>
            </p:cNvPr>
            <p:cNvSpPr/>
            <p:nvPr/>
          </p:nvSpPr>
          <p:spPr>
            <a:xfrm>
              <a:off x="5517150" y="3987150"/>
              <a:ext cx="98425" cy="17900"/>
            </a:xfrm>
            <a:custGeom>
              <a:avLst/>
              <a:gdLst/>
              <a:ahLst/>
              <a:cxnLst/>
              <a:rect l="l" t="t" r="r" b="b"/>
              <a:pathLst>
                <a:path w="3937" h="716" extrusionOk="0">
                  <a:moveTo>
                    <a:pt x="2744" y="0"/>
                  </a:moveTo>
                  <a:lnTo>
                    <a:pt x="2187" y="80"/>
                  </a:lnTo>
                  <a:lnTo>
                    <a:pt x="1631" y="159"/>
                  </a:lnTo>
                  <a:lnTo>
                    <a:pt x="1034" y="199"/>
                  </a:lnTo>
                  <a:lnTo>
                    <a:pt x="478" y="199"/>
                  </a:lnTo>
                  <a:lnTo>
                    <a:pt x="1" y="120"/>
                  </a:lnTo>
                  <a:lnTo>
                    <a:pt x="40" y="398"/>
                  </a:lnTo>
                  <a:lnTo>
                    <a:pt x="438" y="517"/>
                  </a:lnTo>
                  <a:lnTo>
                    <a:pt x="1034" y="636"/>
                  </a:lnTo>
                  <a:lnTo>
                    <a:pt x="1631" y="716"/>
                  </a:lnTo>
                  <a:lnTo>
                    <a:pt x="2545" y="716"/>
                  </a:lnTo>
                  <a:lnTo>
                    <a:pt x="2863" y="636"/>
                  </a:lnTo>
                  <a:lnTo>
                    <a:pt x="3142" y="557"/>
                  </a:lnTo>
                  <a:lnTo>
                    <a:pt x="3420" y="438"/>
                  </a:lnTo>
                  <a:lnTo>
                    <a:pt x="3698" y="279"/>
                  </a:lnTo>
                  <a:lnTo>
                    <a:pt x="3937" y="80"/>
                  </a:lnTo>
                  <a:lnTo>
                    <a:pt x="3937" y="4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5794;p133">
              <a:extLst>
                <a:ext uri="{FF2B5EF4-FFF2-40B4-BE49-F238E27FC236}">
                  <a16:creationId xmlns:a16="http://schemas.microsoft.com/office/drawing/2014/main" id="{96FBF463-8E34-5D03-801A-698E6A249B04}"/>
                </a:ext>
              </a:extLst>
            </p:cNvPr>
            <p:cNvSpPr/>
            <p:nvPr/>
          </p:nvSpPr>
          <p:spPr>
            <a:xfrm>
              <a:off x="5653325" y="3867875"/>
              <a:ext cx="107375" cy="14925"/>
            </a:xfrm>
            <a:custGeom>
              <a:avLst/>
              <a:gdLst/>
              <a:ahLst/>
              <a:cxnLst/>
              <a:rect l="l" t="t" r="r" b="b"/>
              <a:pathLst>
                <a:path w="4295" h="597" extrusionOk="0">
                  <a:moveTo>
                    <a:pt x="2187" y="0"/>
                  </a:moveTo>
                  <a:lnTo>
                    <a:pt x="1631" y="40"/>
                  </a:lnTo>
                  <a:lnTo>
                    <a:pt x="1114" y="80"/>
                  </a:lnTo>
                  <a:lnTo>
                    <a:pt x="557" y="119"/>
                  </a:lnTo>
                  <a:lnTo>
                    <a:pt x="40" y="239"/>
                  </a:lnTo>
                  <a:lnTo>
                    <a:pt x="1" y="239"/>
                  </a:lnTo>
                  <a:lnTo>
                    <a:pt x="40" y="278"/>
                  </a:lnTo>
                  <a:lnTo>
                    <a:pt x="557" y="239"/>
                  </a:lnTo>
                  <a:lnTo>
                    <a:pt x="1631" y="239"/>
                  </a:lnTo>
                  <a:lnTo>
                    <a:pt x="2148" y="278"/>
                  </a:lnTo>
                  <a:lnTo>
                    <a:pt x="2704" y="358"/>
                  </a:lnTo>
                  <a:lnTo>
                    <a:pt x="3221" y="438"/>
                  </a:lnTo>
                  <a:lnTo>
                    <a:pt x="4255" y="597"/>
                  </a:lnTo>
                  <a:lnTo>
                    <a:pt x="4295" y="597"/>
                  </a:lnTo>
                  <a:lnTo>
                    <a:pt x="4295" y="557"/>
                  </a:lnTo>
                  <a:lnTo>
                    <a:pt x="4056" y="438"/>
                  </a:lnTo>
                  <a:lnTo>
                    <a:pt x="3778" y="278"/>
                  </a:lnTo>
                  <a:lnTo>
                    <a:pt x="3261" y="119"/>
                  </a:lnTo>
                  <a:lnTo>
                    <a:pt x="2983" y="80"/>
                  </a:lnTo>
                  <a:lnTo>
                    <a:pt x="2744" y="4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5795;p133">
              <a:extLst>
                <a:ext uri="{FF2B5EF4-FFF2-40B4-BE49-F238E27FC236}">
                  <a16:creationId xmlns:a16="http://schemas.microsoft.com/office/drawing/2014/main" id="{FD3A056C-39AA-AA71-64A9-6D2CE1E5E58E}"/>
                </a:ext>
              </a:extLst>
            </p:cNvPr>
            <p:cNvSpPr/>
            <p:nvPr/>
          </p:nvSpPr>
          <p:spPr>
            <a:xfrm>
              <a:off x="5653325" y="3896700"/>
              <a:ext cx="98425" cy="45750"/>
            </a:xfrm>
            <a:custGeom>
              <a:avLst/>
              <a:gdLst/>
              <a:ahLst/>
              <a:cxnLst/>
              <a:rect l="l" t="t" r="r" b="b"/>
              <a:pathLst>
                <a:path w="3937" h="1830" extrusionOk="0">
                  <a:moveTo>
                    <a:pt x="1" y="0"/>
                  </a:moveTo>
                  <a:lnTo>
                    <a:pt x="1" y="40"/>
                  </a:lnTo>
                  <a:lnTo>
                    <a:pt x="915" y="636"/>
                  </a:lnTo>
                  <a:lnTo>
                    <a:pt x="1869" y="1153"/>
                  </a:lnTo>
                  <a:lnTo>
                    <a:pt x="2346" y="1431"/>
                  </a:lnTo>
                  <a:lnTo>
                    <a:pt x="2585" y="1551"/>
                  </a:lnTo>
                  <a:lnTo>
                    <a:pt x="2863" y="1630"/>
                  </a:lnTo>
                  <a:lnTo>
                    <a:pt x="3380" y="1789"/>
                  </a:lnTo>
                  <a:lnTo>
                    <a:pt x="3658" y="1829"/>
                  </a:lnTo>
                  <a:lnTo>
                    <a:pt x="3937" y="1829"/>
                  </a:lnTo>
                  <a:lnTo>
                    <a:pt x="3937" y="1789"/>
                  </a:lnTo>
                  <a:lnTo>
                    <a:pt x="2983" y="1312"/>
                  </a:lnTo>
                  <a:lnTo>
                    <a:pt x="2466" y="1113"/>
                  </a:lnTo>
                  <a:lnTo>
                    <a:pt x="1989" y="915"/>
                  </a:lnTo>
                  <a:lnTo>
                    <a:pt x="995" y="47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5796;p133">
              <a:extLst>
                <a:ext uri="{FF2B5EF4-FFF2-40B4-BE49-F238E27FC236}">
                  <a16:creationId xmlns:a16="http://schemas.microsoft.com/office/drawing/2014/main" id="{3D00EA30-037D-3111-9717-E3802C24CB9D}"/>
                </a:ext>
              </a:extLst>
            </p:cNvPr>
            <p:cNvSpPr/>
            <p:nvPr/>
          </p:nvSpPr>
          <p:spPr>
            <a:xfrm>
              <a:off x="5653325" y="3896700"/>
              <a:ext cx="98425" cy="45750"/>
            </a:xfrm>
            <a:custGeom>
              <a:avLst/>
              <a:gdLst/>
              <a:ahLst/>
              <a:cxnLst/>
              <a:rect l="l" t="t" r="r" b="b"/>
              <a:pathLst>
                <a:path w="3937" h="1830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995" y="477"/>
                  </a:lnTo>
                  <a:lnTo>
                    <a:pt x="1989" y="915"/>
                  </a:lnTo>
                  <a:lnTo>
                    <a:pt x="1989" y="915"/>
                  </a:lnTo>
                  <a:lnTo>
                    <a:pt x="2466" y="1113"/>
                  </a:lnTo>
                  <a:lnTo>
                    <a:pt x="2983" y="1312"/>
                  </a:lnTo>
                  <a:lnTo>
                    <a:pt x="2983" y="1312"/>
                  </a:lnTo>
                  <a:lnTo>
                    <a:pt x="3937" y="1789"/>
                  </a:lnTo>
                  <a:lnTo>
                    <a:pt x="3937" y="1829"/>
                  </a:lnTo>
                  <a:lnTo>
                    <a:pt x="3937" y="1829"/>
                  </a:lnTo>
                  <a:lnTo>
                    <a:pt x="3937" y="1829"/>
                  </a:lnTo>
                  <a:lnTo>
                    <a:pt x="3658" y="1829"/>
                  </a:lnTo>
                  <a:lnTo>
                    <a:pt x="3380" y="1789"/>
                  </a:lnTo>
                  <a:lnTo>
                    <a:pt x="2863" y="1630"/>
                  </a:lnTo>
                  <a:lnTo>
                    <a:pt x="2863" y="1630"/>
                  </a:lnTo>
                  <a:lnTo>
                    <a:pt x="2585" y="1551"/>
                  </a:lnTo>
                  <a:lnTo>
                    <a:pt x="2346" y="1431"/>
                  </a:lnTo>
                  <a:lnTo>
                    <a:pt x="1869" y="1153"/>
                  </a:lnTo>
                  <a:lnTo>
                    <a:pt x="1869" y="1153"/>
                  </a:lnTo>
                  <a:lnTo>
                    <a:pt x="915" y="636"/>
                  </a:lnTo>
                  <a:lnTo>
                    <a:pt x="1" y="40"/>
                  </a:lnTo>
                  <a:lnTo>
                    <a:pt x="1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5797;p133">
              <a:extLst>
                <a:ext uri="{FF2B5EF4-FFF2-40B4-BE49-F238E27FC236}">
                  <a16:creationId xmlns:a16="http://schemas.microsoft.com/office/drawing/2014/main" id="{B21BBA24-798A-7E52-3CD5-A8ADB480759E}"/>
                </a:ext>
              </a:extLst>
            </p:cNvPr>
            <p:cNvSpPr/>
            <p:nvPr/>
          </p:nvSpPr>
          <p:spPr>
            <a:xfrm>
              <a:off x="5657300" y="3928500"/>
              <a:ext cx="45750" cy="58675"/>
            </a:xfrm>
            <a:custGeom>
              <a:avLst/>
              <a:gdLst/>
              <a:ahLst/>
              <a:cxnLst/>
              <a:rect l="l" t="t" r="r" b="b"/>
              <a:pathLst>
                <a:path w="1830" h="2347" extrusionOk="0">
                  <a:moveTo>
                    <a:pt x="1" y="0"/>
                  </a:moveTo>
                  <a:lnTo>
                    <a:pt x="1" y="40"/>
                  </a:lnTo>
                  <a:lnTo>
                    <a:pt x="319" y="716"/>
                  </a:lnTo>
                  <a:lnTo>
                    <a:pt x="677" y="1352"/>
                  </a:lnTo>
                  <a:lnTo>
                    <a:pt x="875" y="1670"/>
                  </a:lnTo>
                  <a:lnTo>
                    <a:pt x="995" y="1829"/>
                  </a:lnTo>
                  <a:lnTo>
                    <a:pt x="1154" y="1949"/>
                  </a:lnTo>
                  <a:lnTo>
                    <a:pt x="1432" y="218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1830" y="2306"/>
                  </a:lnTo>
                  <a:lnTo>
                    <a:pt x="1392" y="1750"/>
                  </a:lnTo>
                  <a:lnTo>
                    <a:pt x="1154" y="1472"/>
                  </a:lnTo>
                  <a:lnTo>
                    <a:pt x="915" y="1193"/>
                  </a:lnTo>
                  <a:lnTo>
                    <a:pt x="438" y="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5798;p133">
              <a:extLst>
                <a:ext uri="{FF2B5EF4-FFF2-40B4-BE49-F238E27FC236}">
                  <a16:creationId xmlns:a16="http://schemas.microsoft.com/office/drawing/2014/main" id="{D162DD4D-B7FC-0059-6C4D-910CD441336F}"/>
                </a:ext>
              </a:extLst>
            </p:cNvPr>
            <p:cNvSpPr/>
            <p:nvPr/>
          </p:nvSpPr>
          <p:spPr>
            <a:xfrm>
              <a:off x="5657300" y="3928500"/>
              <a:ext cx="45750" cy="58675"/>
            </a:xfrm>
            <a:custGeom>
              <a:avLst/>
              <a:gdLst/>
              <a:ahLst/>
              <a:cxnLst/>
              <a:rect l="l" t="t" r="r" b="b"/>
              <a:pathLst>
                <a:path w="1830" h="234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8" y="637"/>
                  </a:lnTo>
                  <a:lnTo>
                    <a:pt x="915" y="1193"/>
                  </a:lnTo>
                  <a:lnTo>
                    <a:pt x="915" y="1193"/>
                  </a:lnTo>
                  <a:lnTo>
                    <a:pt x="1154" y="1472"/>
                  </a:lnTo>
                  <a:lnTo>
                    <a:pt x="1392" y="1750"/>
                  </a:lnTo>
                  <a:lnTo>
                    <a:pt x="1392" y="1750"/>
                  </a:lnTo>
                  <a:lnTo>
                    <a:pt x="1830" y="2306"/>
                  </a:lnTo>
                  <a:lnTo>
                    <a:pt x="1830" y="2346"/>
                  </a:lnTo>
                  <a:lnTo>
                    <a:pt x="1830" y="2346"/>
                  </a:lnTo>
                  <a:lnTo>
                    <a:pt x="1830" y="2346"/>
                  </a:lnTo>
                  <a:lnTo>
                    <a:pt x="1631" y="2267"/>
                  </a:lnTo>
                  <a:lnTo>
                    <a:pt x="1432" y="2187"/>
                  </a:lnTo>
                  <a:lnTo>
                    <a:pt x="1154" y="1949"/>
                  </a:lnTo>
                  <a:lnTo>
                    <a:pt x="1154" y="1949"/>
                  </a:lnTo>
                  <a:lnTo>
                    <a:pt x="995" y="1829"/>
                  </a:lnTo>
                  <a:lnTo>
                    <a:pt x="875" y="1670"/>
                  </a:lnTo>
                  <a:lnTo>
                    <a:pt x="677" y="1352"/>
                  </a:lnTo>
                  <a:lnTo>
                    <a:pt x="677" y="1352"/>
                  </a:lnTo>
                  <a:lnTo>
                    <a:pt x="319" y="716"/>
                  </a:lnTo>
                  <a:lnTo>
                    <a:pt x="1" y="4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5799;p133">
              <a:extLst>
                <a:ext uri="{FF2B5EF4-FFF2-40B4-BE49-F238E27FC236}">
                  <a16:creationId xmlns:a16="http://schemas.microsoft.com/office/drawing/2014/main" id="{91553829-9469-826A-4D97-D2DDABCC29BF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extrusionOk="0">
                  <a:moveTo>
                    <a:pt x="0" y="1"/>
                  </a:moveTo>
                  <a:lnTo>
                    <a:pt x="0" y="41"/>
                  </a:lnTo>
                  <a:lnTo>
                    <a:pt x="358" y="160"/>
                  </a:lnTo>
                  <a:lnTo>
                    <a:pt x="676" y="319"/>
                  </a:lnTo>
                  <a:lnTo>
                    <a:pt x="994" y="478"/>
                  </a:lnTo>
                  <a:lnTo>
                    <a:pt x="1312" y="677"/>
                  </a:lnTo>
                  <a:lnTo>
                    <a:pt x="1590" y="915"/>
                  </a:lnTo>
                  <a:lnTo>
                    <a:pt x="1869" y="1114"/>
                  </a:lnTo>
                  <a:lnTo>
                    <a:pt x="2107" y="1353"/>
                  </a:lnTo>
                  <a:lnTo>
                    <a:pt x="2346" y="1631"/>
                  </a:lnTo>
                  <a:lnTo>
                    <a:pt x="2386" y="1631"/>
                  </a:lnTo>
                  <a:lnTo>
                    <a:pt x="2346" y="1432"/>
                  </a:lnTo>
                  <a:lnTo>
                    <a:pt x="2306" y="1233"/>
                  </a:lnTo>
                  <a:lnTo>
                    <a:pt x="2187" y="1074"/>
                  </a:lnTo>
                  <a:lnTo>
                    <a:pt x="2107" y="915"/>
                  </a:lnTo>
                  <a:lnTo>
                    <a:pt x="1948" y="756"/>
                  </a:lnTo>
                  <a:lnTo>
                    <a:pt x="1789" y="637"/>
                  </a:lnTo>
                  <a:lnTo>
                    <a:pt x="1431" y="438"/>
                  </a:lnTo>
                  <a:lnTo>
                    <a:pt x="1113" y="279"/>
                  </a:lnTo>
                  <a:lnTo>
                    <a:pt x="756" y="160"/>
                  </a:lnTo>
                  <a:lnTo>
                    <a:pt x="358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5800;p133">
              <a:extLst>
                <a:ext uri="{FF2B5EF4-FFF2-40B4-BE49-F238E27FC236}">
                  <a16:creationId xmlns:a16="http://schemas.microsoft.com/office/drawing/2014/main" id="{C1D2D698-BC72-A215-CAB4-C43D785E15AA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58" y="80"/>
                  </a:lnTo>
                  <a:lnTo>
                    <a:pt x="756" y="160"/>
                  </a:lnTo>
                  <a:lnTo>
                    <a:pt x="1113" y="279"/>
                  </a:lnTo>
                  <a:lnTo>
                    <a:pt x="1431" y="438"/>
                  </a:lnTo>
                  <a:lnTo>
                    <a:pt x="1431" y="438"/>
                  </a:lnTo>
                  <a:lnTo>
                    <a:pt x="1789" y="637"/>
                  </a:lnTo>
                  <a:lnTo>
                    <a:pt x="1948" y="756"/>
                  </a:lnTo>
                  <a:lnTo>
                    <a:pt x="2107" y="915"/>
                  </a:lnTo>
                  <a:lnTo>
                    <a:pt x="2107" y="915"/>
                  </a:lnTo>
                  <a:lnTo>
                    <a:pt x="2187" y="1074"/>
                  </a:lnTo>
                  <a:lnTo>
                    <a:pt x="2306" y="1233"/>
                  </a:lnTo>
                  <a:lnTo>
                    <a:pt x="2346" y="1432"/>
                  </a:lnTo>
                  <a:lnTo>
                    <a:pt x="2386" y="1631"/>
                  </a:lnTo>
                  <a:lnTo>
                    <a:pt x="2386" y="1631"/>
                  </a:lnTo>
                  <a:lnTo>
                    <a:pt x="2346" y="1631"/>
                  </a:lnTo>
                  <a:lnTo>
                    <a:pt x="2346" y="1631"/>
                  </a:lnTo>
                  <a:lnTo>
                    <a:pt x="2107" y="1353"/>
                  </a:lnTo>
                  <a:lnTo>
                    <a:pt x="1869" y="1114"/>
                  </a:lnTo>
                  <a:lnTo>
                    <a:pt x="1869" y="1114"/>
                  </a:lnTo>
                  <a:lnTo>
                    <a:pt x="1590" y="915"/>
                  </a:lnTo>
                  <a:lnTo>
                    <a:pt x="1312" y="677"/>
                  </a:lnTo>
                  <a:lnTo>
                    <a:pt x="1312" y="677"/>
                  </a:lnTo>
                  <a:lnTo>
                    <a:pt x="994" y="478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358" y="16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5801;p133">
              <a:extLst>
                <a:ext uri="{FF2B5EF4-FFF2-40B4-BE49-F238E27FC236}">
                  <a16:creationId xmlns:a16="http://schemas.microsoft.com/office/drawing/2014/main" id="{0FA62765-4262-F79A-CDDC-1CE2B563131B}"/>
                </a:ext>
              </a:extLst>
            </p:cNvPr>
            <p:cNvSpPr/>
            <p:nvPr/>
          </p:nvSpPr>
          <p:spPr>
            <a:xfrm>
              <a:off x="5730850" y="4046775"/>
              <a:ext cx="111350" cy="33825"/>
            </a:xfrm>
            <a:custGeom>
              <a:avLst/>
              <a:gdLst/>
              <a:ahLst/>
              <a:cxnLst/>
              <a:rect l="l" t="t" r="r" b="b"/>
              <a:pathLst>
                <a:path w="4454" h="1353" extrusionOk="0">
                  <a:moveTo>
                    <a:pt x="1790" y="1"/>
                  </a:moveTo>
                  <a:lnTo>
                    <a:pt x="1194" y="41"/>
                  </a:lnTo>
                  <a:lnTo>
                    <a:pt x="597" y="120"/>
                  </a:lnTo>
                  <a:lnTo>
                    <a:pt x="1" y="279"/>
                  </a:lnTo>
                  <a:lnTo>
                    <a:pt x="1" y="319"/>
                  </a:lnTo>
                  <a:lnTo>
                    <a:pt x="597" y="200"/>
                  </a:lnTo>
                  <a:lnTo>
                    <a:pt x="1790" y="200"/>
                  </a:lnTo>
                  <a:lnTo>
                    <a:pt x="2386" y="279"/>
                  </a:lnTo>
                  <a:lnTo>
                    <a:pt x="2665" y="359"/>
                  </a:lnTo>
                  <a:lnTo>
                    <a:pt x="2903" y="478"/>
                  </a:lnTo>
                  <a:lnTo>
                    <a:pt x="3460" y="716"/>
                  </a:lnTo>
                  <a:lnTo>
                    <a:pt x="3698" y="836"/>
                  </a:lnTo>
                  <a:lnTo>
                    <a:pt x="3937" y="995"/>
                  </a:lnTo>
                  <a:lnTo>
                    <a:pt x="4414" y="1353"/>
                  </a:lnTo>
                  <a:lnTo>
                    <a:pt x="4454" y="1353"/>
                  </a:lnTo>
                  <a:lnTo>
                    <a:pt x="4454" y="1313"/>
                  </a:lnTo>
                  <a:lnTo>
                    <a:pt x="4295" y="1035"/>
                  </a:lnTo>
                  <a:lnTo>
                    <a:pt x="4096" y="796"/>
                  </a:lnTo>
                  <a:lnTo>
                    <a:pt x="3857" y="597"/>
                  </a:lnTo>
                  <a:lnTo>
                    <a:pt x="3619" y="398"/>
                  </a:lnTo>
                  <a:lnTo>
                    <a:pt x="3341" y="279"/>
                  </a:lnTo>
                  <a:lnTo>
                    <a:pt x="3023" y="160"/>
                  </a:lnTo>
                  <a:lnTo>
                    <a:pt x="2704" y="80"/>
                  </a:lnTo>
                  <a:lnTo>
                    <a:pt x="2426" y="41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5802;p133">
              <a:extLst>
                <a:ext uri="{FF2B5EF4-FFF2-40B4-BE49-F238E27FC236}">
                  <a16:creationId xmlns:a16="http://schemas.microsoft.com/office/drawing/2014/main" id="{38242D1F-8985-B5F2-3754-DA39571B1429}"/>
                </a:ext>
              </a:extLst>
            </p:cNvPr>
            <p:cNvSpPr/>
            <p:nvPr/>
          </p:nvSpPr>
          <p:spPr>
            <a:xfrm>
              <a:off x="5730850" y="4046775"/>
              <a:ext cx="111350" cy="33825"/>
            </a:xfrm>
            <a:custGeom>
              <a:avLst/>
              <a:gdLst/>
              <a:ahLst/>
              <a:cxnLst/>
              <a:rect l="l" t="t" r="r" b="b"/>
              <a:pathLst>
                <a:path w="4454" h="1353" fill="none" extrusionOk="0">
                  <a:moveTo>
                    <a:pt x="1" y="279"/>
                  </a:moveTo>
                  <a:lnTo>
                    <a:pt x="1" y="279"/>
                  </a:lnTo>
                  <a:lnTo>
                    <a:pt x="597" y="120"/>
                  </a:lnTo>
                  <a:lnTo>
                    <a:pt x="1194" y="41"/>
                  </a:lnTo>
                  <a:lnTo>
                    <a:pt x="1790" y="1"/>
                  </a:lnTo>
                  <a:lnTo>
                    <a:pt x="2426" y="41"/>
                  </a:lnTo>
                  <a:lnTo>
                    <a:pt x="2426" y="41"/>
                  </a:lnTo>
                  <a:lnTo>
                    <a:pt x="2704" y="80"/>
                  </a:lnTo>
                  <a:lnTo>
                    <a:pt x="3023" y="160"/>
                  </a:lnTo>
                  <a:lnTo>
                    <a:pt x="3341" y="279"/>
                  </a:lnTo>
                  <a:lnTo>
                    <a:pt x="3619" y="398"/>
                  </a:lnTo>
                  <a:lnTo>
                    <a:pt x="3619" y="398"/>
                  </a:lnTo>
                  <a:lnTo>
                    <a:pt x="3857" y="597"/>
                  </a:lnTo>
                  <a:lnTo>
                    <a:pt x="4096" y="796"/>
                  </a:lnTo>
                  <a:lnTo>
                    <a:pt x="4295" y="1035"/>
                  </a:lnTo>
                  <a:lnTo>
                    <a:pt x="4454" y="1313"/>
                  </a:lnTo>
                  <a:lnTo>
                    <a:pt x="4454" y="1353"/>
                  </a:lnTo>
                  <a:lnTo>
                    <a:pt x="4414" y="1353"/>
                  </a:lnTo>
                  <a:lnTo>
                    <a:pt x="4414" y="1353"/>
                  </a:lnTo>
                  <a:lnTo>
                    <a:pt x="3937" y="995"/>
                  </a:lnTo>
                  <a:lnTo>
                    <a:pt x="3698" y="836"/>
                  </a:lnTo>
                  <a:lnTo>
                    <a:pt x="3460" y="716"/>
                  </a:lnTo>
                  <a:lnTo>
                    <a:pt x="3460" y="716"/>
                  </a:lnTo>
                  <a:lnTo>
                    <a:pt x="2903" y="478"/>
                  </a:lnTo>
                  <a:lnTo>
                    <a:pt x="2665" y="359"/>
                  </a:lnTo>
                  <a:lnTo>
                    <a:pt x="2386" y="279"/>
                  </a:lnTo>
                  <a:lnTo>
                    <a:pt x="2386" y="279"/>
                  </a:lnTo>
                  <a:lnTo>
                    <a:pt x="1790" y="200"/>
                  </a:lnTo>
                  <a:lnTo>
                    <a:pt x="1194" y="200"/>
                  </a:lnTo>
                  <a:lnTo>
                    <a:pt x="1194" y="200"/>
                  </a:lnTo>
                  <a:lnTo>
                    <a:pt x="597" y="200"/>
                  </a:lnTo>
                  <a:lnTo>
                    <a:pt x="1" y="319"/>
                  </a:lnTo>
                  <a:lnTo>
                    <a:pt x="1" y="279"/>
                  </a:lnTo>
                  <a:lnTo>
                    <a:pt x="1" y="2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5803;p133">
              <a:extLst>
                <a:ext uri="{FF2B5EF4-FFF2-40B4-BE49-F238E27FC236}">
                  <a16:creationId xmlns:a16="http://schemas.microsoft.com/office/drawing/2014/main" id="{6BE38415-81D3-CB26-9298-F78C04B1FF67}"/>
                </a:ext>
              </a:extLst>
            </p:cNvPr>
            <p:cNvSpPr/>
            <p:nvPr/>
          </p:nvSpPr>
          <p:spPr>
            <a:xfrm>
              <a:off x="5751725" y="4014975"/>
              <a:ext cx="117325" cy="20900"/>
            </a:xfrm>
            <a:custGeom>
              <a:avLst/>
              <a:gdLst/>
              <a:ahLst/>
              <a:cxnLst/>
              <a:rect l="l" t="t" r="r" b="b"/>
              <a:pathLst>
                <a:path w="4693" h="836" extrusionOk="0">
                  <a:moveTo>
                    <a:pt x="2386" y="1"/>
                  </a:moveTo>
                  <a:lnTo>
                    <a:pt x="1750" y="40"/>
                  </a:lnTo>
                  <a:lnTo>
                    <a:pt x="1154" y="120"/>
                  </a:lnTo>
                  <a:lnTo>
                    <a:pt x="557" y="319"/>
                  </a:lnTo>
                  <a:lnTo>
                    <a:pt x="1" y="597"/>
                  </a:lnTo>
                  <a:lnTo>
                    <a:pt x="1" y="637"/>
                  </a:lnTo>
                  <a:lnTo>
                    <a:pt x="597" y="438"/>
                  </a:lnTo>
                  <a:lnTo>
                    <a:pt x="1154" y="319"/>
                  </a:lnTo>
                  <a:lnTo>
                    <a:pt x="1750" y="239"/>
                  </a:lnTo>
                  <a:lnTo>
                    <a:pt x="2386" y="239"/>
                  </a:lnTo>
                  <a:lnTo>
                    <a:pt x="2943" y="358"/>
                  </a:lnTo>
                  <a:lnTo>
                    <a:pt x="3539" y="478"/>
                  </a:lnTo>
                  <a:lnTo>
                    <a:pt x="4096" y="637"/>
                  </a:lnTo>
                  <a:lnTo>
                    <a:pt x="4692" y="835"/>
                  </a:lnTo>
                  <a:lnTo>
                    <a:pt x="4692" y="796"/>
                  </a:lnTo>
                  <a:lnTo>
                    <a:pt x="4454" y="597"/>
                  </a:lnTo>
                  <a:lnTo>
                    <a:pt x="4215" y="438"/>
                  </a:lnTo>
                  <a:lnTo>
                    <a:pt x="3897" y="279"/>
                  </a:lnTo>
                  <a:lnTo>
                    <a:pt x="3619" y="160"/>
                  </a:lnTo>
                  <a:lnTo>
                    <a:pt x="3301" y="80"/>
                  </a:lnTo>
                  <a:lnTo>
                    <a:pt x="3022" y="40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5804;p133">
              <a:extLst>
                <a:ext uri="{FF2B5EF4-FFF2-40B4-BE49-F238E27FC236}">
                  <a16:creationId xmlns:a16="http://schemas.microsoft.com/office/drawing/2014/main" id="{C3F2DE56-F90E-15C8-1324-DCF978224666}"/>
                </a:ext>
              </a:extLst>
            </p:cNvPr>
            <p:cNvSpPr/>
            <p:nvPr/>
          </p:nvSpPr>
          <p:spPr>
            <a:xfrm>
              <a:off x="5629475" y="3523950"/>
              <a:ext cx="8975" cy="20900"/>
            </a:xfrm>
            <a:custGeom>
              <a:avLst/>
              <a:gdLst/>
              <a:ahLst/>
              <a:cxnLst/>
              <a:rect l="l" t="t" r="r" b="b"/>
              <a:pathLst>
                <a:path w="359" h="836" extrusionOk="0">
                  <a:moveTo>
                    <a:pt x="120" y="0"/>
                  </a:moveTo>
                  <a:lnTo>
                    <a:pt x="80" y="40"/>
                  </a:lnTo>
                  <a:lnTo>
                    <a:pt x="40" y="239"/>
                  </a:lnTo>
                  <a:lnTo>
                    <a:pt x="0" y="478"/>
                  </a:lnTo>
                  <a:lnTo>
                    <a:pt x="0" y="597"/>
                  </a:lnTo>
                  <a:lnTo>
                    <a:pt x="40" y="676"/>
                  </a:lnTo>
                  <a:lnTo>
                    <a:pt x="120" y="796"/>
                  </a:lnTo>
                  <a:lnTo>
                    <a:pt x="279" y="835"/>
                  </a:lnTo>
                  <a:lnTo>
                    <a:pt x="318" y="835"/>
                  </a:lnTo>
                  <a:lnTo>
                    <a:pt x="318" y="796"/>
                  </a:lnTo>
                  <a:lnTo>
                    <a:pt x="358" y="597"/>
                  </a:lnTo>
                  <a:lnTo>
                    <a:pt x="318" y="517"/>
                  </a:lnTo>
                  <a:lnTo>
                    <a:pt x="279" y="398"/>
                  </a:lnTo>
                  <a:lnTo>
                    <a:pt x="120" y="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5805;p133">
              <a:extLst>
                <a:ext uri="{FF2B5EF4-FFF2-40B4-BE49-F238E27FC236}">
                  <a16:creationId xmlns:a16="http://schemas.microsoft.com/office/drawing/2014/main" id="{16527C7A-8875-56BB-F92A-3EBCAA63C962}"/>
                </a:ext>
              </a:extLst>
            </p:cNvPr>
            <p:cNvSpPr/>
            <p:nvPr/>
          </p:nvSpPr>
          <p:spPr>
            <a:xfrm>
              <a:off x="5711975" y="3503075"/>
              <a:ext cx="7975" cy="37800"/>
            </a:xfrm>
            <a:custGeom>
              <a:avLst/>
              <a:gdLst/>
              <a:ahLst/>
              <a:cxnLst/>
              <a:rect l="l" t="t" r="r" b="b"/>
              <a:pathLst>
                <a:path w="319" h="1512" extrusionOk="0">
                  <a:moveTo>
                    <a:pt x="159" y="1"/>
                  </a:moveTo>
                  <a:lnTo>
                    <a:pt x="120" y="40"/>
                  </a:lnTo>
                  <a:lnTo>
                    <a:pt x="40" y="75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40" y="1472"/>
                  </a:lnTo>
                  <a:lnTo>
                    <a:pt x="40" y="1511"/>
                  </a:lnTo>
                  <a:lnTo>
                    <a:pt x="80" y="1511"/>
                  </a:lnTo>
                  <a:lnTo>
                    <a:pt x="159" y="1432"/>
                  </a:lnTo>
                  <a:lnTo>
                    <a:pt x="239" y="1352"/>
                  </a:lnTo>
                  <a:lnTo>
                    <a:pt x="318" y="1154"/>
                  </a:lnTo>
                  <a:lnTo>
                    <a:pt x="318" y="955"/>
                  </a:lnTo>
                  <a:lnTo>
                    <a:pt x="318" y="756"/>
                  </a:lnTo>
                  <a:lnTo>
                    <a:pt x="239" y="398"/>
                  </a:lnTo>
                  <a:lnTo>
                    <a:pt x="159" y="40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5806;p133">
              <a:extLst>
                <a:ext uri="{FF2B5EF4-FFF2-40B4-BE49-F238E27FC236}">
                  <a16:creationId xmlns:a16="http://schemas.microsoft.com/office/drawing/2014/main" id="{3FE59D37-F0E2-B7AF-ED48-C18881A5FCAC}"/>
                </a:ext>
              </a:extLst>
            </p:cNvPr>
            <p:cNvSpPr/>
            <p:nvPr/>
          </p:nvSpPr>
          <p:spPr>
            <a:xfrm>
              <a:off x="5793475" y="3543825"/>
              <a:ext cx="24875" cy="30850"/>
            </a:xfrm>
            <a:custGeom>
              <a:avLst/>
              <a:gdLst/>
              <a:ahLst/>
              <a:cxnLst/>
              <a:rect l="l" t="t" r="r" b="b"/>
              <a:pathLst>
                <a:path w="995" h="1234" extrusionOk="0">
                  <a:moveTo>
                    <a:pt x="955" y="1"/>
                  </a:moveTo>
                  <a:lnTo>
                    <a:pt x="398" y="557"/>
                  </a:lnTo>
                  <a:lnTo>
                    <a:pt x="279" y="677"/>
                  </a:lnTo>
                  <a:lnTo>
                    <a:pt x="160" y="836"/>
                  </a:lnTo>
                  <a:lnTo>
                    <a:pt x="40" y="995"/>
                  </a:lnTo>
                  <a:lnTo>
                    <a:pt x="1" y="1193"/>
                  </a:lnTo>
                  <a:lnTo>
                    <a:pt x="1" y="1233"/>
                  </a:lnTo>
                  <a:lnTo>
                    <a:pt x="239" y="1154"/>
                  </a:lnTo>
                  <a:lnTo>
                    <a:pt x="398" y="1034"/>
                  </a:lnTo>
                  <a:lnTo>
                    <a:pt x="518" y="915"/>
                  </a:lnTo>
                  <a:lnTo>
                    <a:pt x="597" y="716"/>
                  </a:lnTo>
                  <a:lnTo>
                    <a:pt x="796" y="398"/>
                  </a:lnTo>
                  <a:lnTo>
                    <a:pt x="995" y="40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5807;p133">
              <a:extLst>
                <a:ext uri="{FF2B5EF4-FFF2-40B4-BE49-F238E27FC236}">
                  <a16:creationId xmlns:a16="http://schemas.microsoft.com/office/drawing/2014/main" id="{10E35D9C-7CE1-52DA-B93D-F0AAB608BD10}"/>
                </a:ext>
              </a:extLst>
            </p:cNvPr>
            <p:cNvSpPr/>
            <p:nvPr/>
          </p:nvSpPr>
          <p:spPr>
            <a:xfrm>
              <a:off x="5841200" y="3639250"/>
              <a:ext cx="34800" cy="8975"/>
            </a:xfrm>
            <a:custGeom>
              <a:avLst/>
              <a:gdLst/>
              <a:ahLst/>
              <a:cxnLst/>
              <a:rect l="l" t="t" r="r" b="b"/>
              <a:pathLst>
                <a:path w="1392" h="359" extrusionOk="0">
                  <a:moveTo>
                    <a:pt x="1392" y="1"/>
                  </a:moveTo>
                  <a:lnTo>
                    <a:pt x="1034" y="40"/>
                  </a:lnTo>
                  <a:lnTo>
                    <a:pt x="358" y="40"/>
                  </a:lnTo>
                  <a:lnTo>
                    <a:pt x="199" y="80"/>
                  </a:lnTo>
                  <a:lnTo>
                    <a:pt x="40" y="199"/>
                  </a:lnTo>
                  <a:lnTo>
                    <a:pt x="0" y="199"/>
                  </a:lnTo>
                  <a:lnTo>
                    <a:pt x="199" y="319"/>
                  </a:lnTo>
                  <a:lnTo>
                    <a:pt x="358" y="358"/>
                  </a:lnTo>
                  <a:lnTo>
                    <a:pt x="557" y="358"/>
                  </a:lnTo>
                  <a:lnTo>
                    <a:pt x="756" y="319"/>
                  </a:lnTo>
                  <a:lnTo>
                    <a:pt x="1074" y="19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5808;p133">
              <a:extLst>
                <a:ext uri="{FF2B5EF4-FFF2-40B4-BE49-F238E27FC236}">
                  <a16:creationId xmlns:a16="http://schemas.microsoft.com/office/drawing/2014/main" id="{7C852F2A-F908-C72C-ECB9-A105F6AD822C}"/>
                </a:ext>
              </a:extLst>
            </p:cNvPr>
            <p:cNvSpPr/>
            <p:nvPr/>
          </p:nvSpPr>
          <p:spPr>
            <a:xfrm>
              <a:off x="5843175" y="3733675"/>
              <a:ext cx="35800" cy="8975"/>
            </a:xfrm>
            <a:custGeom>
              <a:avLst/>
              <a:gdLst/>
              <a:ahLst/>
              <a:cxnLst/>
              <a:rect l="l" t="t" r="r" b="b"/>
              <a:pathLst>
                <a:path w="1432" h="359" extrusionOk="0">
                  <a:moveTo>
                    <a:pt x="239" y="1"/>
                  </a:moveTo>
                  <a:lnTo>
                    <a:pt x="40" y="40"/>
                  </a:lnTo>
                  <a:lnTo>
                    <a:pt x="1" y="80"/>
                  </a:lnTo>
                  <a:lnTo>
                    <a:pt x="160" y="239"/>
                  </a:lnTo>
                  <a:lnTo>
                    <a:pt x="319" y="319"/>
                  </a:lnTo>
                  <a:lnTo>
                    <a:pt x="518" y="359"/>
                  </a:lnTo>
                  <a:lnTo>
                    <a:pt x="716" y="319"/>
                  </a:lnTo>
                  <a:lnTo>
                    <a:pt x="1074" y="279"/>
                  </a:lnTo>
                  <a:lnTo>
                    <a:pt x="1432" y="199"/>
                  </a:lnTo>
                  <a:lnTo>
                    <a:pt x="1432" y="160"/>
                  </a:lnTo>
                  <a:lnTo>
                    <a:pt x="1074" y="120"/>
                  </a:lnTo>
                  <a:lnTo>
                    <a:pt x="716" y="80"/>
                  </a:lnTo>
                  <a:lnTo>
                    <a:pt x="557" y="4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5809;p133">
              <a:extLst>
                <a:ext uri="{FF2B5EF4-FFF2-40B4-BE49-F238E27FC236}">
                  <a16:creationId xmlns:a16="http://schemas.microsoft.com/office/drawing/2014/main" id="{48B6E68B-49B8-FD6D-D737-9AFE3E74C1EA}"/>
                </a:ext>
              </a:extLst>
            </p:cNvPr>
            <p:cNvSpPr/>
            <p:nvPr/>
          </p:nvSpPr>
          <p:spPr>
            <a:xfrm>
              <a:off x="5807400" y="3820150"/>
              <a:ext cx="34800" cy="13950"/>
            </a:xfrm>
            <a:custGeom>
              <a:avLst/>
              <a:gdLst/>
              <a:ahLst/>
              <a:cxnLst/>
              <a:rect l="l" t="t" r="r" b="b"/>
              <a:pathLst>
                <a:path w="1392" h="558" extrusionOk="0">
                  <a:moveTo>
                    <a:pt x="0" y="1"/>
                  </a:moveTo>
                  <a:lnTo>
                    <a:pt x="0" y="40"/>
                  </a:lnTo>
                  <a:lnTo>
                    <a:pt x="80" y="239"/>
                  </a:lnTo>
                  <a:lnTo>
                    <a:pt x="239" y="359"/>
                  </a:lnTo>
                  <a:lnTo>
                    <a:pt x="438" y="438"/>
                  </a:lnTo>
                  <a:lnTo>
                    <a:pt x="597" y="478"/>
                  </a:lnTo>
                  <a:lnTo>
                    <a:pt x="994" y="557"/>
                  </a:lnTo>
                  <a:lnTo>
                    <a:pt x="1392" y="557"/>
                  </a:lnTo>
                  <a:lnTo>
                    <a:pt x="1392" y="518"/>
                  </a:lnTo>
                  <a:lnTo>
                    <a:pt x="716" y="239"/>
                  </a:lnTo>
                  <a:lnTo>
                    <a:pt x="557" y="160"/>
                  </a:lnTo>
                  <a:lnTo>
                    <a:pt x="398" y="80"/>
                  </a:lnTo>
                  <a:lnTo>
                    <a:pt x="199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5810;p133">
              <a:extLst>
                <a:ext uri="{FF2B5EF4-FFF2-40B4-BE49-F238E27FC236}">
                  <a16:creationId xmlns:a16="http://schemas.microsoft.com/office/drawing/2014/main" id="{C41C49FF-DF47-6509-1F6E-44696222D8AA}"/>
                </a:ext>
              </a:extLst>
            </p:cNvPr>
            <p:cNvSpPr/>
            <p:nvPr/>
          </p:nvSpPr>
          <p:spPr>
            <a:xfrm>
              <a:off x="5557900" y="4080575"/>
              <a:ext cx="18925" cy="19900"/>
            </a:xfrm>
            <a:custGeom>
              <a:avLst/>
              <a:gdLst/>
              <a:ahLst/>
              <a:cxnLst/>
              <a:rect l="l" t="t" r="r" b="b"/>
              <a:pathLst>
                <a:path w="757" h="796" extrusionOk="0">
                  <a:moveTo>
                    <a:pt x="1" y="1"/>
                  </a:moveTo>
                  <a:lnTo>
                    <a:pt x="637" y="796"/>
                  </a:lnTo>
                  <a:lnTo>
                    <a:pt x="756" y="7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5811;p133">
              <a:extLst>
                <a:ext uri="{FF2B5EF4-FFF2-40B4-BE49-F238E27FC236}">
                  <a16:creationId xmlns:a16="http://schemas.microsoft.com/office/drawing/2014/main" id="{592AF118-F18A-549A-826F-8AD0461A8C73}"/>
                </a:ext>
              </a:extLst>
            </p:cNvPr>
            <p:cNvSpPr/>
            <p:nvPr/>
          </p:nvSpPr>
          <p:spPr>
            <a:xfrm>
              <a:off x="5557900" y="4080575"/>
              <a:ext cx="18925" cy="19900"/>
            </a:xfrm>
            <a:custGeom>
              <a:avLst/>
              <a:gdLst/>
              <a:ahLst/>
              <a:cxnLst/>
              <a:rect l="l" t="t" r="r" b="b"/>
              <a:pathLst>
                <a:path w="757" h="79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756" y="716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5812;p133">
              <a:extLst>
                <a:ext uri="{FF2B5EF4-FFF2-40B4-BE49-F238E27FC236}">
                  <a16:creationId xmlns:a16="http://schemas.microsoft.com/office/drawing/2014/main" id="{3F4CAF73-569F-6CBB-467F-0CDF183CB147}"/>
                </a:ext>
              </a:extLst>
            </p:cNvPr>
            <p:cNvSpPr/>
            <p:nvPr/>
          </p:nvSpPr>
          <p:spPr>
            <a:xfrm>
              <a:off x="5637425" y="41730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4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5813;p133">
              <a:extLst>
                <a:ext uri="{FF2B5EF4-FFF2-40B4-BE49-F238E27FC236}">
                  <a16:creationId xmlns:a16="http://schemas.microsoft.com/office/drawing/2014/main" id="{70281C0A-EB77-E6E1-5D8C-D3B27F04063B}"/>
                </a:ext>
              </a:extLst>
            </p:cNvPr>
            <p:cNvSpPr/>
            <p:nvPr/>
          </p:nvSpPr>
          <p:spPr>
            <a:xfrm>
              <a:off x="5638425" y="4173025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5814;p133">
              <a:extLst>
                <a:ext uri="{FF2B5EF4-FFF2-40B4-BE49-F238E27FC236}">
                  <a16:creationId xmlns:a16="http://schemas.microsoft.com/office/drawing/2014/main" id="{FD81E52A-2F80-FF88-42F6-0F0E3DEEF7FE}"/>
                </a:ext>
              </a:extLst>
            </p:cNvPr>
            <p:cNvSpPr/>
            <p:nvPr/>
          </p:nvSpPr>
          <p:spPr>
            <a:xfrm>
              <a:off x="5637425" y="41730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5815;p133">
              <a:extLst>
                <a:ext uri="{FF2B5EF4-FFF2-40B4-BE49-F238E27FC236}">
                  <a16:creationId xmlns:a16="http://schemas.microsoft.com/office/drawing/2014/main" id="{DAAC8E38-AA92-DCD2-97D9-AC378CD1CBCA}"/>
                </a:ext>
              </a:extLst>
            </p:cNvPr>
            <p:cNvSpPr/>
            <p:nvPr/>
          </p:nvSpPr>
          <p:spPr>
            <a:xfrm>
              <a:off x="5637425" y="4173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5816;p133">
              <a:extLst>
                <a:ext uri="{FF2B5EF4-FFF2-40B4-BE49-F238E27FC236}">
                  <a16:creationId xmlns:a16="http://schemas.microsoft.com/office/drawing/2014/main" id="{82B668C5-2277-BBF6-205B-E219EF86047A}"/>
                </a:ext>
              </a:extLst>
            </p:cNvPr>
            <p:cNvSpPr/>
            <p:nvPr/>
          </p:nvSpPr>
          <p:spPr>
            <a:xfrm>
              <a:off x="5593700" y="4147175"/>
              <a:ext cx="144150" cy="218700"/>
            </a:xfrm>
            <a:custGeom>
              <a:avLst/>
              <a:gdLst/>
              <a:ahLst/>
              <a:cxnLst/>
              <a:rect l="l" t="t" r="r" b="b"/>
              <a:pathLst>
                <a:path w="5766" h="8748" extrusionOk="0">
                  <a:moveTo>
                    <a:pt x="1511" y="0"/>
                  </a:moveTo>
                  <a:lnTo>
                    <a:pt x="1630" y="517"/>
                  </a:lnTo>
                  <a:lnTo>
                    <a:pt x="1789" y="1074"/>
                  </a:lnTo>
                  <a:lnTo>
                    <a:pt x="2664" y="2028"/>
                  </a:lnTo>
                  <a:lnTo>
                    <a:pt x="3141" y="2585"/>
                  </a:lnTo>
                  <a:lnTo>
                    <a:pt x="3618" y="3221"/>
                  </a:lnTo>
                  <a:lnTo>
                    <a:pt x="4055" y="3857"/>
                  </a:lnTo>
                  <a:lnTo>
                    <a:pt x="4254" y="4215"/>
                  </a:lnTo>
                  <a:lnTo>
                    <a:pt x="4413" y="4533"/>
                  </a:lnTo>
                  <a:lnTo>
                    <a:pt x="4572" y="4851"/>
                  </a:lnTo>
                  <a:lnTo>
                    <a:pt x="4652" y="5209"/>
                  </a:lnTo>
                  <a:lnTo>
                    <a:pt x="4731" y="5527"/>
                  </a:lnTo>
                  <a:lnTo>
                    <a:pt x="4731" y="5885"/>
                  </a:lnTo>
                  <a:lnTo>
                    <a:pt x="4731" y="6243"/>
                  </a:lnTo>
                  <a:lnTo>
                    <a:pt x="4652" y="6561"/>
                  </a:lnTo>
                  <a:lnTo>
                    <a:pt x="4493" y="6919"/>
                  </a:lnTo>
                  <a:lnTo>
                    <a:pt x="4254" y="7237"/>
                  </a:lnTo>
                  <a:lnTo>
                    <a:pt x="4095" y="7396"/>
                  </a:lnTo>
                  <a:lnTo>
                    <a:pt x="3936" y="7555"/>
                  </a:lnTo>
                  <a:lnTo>
                    <a:pt x="3737" y="7674"/>
                  </a:lnTo>
                  <a:lnTo>
                    <a:pt x="3539" y="7793"/>
                  </a:lnTo>
                  <a:lnTo>
                    <a:pt x="3300" y="7873"/>
                  </a:lnTo>
                  <a:lnTo>
                    <a:pt x="3062" y="7952"/>
                  </a:lnTo>
                  <a:lnTo>
                    <a:pt x="2823" y="7992"/>
                  </a:lnTo>
                  <a:lnTo>
                    <a:pt x="2266" y="7992"/>
                  </a:lnTo>
                  <a:lnTo>
                    <a:pt x="1948" y="7873"/>
                  </a:lnTo>
                  <a:lnTo>
                    <a:pt x="1670" y="7753"/>
                  </a:lnTo>
                  <a:lnTo>
                    <a:pt x="1431" y="7515"/>
                  </a:lnTo>
                  <a:lnTo>
                    <a:pt x="1312" y="7316"/>
                  </a:lnTo>
                  <a:lnTo>
                    <a:pt x="1193" y="7078"/>
                  </a:lnTo>
                  <a:lnTo>
                    <a:pt x="1113" y="6799"/>
                  </a:lnTo>
                  <a:lnTo>
                    <a:pt x="1074" y="6521"/>
                  </a:lnTo>
                  <a:lnTo>
                    <a:pt x="1113" y="6282"/>
                  </a:lnTo>
                  <a:lnTo>
                    <a:pt x="1153" y="6044"/>
                  </a:lnTo>
                  <a:lnTo>
                    <a:pt x="1312" y="5885"/>
                  </a:lnTo>
                  <a:lnTo>
                    <a:pt x="1471" y="5766"/>
                  </a:lnTo>
                  <a:lnTo>
                    <a:pt x="1749" y="5646"/>
                  </a:lnTo>
                  <a:lnTo>
                    <a:pt x="2147" y="5646"/>
                  </a:lnTo>
                  <a:lnTo>
                    <a:pt x="2306" y="5686"/>
                  </a:lnTo>
                  <a:lnTo>
                    <a:pt x="2664" y="5845"/>
                  </a:lnTo>
                  <a:lnTo>
                    <a:pt x="2982" y="5964"/>
                  </a:lnTo>
                  <a:lnTo>
                    <a:pt x="3141" y="6004"/>
                  </a:lnTo>
                  <a:lnTo>
                    <a:pt x="3340" y="6044"/>
                  </a:lnTo>
                  <a:lnTo>
                    <a:pt x="3380" y="6044"/>
                  </a:lnTo>
                  <a:lnTo>
                    <a:pt x="3539" y="6004"/>
                  </a:lnTo>
                  <a:lnTo>
                    <a:pt x="3618" y="5964"/>
                  </a:lnTo>
                  <a:lnTo>
                    <a:pt x="3658" y="5925"/>
                  </a:lnTo>
                  <a:lnTo>
                    <a:pt x="3698" y="5766"/>
                  </a:lnTo>
                  <a:lnTo>
                    <a:pt x="3658" y="5567"/>
                  </a:lnTo>
                  <a:lnTo>
                    <a:pt x="3539" y="5567"/>
                  </a:lnTo>
                  <a:lnTo>
                    <a:pt x="3419" y="5607"/>
                  </a:lnTo>
                  <a:lnTo>
                    <a:pt x="3221" y="5567"/>
                  </a:lnTo>
                  <a:lnTo>
                    <a:pt x="2942" y="5447"/>
                  </a:lnTo>
                  <a:lnTo>
                    <a:pt x="2346" y="5129"/>
                  </a:lnTo>
                  <a:lnTo>
                    <a:pt x="2028" y="4970"/>
                  </a:lnTo>
                  <a:lnTo>
                    <a:pt x="1869" y="4970"/>
                  </a:lnTo>
                  <a:lnTo>
                    <a:pt x="1670" y="4931"/>
                  </a:lnTo>
                  <a:lnTo>
                    <a:pt x="1431" y="4970"/>
                  </a:lnTo>
                  <a:lnTo>
                    <a:pt x="1153" y="5050"/>
                  </a:lnTo>
                  <a:lnTo>
                    <a:pt x="875" y="5209"/>
                  </a:lnTo>
                  <a:lnTo>
                    <a:pt x="557" y="5447"/>
                  </a:lnTo>
                  <a:lnTo>
                    <a:pt x="358" y="5646"/>
                  </a:lnTo>
                  <a:lnTo>
                    <a:pt x="199" y="5845"/>
                  </a:lnTo>
                  <a:lnTo>
                    <a:pt x="119" y="6084"/>
                  </a:lnTo>
                  <a:lnTo>
                    <a:pt x="40" y="6282"/>
                  </a:lnTo>
                  <a:lnTo>
                    <a:pt x="0" y="6521"/>
                  </a:lnTo>
                  <a:lnTo>
                    <a:pt x="0" y="6760"/>
                  </a:lnTo>
                  <a:lnTo>
                    <a:pt x="40" y="7038"/>
                  </a:lnTo>
                  <a:lnTo>
                    <a:pt x="80" y="7237"/>
                  </a:lnTo>
                  <a:lnTo>
                    <a:pt x="199" y="7475"/>
                  </a:lnTo>
                  <a:lnTo>
                    <a:pt x="318" y="7714"/>
                  </a:lnTo>
                  <a:lnTo>
                    <a:pt x="437" y="7913"/>
                  </a:lnTo>
                  <a:lnTo>
                    <a:pt x="636" y="8111"/>
                  </a:lnTo>
                  <a:lnTo>
                    <a:pt x="835" y="8270"/>
                  </a:lnTo>
                  <a:lnTo>
                    <a:pt x="1034" y="8429"/>
                  </a:lnTo>
                  <a:lnTo>
                    <a:pt x="1272" y="8509"/>
                  </a:lnTo>
                  <a:lnTo>
                    <a:pt x="1551" y="8628"/>
                  </a:lnTo>
                  <a:lnTo>
                    <a:pt x="2147" y="8708"/>
                  </a:lnTo>
                  <a:lnTo>
                    <a:pt x="2743" y="8747"/>
                  </a:lnTo>
                  <a:lnTo>
                    <a:pt x="3101" y="8747"/>
                  </a:lnTo>
                  <a:lnTo>
                    <a:pt x="3499" y="8708"/>
                  </a:lnTo>
                  <a:lnTo>
                    <a:pt x="3857" y="8588"/>
                  </a:lnTo>
                  <a:lnTo>
                    <a:pt x="4215" y="8469"/>
                  </a:lnTo>
                  <a:lnTo>
                    <a:pt x="4533" y="8310"/>
                  </a:lnTo>
                  <a:lnTo>
                    <a:pt x="4811" y="8111"/>
                  </a:lnTo>
                  <a:lnTo>
                    <a:pt x="5049" y="7833"/>
                  </a:lnTo>
                  <a:lnTo>
                    <a:pt x="5288" y="7555"/>
                  </a:lnTo>
                  <a:lnTo>
                    <a:pt x="5487" y="7117"/>
                  </a:lnTo>
                  <a:lnTo>
                    <a:pt x="5646" y="6640"/>
                  </a:lnTo>
                  <a:lnTo>
                    <a:pt x="5725" y="6123"/>
                  </a:lnTo>
                  <a:lnTo>
                    <a:pt x="5765" y="5607"/>
                  </a:lnTo>
                  <a:lnTo>
                    <a:pt x="5725" y="5090"/>
                  </a:lnTo>
                  <a:lnTo>
                    <a:pt x="5646" y="4573"/>
                  </a:lnTo>
                  <a:lnTo>
                    <a:pt x="5487" y="4056"/>
                  </a:lnTo>
                  <a:lnTo>
                    <a:pt x="5288" y="3619"/>
                  </a:lnTo>
                  <a:lnTo>
                    <a:pt x="5049" y="3300"/>
                  </a:lnTo>
                  <a:lnTo>
                    <a:pt x="4771" y="2943"/>
                  </a:lnTo>
                  <a:lnTo>
                    <a:pt x="4374" y="2545"/>
                  </a:lnTo>
                  <a:lnTo>
                    <a:pt x="3896" y="2108"/>
                  </a:lnTo>
                  <a:lnTo>
                    <a:pt x="2743" y="107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A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5817;p133">
              <a:extLst>
                <a:ext uri="{FF2B5EF4-FFF2-40B4-BE49-F238E27FC236}">
                  <a16:creationId xmlns:a16="http://schemas.microsoft.com/office/drawing/2014/main" id="{D3D953D9-1EAA-BAF7-9F66-D98D3E30EB26}"/>
                </a:ext>
              </a:extLst>
            </p:cNvPr>
            <p:cNvSpPr/>
            <p:nvPr/>
          </p:nvSpPr>
          <p:spPr>
            <a:xfrm>
              <a:off x="5593700" y="4147175"/>
              <a:ext cx="144150" cy="218700"/>
            </a:xfrm>
            <a:custGeom>
              <a:avLst/>
              <a:gdLst/>
              <a:ahLst/>
              <a:cxnLst/>
              <a:rect l="l" t="t" r="r" b="b"/>
              <a:pathLst>
                <a:path w="5766" h="8748" fill="none" extrusionOk="0">
                  <a:moveTo>
                    <a:pt x="1511" y="0"/>
                  </a:moveTo>
                  <a:lnTo>
                    <a:pt x="1511" y="0"/>
                  </a:lnTo>
                  <a:lnTo>
                    <a:pt x="1630" y="517"/>
                  </a:lnTo>
                  <a:lnTo>
                    <a:pt x="1789" y="1074"/>
                  </a:lnTo>
                  <a:lnTo>
                    <a:pt x="1789" y="1074"/>
                  </a:lnTo>
                  <a:lnTo>
                    <a:pt x="1789" y="1074"/>
                  </a:lnTo>
                  <a:lnTo>
                    <a:pt x="2664" y="2028"/>
                  </a:lnTo>
                  <a:lnTo>
                    <a:pt x="3141" y="2585"/>
                  </a:lnTo>
                  <a:lnTo>
                    <a:pt x="3618" y="3221"/>
                  </a:lnTo>
                  <a:lnTo>
                    <a:pt x="4055" y="3857"/>
                  </a:lnTo>
                  <a:lnTo>
                    <a:pt x="4254" y="4215"/>
                  </a:lnTo>
                  <a:lnTo>
                    <a:pt x="4413" y="4533"/>
                  </a:lnTo>
                  <a:lnTo>
                    <a:pt x="4572" y="4851"/>
                  </a:lnTo>
                  <a:lnTo>
                    <a:pt x="4652" y="5209"/>
                  </a:lnTo>
                  <a:lnTo>
                    <a:pt x="4731" y="5527"/>
                  </a:lnTo>
                  <a:lnTo>
                    <a:pt x="4731" y="5885"/>
                  </a:lnTo>
                  <a:lnTo>
                    <a:pt x="4731" y="5885"/>
                  </a:lnTo>
                  <a:lnTo>
                    <a:pt x="4731" y="6243"/>
                  </a:lnTo>
                  <a:lnTo>
                    <a:pt x="4652" y="6561"/>
                  </a:lnTo>
                  <a:lnTo>
                    <a:pt x="4493" y="6919"/>
                  </a:lnTo>
                  <a:lnTo>
                    <a:pt x="4254" y="7237"/>
                  </a:lnTo>
                  <a:lnTo>
                    <a:pt x="4254" y="7237"/>
                  </a:lnTo>
                  <a:lnTo>
                    <a:pt x="4095" y="7396"/>
                  </a:lnTo>
                  <a:lnTo>
                    <a:pt x="3936" y="7555"/>
                  </a:lnTo>
                  <a:lnTo>
                    <a:pt x="3737" y="7674"/>
                  </a:lnTo>
                  <a:lnTo>
                    <a:pt x="3539" y="7793"/>
                  </a:lnTo>
                  <a:lnTo>
                    <a:pt x="3300" y="7873"/>
                  </a:lnTo>
                  <a:lnTo>
                    <a:pt x="3062" y="7952"/>
                  </a:lnTo>
                  <a:lnTo>
                    <a:pt x="2823" y="7992"/>
                  </a:lnTo>
                  <a:lnTo>
                    <a:pt x="2584" y="7992"/>
                  </a:lnTo>
                  <a:lnTo>
                    <a:pt x="2584" y="7992"/>
                  </a:lnTo>
                  <a:lnTo>
                    <a:pt x="2266" y="7992"/>
                  </a:lnTo>
                  <a:lnTo>
                    <a:pt x="1948" y="7873"/>
                  </a:lnTo>
                  <a:lnTo>
                    <a:pt x="1670" y="7753"/>
                  </a:lnTo>
                  <a:lnTo>
                    <a:pt x="1431" y="7515"/>
                  </a:lnTo>
                  <a:lnTo>
                    <a:pt x="1431" y="7515"/>
                  </a:lnTo>
                  <a:lnTo>
                    <a:pt x="1312" y="7316"/>
                  </a:lnTo>
                  <a:lnTo>
                    <a:pt x="1193" y="7078"/>
                  </a:lnTo>
                  <a:lnTo>
                    <a:pt x="1113" y="6799"/>
                  </a:lnTo>
                  <a:lnTo>
                    <a:pt x="1074" y="6521"/>
                  </a:lnTo>
                  <a:lnTo>
                    <a:pt x="1074" y="6521"/>
                  </a:lnTo>
                  <a:lnTo>
                    <a:pt x="1113" y="6282"/>
                  </a:lnTo>
                  <a:lnTo>
                    <a:pt x="1153" y="6044"/>
                  </a:lnTo>
                  <a:lnTo>
                    <a:pt x="1312" y="5885"/>
                  </a:lnTo>
                  <a:lnTo>
                    <a:pt x="1471" y="5766"/>
                  </a:lnTo>
                  <a:lnTo>
                    <a:pt x="1471" y="5766"/>
                  </a:lnTo>
                  <a:lnTo>
                    <a:pt x="1749" y="5646"/>
                  </a:lnTo>
                  <a:lnTo>
                    <a:pt x="1948" y="5646"/>
                  </a:lnTo>
                  <a:lnTo>
                    <a:pt x="1948" y="5646"/>
                  </a:lnTo>
                  <a:lnTo>
                    <a:pt x="2147" y="5646"/>
                  </a:lnTo>
                  <a:lnTo>
                    <a:pt x="2306" y="5686"/>
                  </a:lnTo>
                  <a:lnTo>
                    <a:pt x="2664" y="5845"/>
                  </a:lnTo>
                  <a:lnTo>
                    <a:pt x="2982" y="5964"/>
                  </a:lnTo>
                  <a:lnTo>
                    <a:pt x="3141" y="6004"/>
                  </a:lnTo>
                  <a:lnTo>
                    <a:pt x="3340" y="6044"/>
                  </a:lnTo>
                  <a:lnTo>
                    <a:pt x="3340" y="6044"/>
                  </a:lnTo>
                  <a:lnTo>
                    <a:pt x="3380" y="6044"/>
                  </a:lnTo>
                  <a:lnTo>
                    <a:pt x="3380" y="6044"/>
                  </a:lnTo>
                  <a:lnTo>
                    <a:pt x="3539" y="6004"/>
                  </a:lnTo>
                  <a:lnTo>
                    <a:pt x="3618" y="5964"/>
                  </a:lnTo>
                  <a:lnTo>
                    <a:pt x="3658" y="5925"/>
                  </a:lnTo>
                  <a:lnTo>
                    <a:pt x="3698" y="5766"/>
                  </a:lnTo>
                  <a:lnTo>
                    <a:pt x="3658" y="5567"/>
                  </a:lnTo>
                  <a:lnTo>
                    <a:pt x="3658" y="5567"/>
                  </a:lnTo>
                  <a:lnTo>
                    <a:pt x="3539" y="5567"/>
                  </a:lnTo>
                  <a:lnTo>
                    <a:pt x="3419" y="5607"/>
                  </a:lnTo>
                  <a:lnTo>
                    <a:pt x="3419" y="5607"/>
                  </a:lnTo>
                  <a:lnTo>
                    <a:pt x="3221" y="5567"/>
                  </a:lnTo>
                  <a:lnTo>
                    <a:pt x="2942" y="5447"/>
                  </a:lnTo>
                  <a:lnTo>
                    <a:pt x="2942" y="5447"/>
                  </a:lnTo>
                  <a:lnTo>
                    <a:pt x="2346" y="5129"/>
                  </a:lnTo>
                  <a:lnTo>
                    <a:pt x="2028" y="4970"/>
                  </a:lnTo>
                  <a:lnTo>
                    <a:pt x="1869" y="4970"/>
                  </a:lnTo>
                  <a:lnTo>
                    <a:pt x="1670" y="4931"/>
                  </a:lnTo>
                  <a:lnTo>
                    <a:pt x="1670" y="4931"/>
                  </a:lnTo>
                  <a:lnTo>
                    <a:pt x="1431" y="4970"/>
                  </a:lnTo>
                  <a:lnTo>
                    <a:pt x="1153" y="5050"/>
                  </a:lnTo>
                  <a:lnTo>
                    <a:pt x="875" y="5209"/>
                  </a:lnTo>
                  <a:lnTo>
                    <a:pt x="557" y="5447"/>
                  </a:lnTo>
                  <a:lnTo>
                    <a:pt x="557" y="5447"/>
                  </a:lnTo>
                  <a:lnTo>
                    <a:pt x="358" y="5646"/>
                  </a:lnTo>
                  <a:lnTo>
                    <a:pt x="199" y="5845"/>
                  </a:lnTo>
                  <a:lnTo>
                    <a:pt x="119" y="6084"/>
                  </a:lnTo>
                  <a:lnTo>
                    <a:pt x="40" y="6282"/>
                  </a:lnTo>
                  <a:lnTo>
                    <a:pt x="0" y="6521"/>
                  </a:lnTo>
                  <a:lnTo>
                    <a:pt x="0" y="6760"/>
                  </a:lnTo>
                  <a:lnTo>
                    <a:pt x="40" y="7038"/>
                  </a:lnTo>
                  <a:lnTo>
                    <a:pt x="80" y="7237"/>
                  </a:lnTo>
                  <a:lnTo>
                    <a:pt x="199" y="7475"/>
                  </a:lnTo>
                  <a:lnTo>
                    <a:pt x="318" y="7714"/>
                  </a:lnTo>
                  <a:lnTo>
                    <a:pt x="437" y="7913"/>
                  </a:lnTo>
                  <a:lnTo>
                    <a:pt x="636" y="8111"/>
                  </a:lnTo>
                  <a:lnTo>
                    <a:pt x="835" y="8270"/>
                  </a:lnTo>
                  <a:lnTo>
                    <a:pt x="1034" y="8429"/>
                  </a:lnTo>
                  <a:lnTo>
                    <a:pt x="1272" y="8509"/>
                  </a:lnTo>
                  <a:lnTo>
                    <a:pt x="1551" y="8628"/>
                  </a:lnTo>
                  <a:lnTo>
                    <a:pt x="1551" y="8628"/>
                  </a:lnTo>
                  <a:lnTo>
                    <a:pt x="2147" y="8708"/>
                  </a:lnTo>
                  <a:lnTo>
                    <a:pt x="2743" y="8747"/>
                  </a:lnTo>
                  <a:lnTo>
                    <a:pt x="2743" y="8747"/>
                  </a:lnTo>
                  <a:lnTo>
                    <a:pt x="3101" y="8747"/>
                  </a:lnTo>
                  <a:lnTo>
                    <a:pt x="3499" y="8708"/>
                  </a:lnTo>
                  <a:lnTo>
                    <a:pt x="3857" y="8588"/>
                  </a:lnTo>
                  <a:lnTo>
                    <a:pt x="4215" y="8469"/>
                  </a:lnTo>
                  <a:lnTo>
                    <a:pt x="4533" y="8310"/>
                  </a:lnTo>
                  <a:lnTo>
                    <a:pt x="4811" y="8111"/>
                  </a:lnTo>
                  <a:lnTo>
                    <a:pt x="5049" y="7833"/>
                  </a:lnTo>
                  <a:lnTo>
                    <a:pt x="5288" y="7555"/>
                  </a:lnTo>
                  <a:lnTo>
                    <a:pt x="5288" y="7555"/>
                  </a:lnTo>
                  <a:lnTo>
                    <a:pt x="5487" y="7117"/>
                  </a:lnTo>
                  <a:lnTo>
                    <a:pt x="5646" y="6640"/>
                  </a:lnTo>
                  <a:lnTo>
                    <a:pt x="5725" y="6123"/>
                  </a:lnTo>
                  <a:lnTo>
                    <a:pt x="5765" y="5607"/>
                  </a:lnTo>
                  <a:lnTo>
                    <a:pt x="5725" y="5090"/>
                  </a:lnTo>
                  <a:lnTo>
                    <a:pt x="5646" y="4573"/>
                  </a:lnTo>
                  <a:lnTo>
                    <a:pt x="5487" y="4056"/>
                  </a:lnTo>
                  <a:lnTo>
                    <a:pt x="5288" y="3619"/>
                  </a:lnTo>
                  <a:lnTo>
                    <a:pt x="5288" y="3619"/>
                  </a:lnTo>
                  <a:lnTo>
                    <a:pt x="5049" y="3300"/>
                  </a:lnTo>
                  <a:lnTo>
                    <a:pt x="4771" y="2943"/>
                  </a:lnTo>
                  <a:lnTo>
                    <a:pt x="4374" y="2545"/>
                  </a:lnTo>
                  <a:lnTo>
                    <a:pt x="3896" y="2108"/>
                  </a:lnTo>
                  <a:lnTo>
                    <a:pt x="2743" y="1074"/>
                  </a:lnTo>
                  <a:lnTo>
                    <a:pt x="1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5818;p133">
              <a:extLst>
                <a:ext uri="{FF2B5EF4-FFF2-40B4-BE49-F238E27FC236}">
                  <a16:creationId xmlns:a16="http://schemas.microsoft.com/office/drawing/2014/main" id="{2CF58CBF-4AB2-9C26-8AD5-A5FF6B9A2F6B}"/>
                </a:ext>
              </a:extLst>
            </p:cNvPr>
            <p:cNvSpPr/>
            <p:nvPr/>
          </p:nvSpPr>
          <p:spPr>
            <a:xfrm>
              <a:off x="5583750" y="4111400"/>
              <a:ext cx="54700" cy="62625"/>
            </a:xfrm>
            <a:custGeom>
              <a:avLst/>
              <a:gdLst/>
              <a:ahLst/>
              <a:cxnLst/>
              <a:rect l="l" t="t" r="r" b="b"/>
              <a:pathLst>
                <a:path w="2188" h="2505" extrusionOk="0">
                  <a:moveTo>
                    <a:pt x="239" y="0"/>
                  </a:moveTo>
                  <a:lnTo>
                    <a:pt x="0" y="40"/>
                  </a:lnTo>
                  <a:lnTo>
                    <a:pt x="1074" y="1272"/>
                  </a:lnTo>
                  <a:lnTo>
                    <a:pt x="2147" y="2465"/>
                  </a:lnTo>
                  <a:lnTo>
                    <a:pt x="2176" y="2465"/>
                  </a:lnTo>
                  <a:lnTo>
                    <a:pt x="2028" y="1948"/>
                  </a:lnTo>
                  <a:lnTo>
                    <a:pt x="1909" y="1431"/>
                  </a:lnTo>
                  <a:lnTo>
                    <a:pt x="239" y="0"/>
                  </a:lnTo>
                  <a:close/>
                  <a:moveTo>
                    <a:pt x="2176" y="2465"/>
                  </a:moveTo>
                  <a:lnTo>
                    <a:pt x="2187" y="2505"/>
                  </a:lnTo>
                  <a:lnTo>
                    <a:pt x="2187" y="2465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5819;p133">
              <a:extLst>
                <a:ext uri="{FF2B5EF4-FFF2-40B4-BE49-F238E27FC236}">
                  <a16:creationId xmlns:a16="http://schemas.microsoft.com/office/drawing/2014/main" id="{864EACC7-355E-3D07-DD2E-AA971D1C3C35}"/>
                </a:ext>
              </a:extLst>
            </p:cNvPr>
            <p:cNvSpPr/>
            <p:nvPr/>
          </p:nvSpPr>
          <p:spPr>
            <a:xfrm>
              <a:off x="5583750" y="4111400"/>
              <a:ext cx="54700" cy="62625"/>
            </a:xfrm>
            <a:custGeom>
              <a:avLst/>
              <a:gdLst/>
              <a:ahLst/>
              <a:cxnLst/>
              <a:rect l="l" t="t" r="r" b="b"/>
              <a:pathLst>
                <a:path w="2188" h="2505" fill="none" extrusionOk="0">
                  <a:moveTo>
                    <a:pt x="239" y="0"/>
                  </a:moveTo>
                  <a:lnTo>
                    <a:pt x="239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074" y="1272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505"/>
                  </a:lnTo>
                  <a:lnTo>
                    <a:pt x="2187" y="2505"/>
                  </a:lnTo>
                  <a:lnTo>
                    <a:pt x="2187" y="2505"/>
                  </a:lnTo>
                  <a:lnTo>
                    <a:pt x="2028" y="1948"/>
                  </a:lnTo>
                  <a:lnTo>
                    <a:pt x="1909" y="1431"/>
                  </a:lnTo>
                  <a:lnTo>
                    <a:pt x="1909" y="1431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5820;p133">
              <a:extLst>
                <a:ext uri="{FF2B5EF4-FFF2-40B4-BE49-F238E27FC236}">
                  <a16:creationId xmlns:a16="http://schemas.microsoft.com/office/drawing/2014/main" id="{E7B7FE17-C2D1-903B-6B3C-D8CA771B1DA4}"/>
                </a:ext>
              </a:extLst>
            </p:cNvPr>
            <p:cNvSpPr/>
            <p:nvPr/>
          </p:nvSpPr>
          <p:spPr>
            <a:xfrm>
              <a:off x="5573800" y="4098475"/>
              <a:ext cx="15925" cy="13925"/>
            </a:xfrm>
            <a:custGeom>
              <a:avLst/>
              <a:gdLst/>
              <a:ahLst/>
              <a:cxnLst/>
              <a:rect l="l" t="t" r="r" b="b"/>
              <a:pathLst>
                <a:path w="637" h="557" extrusionOk="0">
                  <a:moveTo>
                    <a:pt x="120" y="0"/>
                  </a:moveTo>
                  <a:lnTo>
                    <a:pt x="1" y="80"/>
                  </a:lnTo>
                  <a:lnTo>
                    <a:pt x="398" y="557"/>
                  </a:lnTo>
                  <a:lnTo>
                    <a:pt x="637" y="51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87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5821;p133">
              <a:extLst>
                <a:ext uri="{FF2B5EF4-FFF2-40B4-BE49-F238E27FC236}">
                  <a16:creationId xmlns:a16="http://schemas.microsoft.com/office/drawing/2014/main" id="{5552C981-5BA9-D0BF-991C-5C87E307F416}"/>
                </a:ext>
              </a:extLst>
            </p:cNvPr>
            <p:cNvSpPr/>
            <p:nvPr/>
          </p:nvSpPr>
          <p:spPr>
            <a:xfrm>
              <a:off x="5573800" y="4098475"/>
              <a:ext cx="15925" cy="13925"/>
            </a:xfrm>
            <a:custGeom>
              <a:avLst/>
              <a:gdLst/>
              <a:ahLst/>
              <a:cxnLst/>
              <a:rect l="l" t="t" r="r" b="b"/>
              <a:pathLst>
                <a:path w="637" h="557" fill="none" extrusionOk="0">
                  <a:moveTo>
                    <a:pt x="120" y="0"/>
                  </a:moveTo>
                  <a:lnTo>
                    <a:pt x="120" y="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398" y="557"/>
                  </a:lnTo>
                  <a:lnTo>
                    <a:pt x="398" y="557"/>
                  </a:lnTo>
                  <a:lnTo>
                    <a:pt x="637" y="517"/>
                  </a:lnTo>
                  <a:lnTo>
                    <a:pt x="637" y="517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5822;p133">
              <a:extLst>
                <a:ext uri="{FF2B5EF4-FFF2-40B4-BE49-F238E27FC236}">
                  <a16:creationId xmlns:a16="http://schemas.microsoft.com/office/drawing/2014/main" id="{94FD0363-8F4E-CE76-C40F-C1A9E14FE8CB}"/>
                </a:ext>
              </a:extLst>
            </p:cNvPr>
            <p:cNvSpPr/>
            <p:nvPr/>
          </p:nvSpPr>
          <p:spPr>
            <a:xfrm>
              <a:off x="5800425" y="4094500"/>
              <a:ext cx="41775" cy="35800"/>
            </a:xfrm>
            <a:custGeom>
              <a:avLst/>
              <a:gdLst/>
              <a:ahLst/>
              <a:cxnLst/>
              <a:rect l="l" t="t" r="r" b="b"/>
              <a:pathLst>
                <a:path w="1671" h="1432" extrusionOk="0">
                  <a:moveTo>
                    <a:pt x="1" y="1432"/>
                  </a:move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close/>
                  <a:moveTo>
                    <a:pt x="478" y="438"/>
                  </a:moveTo>
                  <a:lnTo>
                    <a:pt x="478" y="438"/>
                  </a:lnTo>
                  <a:lnTo>
                    <a:pt x="438" y="875"/>
                  </a:lnTo>
                  <a:lnTo>
                    <a:pt x="399" y="1193"/>
                  </a:lnTo>
                  <a:lnTo>
                    <a:pt x="359" y="1273"/>
                  </a:lnTo>
                  <a:lnTo>
                    <a:pt x="279" y="1352"/>
                  </a:lnTo>
                  <a:lnTo>
                    <a:pt x="160" y="139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60" y="1392"/>
                  </a:lnTo>
                  <a:lnTo>
                    <a:pt x="279" y="1352"/>
                  </a:lnTo>
                  <a:lnTo>
                    <a:pt x="359" y="1273"/>
                  </a:lnTo>
                  <a:lnTo>
                    <a:pt x="399" y="1193"/>
                  </a:lnTo>
                  <a:lnTo>
                    <a:pt x="438" y="875"/>
                  </a:lnTo>
                  <a:lnTo>
                    <a:pt x="478" y="438"/>
                  </a:lnTo>
                  <a:close/>
                  <a:moveTo>
                    <a:pt x="1631" y="239"/>
                  </a:moveTo>
                  <a:lnTo>
                    <a:pt x="1631" y="239"/>
                  </a:lnTo>
                  <a:lnTo>
                    <a:pt x="1671" y="239"/>
                  </a:lnTo>
                  <a:lnTo>
                    <a:pt x="1671" y="239"/>
                  </a:lnTo>
                  <a:lnTo>
                    <a:pt x="1631" y="239"/>
                  </a:lnTo>
                  <a:close/>
                  <a:moveTo>
                    <a:pt x="1631" y="239"/>
                  </a:moveTo>
                  <a:lnTo>
                    <a:pt x="1631" y="239"/>
                  </a:lnTo>
                  <a:lnTo>
                    <a:pt x="1631" y="239"/>
                  </a:lnTo>
                  <a:lnTo>
                    <a:pt x="1631" y="239"/>
                  </a:lnTo>
                  <a:lnTo>
                    <a:pt x="1631" y="239"/>
                  </a:lnTo>
                  <a:close/>
                  <a:moveTo>
                    <a:pt x="1035" y="80"/>
                  </a:moveTo>
                  <a:lnTo>
                    <a:pt x="1035" y="80"/>
                  </a:lnTo>
                  <a:lnTo>
                    <a:pt x="1631" y="239"/>
                  </a:lnTo>
                  <a:lnTo>
                    <a:pt x="1631" y="239"/>
                  </a:lnTo>
                  <a:lnTo>
                    <a:pt x="1035" y="80"/>
                  </a:lnTo>
                  <a:close/>
                  <a:moveTo>
                    <a:pt x="1035" y="40"/>
                  </a:moveTo>
                  <a:lnTo>
                    <a:pt x="1035" y="40"/>
                  </a:lnTo>
                  <a:lnTo>
                    <a:pt x="1035" y="80"/>
                  </a:lnTo>
                  <a:lnTo>
                    <a:pt x="1035" y="80"/>
                  </a:lnTo>
                  <a:lnTo>
                    <a:pt x="1035" y="40"/>
                  </a:lnTo>
                  <a:close/>
                  <a:moveTo>
                    <a:pt x="995" y="40"/>
                  </a:moveTo>
                  <a:lnTo>
                    <a:pt x="995" y="40"/>
                  </a:lnTo>
                  <a:lnTo>
                    <a:pt x="1035" y="40"/>
                  </a:lnTo>
                  <a:lnTo>
                    <a:pt x="1035" y="40"/>
                  </a:lnTo>
                  <a:lnTo>
                    <a:pt x="995" y="40"/>
                  </a:lnTo>
                  <a:close/>
                  <a:moveTo>
                    <a:pt x="995" y="40"/>
                  </a:moveTo>
                  <a:lnTo>
                    <a:pt x="995" y="40"/>
                  </a:lnTo>
                  <a:lnTo>
                    <a:pt x="995" y="40"/>
                  </a:lnTo>
                  <a:lnTo>
                    <a:pt x="995" y="40"/>
                  </a:lnTo>
                  <a:lnTo>
                    <a:pt x="995" y="40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637" y="40"/>
                  </a:lnTo>
                  <a:lnTo>
                    <a:pt x="558" y="120"/>
                  </a:lnTo>
                  <a:lnTo>
                    <a:pt x="478" y="239"/>
                  </a:lnTo>
                  <a:lnTo>
                    <a:pt x="478" y="438"/>
                  </a:lnTo>
                  <a:lnTo>
                    <a:pt x="478" y="438"/>
                  </a:lnTo>
                  <a:lnTo>
                    <a:pt x="478" y="239"/>
                  </a:lnTo>
                  <a:lnTo>
                    <a:pt x="558" y="120"/>
                  </a:lnTo>
                  <a:lnTo>
                    <a:pt x="637" y="40"/>
                  </a:lnTo>
                  <a:lnTo>
                    <a:pt x="756" y="0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756" y="0"/>
                  </a:lnTo>
                  <a:lnTo>
                    <a:pt x="796" y="0"/>
                  </a:lnTo>
                  <a:lnTo>
                    <a:pt x="796" y="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5823;p133">
              <a:extLst>
                <a:ext uri="{FF2B5EF4-FFF2-40B4-BE49-F238E27FC236}">
                  <a16:creationId xmlns:a16="http://schemas.microsoft.com/office/drawing/2014/main" id="{5F6FF673-B068-C851-3131-754846A7C00B}"/>
                </a:ext>
              </a:extLst>
            </p:cNvPr>
            <p:cNvSpPr/>
            <p:nvPr/>
          </p:nvSpPr>
          <p:spPr>
            <a:xfrm>
              <a:off x="5800425" y="413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5824;p133">
              <a:extLst>
                <a:ext uri="{FF2B5EF4-FFF2-40B4-BE49-F238E27FC236}">
                  <a16:creationId xmlns:a16="http://schemas.microsoft.com/office/drawing/2014/main" id="{A1AD96D9-BD40-DDBA-69DC-57714B125A0F}"/>
                </a:ext>
              </a:extLst>
            </p:cNvPr>
            <p:cNvSpPr/>
            <p:nvPr/>
          </p:nvSpPr>
          <p:spPr>
            <a:xfrm>
              <a:off x="5800425" y="4105425"/>
              <a:ext cx="11975" cy="24875"/>
            </a:xfrm>
            <a:custGeom>
              <a:avLst/>
              <a:gdLst/>
              <a:ahLst/>
              <a:cxnLst/>
              <a:rect l="l" t="t" r="r" b="b"/>
              <a:pathLst>
                <a:path w="479" h="995" fill="none" extrusionOk="0">
                  <a:moveTo>
                    <a:pt x="478" y="1"/>
                  </a:moveTo>
                  <a:lnTo>
                    <a:pt x="478" y="1"/>
                  </a:lnTo>
                  <a:lnTo>
                    <a:pt x="438" y="438"/>
                  </a:lnTo>
                  <a:lnTo>
                    <a:pt x="399" y="756"/>
                  </a:lnTo>
                  <a:lnTo>
                    <a:pt x="359" y="836"/>
                  </a:lnTo>
                  <a:lnTo>
                    <a:pt x="279" y="915"/>
                  </a:lnTo>
                  <a:lnTo>
                    <a:pt x="160" y="955"/>
                  </a:lnTo>
                  <a:lnTo>
                    <a:pt x="1" y="995"/>
                  </a:lnTo>
                  <a:lnTo>
                    <a:pt x="1" y="995"/>
                  </a:lnTo>
                  <a:lnTo>
                    <a:pt x="160" y="955"/>
                  </a:lnTo>
                  <a:lnTo>
                    <a:pt x="279" y="915"/>
                  </a:lnTo>
                  <a:lnTo>
                    <a:pt x="359" y="836"/>
                  </a:lnTo>
                  <a:lnTo>
                    <a:pt x="399" y="756"/>
                  </a:lnTo>
                  <a:lnTo>
                    <a:pt x="438" y="438"/>
                  </a:lnTo>
                  <a:lnTo>
                    <a:pt x="4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5825;p133">
              <a:extLst>
                <a:ext uri="{FF2B5EF4-FFF2-40B4-BE49-F238E27FC236}">
                  <a16:creationId xmlns:a16="http://schemas.microsoft.com/office/drawing/2014/main" id="{045D47C0-91FD-E45E-8DD0-97D2A59730EF}"/>
                </a:ext>
              </a:extLst>
            </p:cNvPr>
            <p:cNvSpPr/>
            <p:nvPr/>
          </p:nvSpPr>
          <p:spPr>
            <a:xfrm>
              <a:off x="5841200" y="4100450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5826;p133">
              <a:extLst>
                <a:ext uri="{FF2B5EF4-FFF2-40B4-BE49-F238E27FC236}">
                  <a16:creationId xmlns:a16="http://schemas.microsoft.com/office/drawing/2014/main" id="{69F847EE-4338-D31B-04F9-3FAA965FAC20}"/>
                </a:ext>
              </a:extLst>
            </p:cNvPr>
            <p:cNvSpPr/>
            <p:nvPr/>
          </p:nvSpPr>
          <p:spPr>
            <a:xfrm>
              <a:off x="5841200" y="410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5827;p133">
              <a:extLst>
                <a:ext uri="{FF2B5EF4-FFF2-40B4-BE49-F238E27FC236}">
                  <a16:creationId xmlns:a16="http://schemas.microsoft.com/office/drawing/2014/main" id="{AE9E9EEE-87AF-33BF-5371-7CE7BA4FCD44}"/>
                </a:ext>
              </a:extLst>
            </p:cNvPr>
            <p:cNvSpPr/>
            <p:nvPr/>
          </p:nvSpPr>
          <p:spPr>
            <a:xfrm>
              <a:off x="5826275" y="4096475"/>
              <a:ext cx="14950" cy="4000"/>
            </a:xfrm>
            <a:custGeom>
              <a:avLst/>
              <a:gdLst/>
              <a:ahLst/>
              <a:cxnLst/>
              <a:rect l="l" t="t" r="r" b="b"/>
              <a:pathLst>
                <a:path w="598" h="16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97" y="160"/>
                  </a:lnTo>
                  <a:lnTo>
                    <a:pt x="597" y="1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5828;p133">
              <a:extLst>
                <a:ext uri="{FF2B5EF4-FFF2-40B4-BE49-F238E27FC236}">
                  <a16:creationId xmlns:a16="http://schemas.microsoft.com/office/drawing/2014/main" id="{47030CA7-C3C2-88C2-08D1-9F4572376C4E}"/>
                </a:ext>
              </a:extLst>
            </p:cNvPr>
            <p:cNvSpPr/>
            <p:nvPr/>
          </p:nvSpPr>
          <p:spPr>
            <a:xfrm>
              <a:off x="5826275" y="4095475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5829;p133">
              <a:extLst>
                <a:ext uri="{FF2B5EF4-FFF2-40B4-BE49-F238E27FC236}">
                  <a16:creationId xmlns:a16="http://schemas.microsoft.com/office/drawing/2014/main" id="{8A49DED0-FE29-E8F2-491D-BFA0368DC1A4}"/>
                </a:ext>
              </a:extLst>
            </p:cNvPr>
            <p:cNvSpPr/>
            <p:nvPr/>
          </p:nvSpPr>
          <p:spPr>
            <a:xfrm>
              <a:off x="5825275" y="40954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5830;p133">
              <a:extLst>
                <a:ext uri="{FF2B5EF4-FFF2-40B4-BE49-F238E27FC236}">
                  <a16:creationId xmlns:a16="http://schemas.microsoft.com/office/drawing/2014/main" id="{44AE3105-47DD-CC37-08EB-66F0FB43FABC}"/>
                </a:ext>
              </a:extLst>
            </p:cNvPr>
            <p:cNvSpPr/>
            <p:nvPr/>
          </p:nvSpPr>
          <p:spPr>
            <a:xfrm>
              <a:off x="5825275" y="4095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5831;p133">
              <a:extLst>
                <a:ext uri="{FF2B5EF4-FFF2-40B4-BE49-F238E27FC236}">
                  <a16:creationId xmlns:a16="http://schemas.microsoft.com/office/drawing/2014/main" id="{3FFCAE11-6A7B-1768-3C02-CCE93D09E399}"/>
                </a:ext>
              </a:extLst>
            </p:cNvPr>
            <p:cNvSpPr/>
            <p:nvPr/>
          </p:nvSpPr>
          <p:spPr>
            <a:xfrm>
              <a:off x="5812375" y="4094500"/>
              <a:ext cx="6975" cy="10950"/>
            </a:xfrm>
            <a:custGeom>
              <a:avLst/>
              <a:gdLst/>
              <a:ahLst/>
              <a:cxnLst/>
              <a:rect l="l" t="t" r="r" b="b"/>
              <a:pathLst>
                <a:path w="279" h="438" fill="none" extrusionOk="0">
                  <a:moveTo>
                    <a:pt x="278" y="0"/>
                  </a:moveTo>
                  <a:lnTo>
                    <a:pt x="278" y="0"/>
                  </a:lnTo>
                  <a:lnTo>
                    <a:pt x="159" y="40"/>
                  </a:lnTo>
                  <a:lnTo>
                    <a:pt x="80" y="120"/>
                  </a:lnTo>
                  <a:lnTo>
                    <a:pt x="0" y="239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0" y="239"/>
                  </a:lnTo>
                  <a:lnTo>
                    <a:pt x="80" y="120"/>
                  </a:lnTo>
                  <a:lnTo>
                    <a:pt x="159" y="40"/>
                  </a:lnTo>
                  <a:lnTo>
                    <a:pt x="2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5832;p133">
              <a:extLst>
                <a:ext uri="{FF2B5EF4-FFF2-40B4-BE49-F238E27FC236}">
                  <a16:creationId xmlns:a16="http://schemas.microsoft.com/office/drawing/2014/main" id="{627B6C13-B857-4296-A0FF-04E45EAC73AB}"/>
                </a:ext>
              </a:extLst>
            </p:cNvPr>
            <p:cNvSpPr/>
            <p:nvPr/>
          </p:nvSpPr>
          <p:spPr>
            <a:xfrm>
              <a:off x="5819325" y="4094500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5833;p133">
              <a:extLst>
                <a:ext uri="{FF2B5EF4-FFF2-40B4-BE49-F238E27FC236}">
                  <a16:creationId xmlns:a16="http://schemas.microsoft.com/office/drawing/2014/main" id="{2FF9CE55-2376-DC7D-A3DE-3DD77E233422}"/>
                </a:ext>
              </a:extLst>
            </p:cNvPr>
            <p:cNvSpPr/>
            <p:nvPr/>
          </p:nvSpPr>
          <p:spPr>
            <a:xfrm>
              <a:off x="5715950" y="4022925"/>
              <a:ext cx="139175" cy="107375"/>
            </a:xfrm>
            <a:custGeom>
              <a:avLst/>
              <a:gdLst/>
              <a:ahLst/>
              <a:cxnLst/>
              <a:rect l="l" t="t" r="r" b="b"/>
              <a:pathLst>
                <a:path w="5567" h="4295" extrusionOk="0">
                  <a:moveTo>
                    <a:pt x="1034" y="1"/>
                  </a:moveTo>
                  <a:lnTo>
                    <a:pt x="676" y="239"/>
                  </a:lnTo>
                  <a:lnTo>
                    <a:pt x="438" y="478"/>
                  </a:lnTo>
                  <a:lnTo>
                    <a:pt x="199" y="676"/>
                  </a:lnTo>
                  <a:lnTo>
                    <a:pt x="120" y="875"/>
                  </a:lnTo>
                  <a:lnTo>
                    <a:pt x="40" y="1114"/>
                  </a:lnTo>
                  <a:lnTo>
                    <a:pt x="0" y="1313"/>
                  </a:lnTo>
                  <a:lnTo>
                    <a:pt x="0" y="1551"/>
                  </a:lnTo>
                  <a:lnTo>
                    <a:pt x="0" y="1829"/>
                  </a:lnTo>
                  <a:lnTo>
                    <a:pt x="40" y="2068"/>
                  </a:lnTo>
                  <a:lnTo>
                    <a:pt x="159" y="2307"/>
                  </a:lnTo>
                  <a:lnTo>
                    <a:pt x="239" y="2545"/>
                  </a:lnTo>
                  <a:lnTo>
                    <a:pt x="398" y="2704"/>
                  </a:lnTo>
                  <a:lnTo>
                    <a:pt x="517" y="2863"/>
                  </a:lnTo>
                  <a:lnTo>
                    <a:pt x="676" y="2943"/>
                  </a:lnTo>
                  <a:lnTo>
                    <a:pt x="875" y="2983"/>
                  </a:lnTo>
                  <a:lnTo>
                    <a:pt x="1114" y="3022"/>
                  </a:lnTo>
                  <a:lnTo>
                    <a:pt x="1392" y="3142"/>
                  </a:lnTo>
                  <a:lnTo>
                    <a:pt x="1710" y="3340"/>
                  </a:lnTo>
                  <a:lnTo>
                    <a:pt x="2028" y="3579"/>
                  </a:lnTo>
                  <a:lnTo>
                    <a:pt x="2625" y="4016"/>
                  </a:lnTo>
                  <a:lnTo>
                    <a:pt x="2903" y="4175"/>
                  </a:lnTo>
                  <a:lnTo>
                    <a:pt x="3141" y="4255"/>
                  </a:lnTo>
                  <a:lnTo>
                    <a:pt x="3380" y="4295"/>
                  </a:lnTo>
                  <a:lnTo>
                    <a:pt x="3539" y="4255"/>
                  </a:lnTo>
                  <a:lnTo>
                    <a:pt x="3658" y="4215"/>
                  </a:lnTo>
                  <a:lnTo>
                    <a:pt x="3738" y="4136"/>
                  </a:lnTo>
                  <a:lnTo>
                    <a:pt x="3778" y="4056"/>
                  </a:lnTo>
                  <a:lnTo>
                    <a:pt x="3817" y="3738"/>
                  </a:lnTo>
                  <a:lnTo>
                    <a:pt x="3857" y="3301"/>
                  </a:lnTo>
                  <a:lnTo>
                    <a:pt x="3857" y="3102"/>
                  </a:lnTo>
                  <a:lnTo>
                    <a:pt x="3937" y="2983"/>
                  </a:lnTo>
                  <a:lnTo>
                    <a:pt x="4016" y="2903"/>
                  </a:lnTo>
                  <a:lnTo>
                    <a:pt x="4135" y="2863"/>
                  </a:lnTo>
                  <a:lnTo>
                    <a:pt x="4175" y="2863"/>
                  </a:lnTo>
                  <a:lnTo>
                    <a:pt x="4374" y="2903"/>
                  </a:lnTo>
                  <a:lnTo>
                    <a:pt x="4414" y="2903"/>
                  </a:lnTo>
                  <a:lnTo>
                    <a:pt x="4414" y="2943"/>
                  </a:lnTo>
                  <a:lnTo>
                    <a:pt x="5010" y="3102"/>
                  </a:lnTo>
                  <a:lnTo>
                    <a:pt x="5169" y="3102"/>
                  </a:lnTo>
                  <a:lnTo>
                    <a:pt x="5328" y="3062"/>
                  </a:lnTo>
                  <a:lnTo>
                    <a:pt x="5447" y="2943"/>
                  </a:lnTo>
                  <a:lnTo>
                    <a:pt x="5527" y="2784"/>
                  </a:lnTo>
                  <a:lnTo>
                    <a:pt x="5567" y="2585"/>
                  </a:lnTo>
                  <a:lnTo>
                    <a:pt x="5487" y="2664"/>
                  </a:lnTo>
                  <a:lnTo>
                    <a:pt x="5408" y="2704"/>
                  </a:lnTo>
                  <a:lnTo>
                    <a:pt x="5328" y="2744"/>
                  </a:lnTo>
                  <a:lnTo>
                    <a:pt x="5209" y="2784"/>
                  </a:lnTo>
                  <a:lnTo>
                    <a:pt x="4891" y="2704"/>
                  </a:lnTo>
                  <a:lnTo>
                    <a:pt x="4533" y="2625"/>
                  </a:lnTo>
                  <a:lnTo>
                    <a:pt x="4135" y="2505"/>
                  </a:lnTo>
                  <a:lnTo>
                    <a:pt x="3778" y="2466"/>
                  </a:lnTo>
                  <a:lnTo>
                    <a:pt x="3579" y="2466"/>
                  </a:lnTo>
                  <a:lnTo>
                    <a:pt x="3459" y="2545"/>
                  </a:lnTo>
                  <a:lnTo>
                    <a:pt x="3420" y="2664"/>
                  </a:lnTo>
                  <a:lnTo>
                    <a:pt x="3380" y="2823"/>
                  </a:lnTo>
                  <a:lnTo>
                    <a:pt x="3380" y="2983"/>
                  </a:lnTo>
                  <a:lnTo>
                    <a:pt x="3340" y="3142"/>
                  </a:lnTo>
                  <a:lnTo>
                    <a:pt x="3261" y="3261"/>
                  </a:lnTo>
                  <a:lnTo>
                    <a:pt x="3102" y="3420"/>
                  </a:lnTo>
                  <a:lnTo>
                    <a:pt x="3102" y="3579"/>
                  </a:lnTo>
                  <a:lnTo>
                    <a:pt x="3062" y="3579"/>
                  </a:lnTo>
                  <a:lnTo>
                    <a:pt x="2943" y="3460"/>
                  </a:lnTo>
                  <a:lnTo>
                    <a:pt x="2903" y="3460"/>
                  </a:lnTo>
                  <a:lnTo>
                    <a:pt x="2704" y="3420"/>
                  </a:lnTo>
                  <a:lnTo>
                    <a:pt x="2466" y="3301"/>
                  </a:lnTo>
                  <a:lnTo>
                    <a:pt x="2227" y="3181"/>
                  </a:lnTo>
                  <a:lnTo>
                    <a:pt x="1988" y="2983"/>
                  </a:lnTo>
                  <a:lnTo>
                    <a:pt x="1551" y="2545"/>
                  </a:lnTo>
                  <a:lnTo>
                    <a:pt x="1114" y="2148"/>
                  </a:lnTo>
                  <a:lnTo>
                    <a:pt x="716" y="1989"/>
                  </a:lnTo>
                  <a:lnTo>
                    <a:pt x="716" y="1949"/>
                  </a:lnTo>
                  <a:lnTo>
                    <a:pt x="994" y="1989"/>
                  </a:lnTo>
                  <a:lnTo>
                    <a:pt x="994" y="1989"/>
                  </a:lnTo>
                  <a:lnTo>
                    <a:pt x="875" y="1869"/>
                  </a:lnTo>
                  <a:lnTo>
                    <a:pt x="796" y="1670"/>
                  </a:lnTo>
                  <a:lnTo>
                    <a:pt x="796" y="1472"/>
                  </a:lnTo>
                  <a:lnTo>
                    <a:pt x="796" y="1233"/>
                  </a:lnTo>
                  <a:lnTo>
                    <a:pt x="597" y="1273"/>
                  </a:lnTo>
                  <a:lnTo>
                    <a:pt x="597" y="1233"/>
                  </a:lnTo>
                  <a:lnTo>
                    <a:pt x="796" y="1154"/>
                  </a:lnTo>
                  <a:lnTo>
                    <a:pt x="835" y="836"/>
                  </a:lnTo>
                  <a:lnTo>
                    <a:pt x="875" y="517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F7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5834;p133">
              <a:extLst>
                <a:ext uri="{FF2B5EF4-FFF2-40B4-BE49-F238E27FC236}">
                  <a16:creationId xmlns:a16="http://schemas.microsoft.com/office/drawing/2014/main" id="{146C30A5-59B4-B964-34DC-46C8019C0FB7}"/>
                </a:ext>
              </a:extLst>
            </p:cNvPr>
            <p:cNvSpPr/>
            <p:nvPr/>
          </p:nvSpPr>
          <p:spPr>
            <a:xfrm>
              <a:off x="5715950" y="4022925"/>
              <a:ext cx="139175" cy="107375"/>
            </a:xfrm>
            <a:custGeom>
              <a:avLst/>
              <a:gdLst/>
              <a:ahLst/>
              <a:cxnLst/>
              <a:rect l="l" t="t" r="r" b="b"/>
              <a:pathLst>
                <a:path w="5567" h="4295" fill="none" extrusionOk="0">
                  <a:moveTo>
                    <a:pt x="1034" y="1"/>
                  </a:moveTo>
                  <a:lnTo>
                    <a:pt x="1034" y="1"/>
                  </a:lnTo>
                  <a:lnTo>
                    <a:pt x="676" y="239"/>
                  </a:lnTo>
                  <a:lnTo>
                    <a:pt x="438" y="478"/>
                  </a:lnTo>
                  <a:lnTo>
                    <a:pt x="199" y="676"/>
                  </a:lnTo>
                  <a:lnTo>
                    <a:pt x="199" y="676"/>
                  </a:lnTo>
                  <a:lnTo>
                    <a:pt x="199" y="676"/>
                  </a:lnTo>
                  <a:lnTo>
                    <a:pt x="120" y="875"/>
                  </a:lnTo>
                  <a:lnTo>
                    <a:pt x="40" y="1114"/>
                  </a:lnTo>
                  <a:lnTo>
                    <a:pt x="0" y="131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829"/>
                  </a:lnTo>
                  <a:lnTo>
                    <a:pt x="40" y="2068"/>
                  </a:lnTo>
                  <a:lnTo>
                    <a:pt x="159" y="2307"/>
                  </a:lnTo>
                  <a:lnTo>
                    <a:pt x="239" y="2545"/>
                  </a:lnTo>
                  <a:lnTo>
                    <a:pt x="398" y="2704"/>
                  </a:lnTo>
                  <a:lnTo>
                    <a:pt x="517" y="2863"/>
                  </a:lnTo>
                  <a:lnTo>
                    <a:pt x="676" y="2943"/>
                  </a:lnTo>
                  <a:lnTo>
                    <a:pt x="875" y="2983"/>
                  </a:lnTo>
                  <a:lnTo>
                    <a:pt x="875" y="2983"/>
                  </a:lnTo>
                  <a:lnTo>
                    <a:pt x="1114" y="3022"/>
                  </a:lnTo>
                  <a:lnTo>
                    <a:pt x="1392" y="3142"/>
                  </a:lnTo>
                  <a:lnTo>
                    <a:pt x="1710" y="3340"/>
                  </a:lnTo>
                  <a:lnTo>
                    <a:pt x="2028" y="3579"/>
                  </a:lnTo>
                  <a:lnTo>
                    <a:pt x="2625" y="4016"/>
                  </a:lnTo>
                  <a:lnTo>
                    <a:pt x="2903" y="4175"/>
                  </a:lnTo>
                  <a:lnTo>
                    <a:pt x="3141" y="4255"/>
                  </a:lnTo>
                  <a:lnTo>
                    <a:pt x="3141" y="425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539" y="4255"/>
                  </a:lnTo>
                  <a:lnTo>
                    <a:pt x="3658" y="4215"/>
                  </a:lnTo>
                  <a:lnTo>
                    <a:pt x="3738" y="4136"/>
                  </a:lnTo>
                  <a:lnTo>
                    <a:pt x="3778" y="4056"/>
                  </a:lnTo>
                  <a:lnTo>
                    <a:pt x="3817" y="3738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102"/>
                  </a:lnTo>
                  <a:lnTo>
                    <a:pt x="3937" y="2983"/>
                  </a:lnTo>
                  <a:lnTo>
                    <a:pt x="4016" y="290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75" y="2863"/>
                  </a:lnTo>
                  <a:lnTo>
                    <a:pt x="4175" y="286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50" y="3102"/>
                  </a:lnTo>
                  <a:lnTo>
                    <a:pt x="5050" y="3102"/>
                  </a:lnTo>
                  <a:lnTo>
                    <a:pt x="5169" y="3102"/>
                  </a:lnTo>
                  <a:lnTo>
                    <a:pt x="5169" y="3102"/>
                  </a:lnTo>
                  <a:lnTo>
                    <a:pt x="5328" y="3062"/>
                  </a:lnTo>
                  <a:lnTo>
                    <a:pt x="5447" y="2943"/>
                  </a:lnTo>
                  <a:lnTo>
                    <a:pt x="5527" y="2784"/>
                  </a:lnTo>
                  <a:lnTo>
                    <a:pt x="5567" y="2585"/>
                  </a:lnTo>
                  <a:lnTo>
                    <a:pt x="5567" y="2585"/>
                  </a:lnTo>
                  <a:lnTo>
                    <a:pt x="5487" y="2664"/>
                  </a:lnTo>
                  <a:lnTo>
                    <a:pt x="5408" y="2704"/>
                  </a:lnTo>
                  <a:lnTo>
                    <a:pt x="5328" y="2744"/>
                  </a:lnTo>
                  <a:lnTo>
                    <a:pt x="5209" y="2784"/>
                  </a:lnTo>
                  <a:lnTo>
                    <a:pt x="5209" y="2784"/>
                  </a:lnTo>
                  <a:lnTo>
                    <a:pt x="4891" y="2704"/>
                  </a:lnTo>
                  <a:lnTo>
                    <a:pt x="4533" y="2625"/>
                  </a:lnTo>
                  <a:lnTo>
                    <a:pt x="4135" y="2505"/>
                  </a:lnTo>
                  <a:lnTo>
                    <a:pt x="3778" y="2466"/>
                  </a:lnTo>
                  <a:lnTo>
                    <a:pt x="3778" y="2466"/>
                  </a:lnTo>
                  <a:lnTo>
                    <a:pt x="3738" y="2466"/>
                  </a:lnTo>
                  <a:lnTo>
                    <a:pt x="3738" y="2466"/>
                  </a:lnTo>
                  <a:lnTo>
                    <a:pt x="3579" y="2466"/>
                  </a:lnTo>
                  <a:lnTo>
                    <a:pt x="3459" y="2545"/>
                  </a:lnTo>
                  <a:lnTo>
                    <a:pt x="3420" y="2664"/>
                  </a:lnTo>
                  <a:lnTo>
                    <a:pt x="3380" y="2823"/>
                  </a:lnTo>
                  <a:lnTo>
                    <a:pt x="3380" y="2983"/>
                  </a:lnTo>
                  <a:lnTo>
                    <a:pt x="3340" y="3142"/>
                  </a:lnTo>
                  <a:lnTo>
                    <a:pt x="3261" y="3261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579"/>
                  </a:lnTo>
                  <a:lnTo>
                    <a:pt x="3102" y="3579"/>
                  </a:lnTo>
                  <a:lnTo>
                    <a:pt x="3062" y="3579"/>
                  </a:lnTo>
                  <a:lnTo>
                    <a:pt x="3062" y="3579"/>
                  </a:lnTo>
                  <a:lnTo>
                    <a:pt x="2943" y="3460"/>
                  </a:lnTo>
                  <a:lnTo>
                    <a:pt x="2943" y="3460"/>
                  </a:lnTo>
                  <a:lnTo>
                    <a:pt x="2903" y="3460"/>
                  </a:lnTo>
                  <a:lnTo>
                    <a:pt x="2903" y="3460"/>
                  </a:lnTo>
                  <a:lnTo>
                    <a:pt x="2704" y="3420"/>
                  </a:lnTo>
                  <a:lnTo>
                    <a:pt x="2466" y="3301"/>
                  </a:lnTo>
                  <a:lnTo>
                    <a:pt x="2227" y="3181"/>
                  </a:lnTo>
                  <a:lnTo>
                    <a:pt x="1988" y="2983"/>
                  </a:lnTo>
                  <a:lnTo>
                    <a:pt x="1551" y="2545"/>
                  </a:lnTo>
                  <a:lnTo>
                    <a:pt x="1114" y="2148"/>
                  </a:lnTo>
                  <a:lnTo>
                    <a:pt x="1114" y="2148"/>
                  </a:lnTo>
                  <a:lnTo>
                    <a:pt x="716" y="1989"/>
                  </a:lnTo>
                  <a:lnTo>
                    <a:pt x="716" y="1989"/>
                  </a:lnTo>
                  <a:lnTo>
                    <a:pt x="716" y="1949"/>
                  </a:lnTo>
                  <a:lnTo>
                    <a:pt x="716" y="1949"/>
                  </a:lnTo>
                  <a:lnTo>
                    <a:pt x="994" y="1989"/>
                  </a:lnTo>
                  <a:lnTo>
                    <a:pt x="994" y="1989"/>
                  </a:lnTo>
                  <a:lnTo>
                    <a:pt x="875" y="1869"/>
                  </a:lnTo>
                  <a:lnTo>
                    <a:pt x="796" y="1670"/>
                  </a:lnTo>
                  <a:lnTo>
                    <a:pt x="796" y="1472"/>
                  </a:lnTo>
                  <a:lnTo>
                    <a:pt x="796" y="1233"/>
                  </a:lnTo>
                  <a:lnTo>
                    <a:pt x="796" y="1233"/>
                  </a:lnTo>
                  <a:lnTo>
                    <a:pt x="597" y="1273"/>
                  </a:lnTo>
                  <a:lnTo>
                    <a:pt x="597" y="1233"/>
                  </a:lnTo>
                  <a:lnTo>
                    <a:pt x="597" y="1233"/>
                  </a:lnTo>
                  <a:lnTo>
                    <a:pt x="597" y="1233"/>
                  </a:lnTo>
                  <a:lnTo>
                    <a:pt x="796" y="1154"/>
                  </a:lnTo>
                  <a:lnTo>
                    <a:pt x="796" y="1154"/>
                  </a:lnTo>
                  <a:lnTo>
                    <a:pt x="835" y="836"/>
                  </a:lnTo>
                  <a:lnTo>
                    <a:pt x="875" y="517"/>
                  </a:lnTo>
                  <a:lnTo>
                    <a:pt x="10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5835;p133">
              <a:extLst>
                <a:ext uri="{FF2B5EF4-FFF2-40B4-BE49-F238E27FC236}">
                  <a16:creationId xmlns:a16="http://schemas.microsoft.com/office/drawing/2014/main" id="{B13BB15F-D4B0-2B04-763F-5DD22896C66F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extrusionOk="0">
                  <a:moveTo>
                    <a:pt x="0" y="1"/>
                  </a:moveTo>
                  <a:lnTo>
                    <a:pt x="0" y="41"/>
                  </a:lnTo>
                  <a:lnTo>
                    <a:pt x="398" y="200"/>
                  </a:lnTo>
                  <a:lnTo>
                    <a:pt x="278" y="41"/>
                  </a:lnTo>
                  <a:lnTo>
                    <a:pt x="0" y="1"/>
                  </a:lnTo>
                  <a:close/>
                  <a:moveTo>
                    <a:pt x="2386" y="1472"/>
                  </a:moveTo>
                  <a:lnTo>
                    <a:pt x="2227" y="1512"/>
                  </a:lnTo>
                  <a:lnTo>
                    <a:pt x="2346" y="1631"/>
                  </a:lnTo>
                  <a:lnTo>
                    <a:pt x="2386" y="1631"/>
                  </a:lnTo>
                  <a:lnTo>
                    <a:pt x="2386" y="1472"/>
                  </a:lnTo>
                  <a:close/>
                </a:path>
              </a:pathLst>
            </a:custGeom>
            <a:solidFill>
              <a:srgbClr val="F15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5836;p133">
              <a:extLst>
                <a:ext uri="{FF2B5EF4-FFF2-40B4-BE49-F238E27FC236}">
                  <a16:creationId xmlns:a16="http://schemas.microsoft.com/office/drawing/2014/main" id="{8AEF2730-2ACD-B3F5-E129-F1E2607C4ABF}"/>
                </a:ext>
              </a:extLst>
            </p:cNvPr>
            <p:cNvSpPr/>
            <p:nvPr/>
          </p:nvSpPr>
          <p:spPr>
            <a:xfrm>
              <a:off x="5789500" y="4108400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fill="none" extrusionOk="0">
                  <a:moveTo>
                    <a:pt x="160" y="1"/>
                  </a:moveTo>
                  <a:lnTo>
                    <a:pt x="160" y="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20" y="160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1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5837;p133">
              <a:extLst>
                <a:ext uri="{FF2B5EF4-FFF2-40B4-BE49-F238E27FC236}">
                  <a16:creationId xmlns:a16="http://schemas.microsoft.com/office/drawing/2014/main" id="{E31DF672-3107-2711-9B3A-D12F28DD4A0B}"/>
                </a:ext>
              </a:extLst>
            </p:cNvPr>
            <p:cNvSpPr/>
            <p:nvPr/>
          </p:nvSpPr>
          <p:spPr>
            <a:xfrm>
              <a:off x="5733850" y="4071625"/>
              <a:ext cx="9950" cy="5000"/>
            </a:xfrm>
            <a:custGeom>
              <a:avLst/>
              <a:gdLst/>
              <a:ahLst/>
              <a:cxnLst/>
              <a:rect l="l" t="t" r="r" b="b"/>
              <a:pathLst>
                <a:path w="398" h="200" fill="none" extrusionOk="0">
                  <a:moveTo>
                    <a:pt x="0" y="1"/>
                  </a:move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98" y="200"/>
                  </a:lnTo>
                  <a:lnTo>
                    <a:pt x="398" y="200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5838;p133">
              <a:extLst>
                <a:ext uri="{FF2B5EF4-FFF2-40B4-BE49-F238E27FC236}">
                  <a16:creationId xmlns:a16="http://schemas.microsoft.com/office/drawing/2014/main" id="{D185E5E6-7CEA-0984-5750-31377442AB81}"/>
                </a:ext>
              </a:extLst>
            </p:cNvPr>
            <p:cNvSpPr/>
            <p:nvPr/>
          </p:nvSpPr>
          <p:spPr>
            <a:xfrm>
              <a:off x="5730850" y="4051750"/>
              <a:ext cx="5000" cy="3000"/>
            </a:xfrm>
            <a:custGeom>
              <a:avLst/>
              <a:gdLst/>
              <a:ahLst/>
              <a:cxnLst/>
              <a:rect l="l" t="t" r="r" b="b"/>
              <a:pathLst>
                <a:path w="200" h="120" extrusionOk="0">
                  <a:moveTo>
                    <a:pt x="200" y="1"/>
                  </a:moveTo>
                  <a:lnTo>
                    <a:pt x="1" y="80"/>
                  </a:lnTo>
                  <a:lnTo>
                    <a:pt x="1" y="120"/>
                  </a:lnTo>
                  <a:lnTo>
                    <a:pt x="200" y="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15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5839;p133">
              <a:extLst>
                <a:ext uri="{FF2B5EF4-FFF2-40B4-BE49-F238E27FC236}">
                  <a16:creationId xmlns:a16="http://schemas.microsoft.com/office/drawing/2014/main" id="{87A9A3A8-94A9-FA46-28AB-B316BAF6932B}"/>
                </a:ext>
              </a:extLst>
            </p:cNvPr>
            <p:cNvSpPr/>
            <p:nvPr/>
          </p:nvSpPr>
          <p:spPr>
            <a:xfrm>
              <a:off x="5730850" y="4051750"/>
              <a:ext cx="5000" cy="3000"/>
            </a:xfrm>
            <a:custGeom>
              <a:avLst/>
              <a:gdLst/>
              <a:ahLst/>
              <a:cxnLst/>
              <a:rect l="l" t="t" r="r" b="b"/>
              <a:pathLst>
                <a:path w="200" h="120" fill="none" extrusionOk="0">
                  <a:moveTo>
                    <a:pt x="200" y="1"/>
                  </a:moveTo>
                  <a:lnTo>
                    <a:pt x="200" y="1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5840;p133">
              <a:extLst>
                <a:ext uri="{FF2B5EF4-FFF2-40B4-BE49-F238E27FC236}">
                  <a16:creationId xmlns:a16="http://schemas.microsoft.com/office/drawing/2014/main" id="{2F15543B-6401-0234-93E5-3503BE074534}"/>
                </a:ext>
              </a:extLst>
            </p:cNvPr>
            <p:cNvSpPr/>
            <p:nvPr/>
          </p:nvSpPr>
          <p:spPr>
            <a:xfrm>
              <a:off x="5767625" y="3881775"/>
              <a:ext cx="16925" cy="51725"/>
            </a:xfrm>
            <a:custGeom>
              <a:avLst/>
              <a:gdLst/>
              <a:ahLst/>
              <a:cxnLst/>
              <a:rect l="l" t="t" r="r" b="b"/>
              <a:pathLst>
                <a:path w="677" h="2069" extrusionOk="0">
                  <a:moveTo>
                    <a:pt x="677" y="1"/>
                  </a:move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478"/>
                  </a:lnTo>
                  <a:lnTo>
                    <a:pt x="597" y="836"/>
                  </a:lnTo>
                  <a:lnTo>
                    <a:pt x="438" y="1074"/>
                  </a:lnTo>
                  <a:lnTo>
                    <a:pt x="319" y="1273"/>
                  </a:lnTo>
                  <a:lnTo>
                    <a:pt x="160" y="1432"/>
                  </a:lnTo>
                  <a:lnTo>
                    <a:pt x="80" y="1591"/>
                  </a:lnTo>
                  <a:lnTo>
                    <a:pt x="1" y="1790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1" y="1790"/>
                  </a:lnTo>
                  <a:lnTo>
                    <a:pt x="80" y="1591"/>
                  </a:lnTo>
                  <a:lnTo>
                    <a:pt x="160" y="1432"/>
                  </a:lnTo>
                  <a:lnTo>
                    <a:pt x="319" y="1273"/>
                  </a:lnTo>
                  <a:lnTo>
                    <a:pt x="438" y="1074"/>
                  </a:lnTo>
                  <a:lnTo>
                    <a:pt x="597" y="836"/>
                  </a:lnTo>
                  <a:lnTo>
                    <a:pt x="677" y="478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EE5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5841;p133">
              <a:extLst>
                <a:ext uri="{FF2B5EF4-FFF2-40B4-BE49-F238E27FC236}">
                  <a16:creationId xmlns:a16="http://schemas.microsoft.com/office/drawing/2014/main" id="{C9C314A1-6694-8359-5D81-BBBE53EA5DCC}"/>
                </a:ext>
              </a:extLst>
            </p:cNvPr>
            <p:cNvSpPr/>
            <p:nvPr/>
          </p:nvSpPr>
          <p:spPr>
            <a:xfrm>
              <a:off x="5767625" y="3881775"/>
              <a:ext cx="16925" cy="51725"/>
            </a:xfrm>
            <a:custGeom>
              <a:avLst/>
              <a:gdLst/>
              <a:ahLst/>
              <a:cxnLst/>
              <a:rect l="l" t="t" r="r" b="b"/>
              <a:pathLst>
                <a:path w="677" h="2069" fill="none" extrusionOk="0">
                  <a:moveTo>
                    <a:pt x="677" y="1"/>
                  </a:move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478"/>
                  </a:lnTo>
                  <a:lnTo>
                    <a:pt x="597" y="836"/>
                  </a:lnTo>
                  <a:lnTo>
                    <a:pt x="438" y="1074"/>
                  </a:lnTo>
                  <a:lnTo>
                    <a:pt x="319" y="1273"/>
                  </a:lnTo>
                  <a:lnTo>
                    <a:pt x="160" y="1432"/>
                  </a:lnTo>
                  <a:lnTo>
                    <a:pt x="80" y="1591"/>
                  </a:lnTo>
                  <a:lnTo>
                    <a:pt x="1" y="1790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1" y="1790"/>
                  </a:lnTo>
                  <a:lnTo>
                    <a:pt x="80" y="1591"/>
                  </a:lnTo>
                  <a:lnTo>
                    <a:pt x="160" y="1432"/>
                  </a:lnTo>
                  <a:lnTo>
                    <a:pt x="319" y="1273"/>
                  </a:lnTo>
                  <a:lnTo>
                    <a:pt x="438" y="1074"/>
                  </a:lnTo>
                  <a:lnTo>
                    <a:pt x="597" y="836"/>
                  </a:lnTo>
                  <a:lnTo>
                    <a:pt x="677" y="478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5842;p133">
              <a:extLst>
                <a:ext uri="{FF2B5EF4-FFF2-40B4-BE49-F238E27FC236}">
                  <a16:creationId xmlns:a16="http://schemas.microsoft.com/office/drawing/2014/main" id="{743CA476-4F8C-746B-6D7C-8670D7521F5C}"/>
                </a:ext>
              </a:extLst>
            </p:cNvPr>
            <p:cNvSpPr/>
            <p:nvPr/>
          </p:nvSpPr>
          <p:spPr>
            <a:xfrm>
              <a:off x="5669225" y="3991125"/>
              <a:ext cx="58675" cy="18900"/>
            </a:xfrm>
            <a:custGeom>
              <a:avLst/>
              <a:gdLst/>
              <a:ahLst/>
              <a:cxnLst/>
              <a:rect l="l" t="t" r="r" b="b"/>
              <a:pathLst>
                <a:path w="2347" h="756" extrusionOk="0">
                  <a:moveTo>
                    <a:pt x="1313" y="756"/>
                  </a:move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close/>
                  <a:moveTo>
                    <a:pt x="1" y="120"/>
                  </a:move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close/>
                  <a:moveTo>
                    <a:pt x="1" y="80"/>
                  </a:move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lnTo>
                    <a:pt x="2267" y="159"/>
                  </a:lnTo>
                  <a:lnTo>
                    <a:pt x="2148" y="318"/>
                  </a:lnTo>
                  <a:lnTo>
                    <a:pt x="2068" y="438"/>
                  </a:lnTo>
                  <a:lnTo>
                    <a:pt x="1909" y="557"/>
                  </a:lnTo>
                  <a:lnTo>
                    <a:pt x="1790" y="636"/>
                  </a:lnTo>
                  <a:lnTo>
                    <a:pt x="1631" y="716"/>
                  </a:lnTo>
                  <a:lnTo>
                    <a:pt x="1472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472" y="756"/>
                  </a:lnTo>
                  <a:lnTo>
                    <a:pt x="1631" y="716"/>
                  </a:lnTo>
                  <a:lnTo>
                    <a:pt x="1790" y="636"/>
                  </a:lnTo>
                  <a:lnTo>
                    <a:pt x="1909" y="557"/>
                  </a:lnTo>
                  <a:lnTo>
                    <a:pt x="2068" y="438"/>
                  </a:lnTo>
                  <a:lnTo>
                    <a:pt x="2148" y="318"/>
                  </a:lnTo>
                  <a:lnTo>
                    <a:pt x="2267" y="159"/>
                  </a:lnTo>
                  <a:lnTo>
                    <a:pt x="2347" y="0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5843;p133">
              <a:extLst>
                <a:ext uri="{FF2B5EF4-FFF2-40B4-BE49-F238E27FC236}">
                  <a16:creationId xmlns:a16="http://schemas.microsoft.com/office/drawing/2014/main" id="{BCA389D0-EB0A-8E17-6EAB-57BB694B6346}"/>
                </a:ext>
              </a:extLst>
            </p:cNvPr>
            <p:cNvSpPr/>
            <p:nvPr/>
          </p:nvSpPr>
          <p:spPr>
            <a:xfrm>
              <a:off x="5702025" y="4010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5844;p133">
              <a:extLst>
                <a:ext uri="{FF2B5EF4-FFF2-40B4-BE49-F238E27FC236}">
                  <a16:creationId xmlns:a16="http://schemas.microsoft.com/office/drawing/2014/main" id="{6D659DC9-B9E1-573D-8367-EF03F2A72BB9}"/>
                </a:ext>
              </a:extLst>
            </p:cNvPr>
            <p:cNvSpPr/>
            <p:nvPr/>
          </p:nvSpPr>
          <p:spPr>
            <a:xfrm>
              <a:off x="5669225" y="3994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5845;p133">
              <a:extLst>
                <a:ext uri="{FF2B5EF4-FFF2-40B4-BE49-F238E27FC236}">
                  <a16:creationId xmlns:a16="http://schemas.microsoft.com/office/drawing/2014/main" id="{112EBE2D-9750-5909-0C14-9716E2B57D27}"/>
                </a:ext>
              </a:extLst>
            </p:cNvPr>
            <p:cNvSpPr/>
            <p:nvPr/>
          </p:nvSpPr>
          <p:spPr>
            <a:xfrm>
              <a:off x="5669225" y="399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5846;p133">
              <a:extLst>
                <a:ext uri="{FF2B5EF4-FFF2-40B4-BE49-F238E27FC236}">
                  <a16:creationId xmlns:a16="http://schemas.microsoft.com/office/drawing/2014/main" id="{FE23309F-656E-F68A-FE01-AE6A3D094CE9}"/>
                </a:ext>
              </a:extLst>
            </p:cNvPr>
            <p:cNvSpPr/>
            <p:nvPr/>
          </p:nvSpPr>
          <p:spPr>
            <a:xfrm>
              <a:off x="5702025" y="3991125"/>
              <a:ext cx="25875" cy="18900"/>
            </a:xfrm>
            <a:custGeom>
              <a:avLst/>
              <a:gdLst/>
              <a:ahLst/>
              <a:cxnLst/>
              <a:rect l="l" t="t" r="r" b="b"/>
              <a:pathLst>
                <a:path w="1035" h="756" fill="none" extrusionOk="0">
                  <a:moveTo>
                    <a:pt x="1035" y="0"/>
                  </a:moveTo>
                  <a:lnTo>
                    <a:pt x="1035" y="0"/>
                  </a:lnTo>
                  <a:lnTo>
                    <a:pt x="955" y="159"/>
                  </a:lnTo>
                  <a:lnTo>
                    <a:pt x="836" y="318"/>
                  </a:lnTo>
                  <a:lnTo>
                    <a:pt x="756" y="438"/>
                  </a:lnTo>
                  <a:lnTo>
                    <a:pt x="597" y="557"/>
                  </a:lnTo>
                  <a:lnTo>
                    <a:pt x="478" y="636"/>
                  </a:lnTo>
                  <a:lnTo>
                    <a:pt x="319" y="716"/>
                  </a:lnTo>
                  <a:lnTo>
                    <a:pt x="160" y="756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60" y="756"/>
                  </a:lnTo>
                  <a:lnTo>
                    <a:pt x="319" y="716"/>
                  </a:lnTo>
                  <a:lnTo>
                    <a:pt x="478" y="636"/>
                  </a:lnTo>
                  <a:lnTo>
                    <a:pt x="597" y="557"/>
                  </a:lnTo>
                  <a:lnTo>
                    <a:pt x="756" y="438"/>
                  </a:lnTo>
                  <a:lnTo>
                    <a:pt x="836" y="318"/>
                  </a:lnTo>
                  <a:lnTo>
                    <a:pt x="955" y="159"/>
                  </a:lnTo>
                  <a:lnTo>
                    <a:pt x="10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5847;p133">
              <a:extLst>
                <a:ext uri="{FF2B5EF4-FFF2-40B4-BE49-F238E27FC236}">
                  <a16:creationId xmlns:a16="http://schemas.microsoft.com/office/drawing/2014/main" id="{8188B5E5-0F04-BB6C-638C-BAB9BC78EC2F}"/>
                </a:ext>
              </a:extLst>
            </p:cNvPr>
            <p:cNvSpPr/>
            <p:nvPr/>
          </p:nvSpPr>
          <p:spPr>
            <a:xfrm>
              <a:off x="5632450" y="3868850"/>
              <a:ext cx="152100" cy="141175"/>
            </a:xfrm>
            <a:custGeom>
              <a:avLst/>
              <a:gdLst/>
              <a:ahLst/>
              <a:cxnLst/>
              <a:rect l="l" t="t" r="r" b="b"/>
              <a:pathLst>
                <a:path w="6084" h="5647" extrusionOk="0">
                  <a:moveTo>
                    <a:pt x="279" y="1"/>
                  </a:moveTo>
                  <a:lnTo>
                    <a:pt x="120" y="279"/>
                  </a:lnTo>
                  <a:lnTo>
                    <a:pt x="1" y="677"/>
                  </a:lnTo>
                  <a:lnTo>
                    <a:pt x="1" y="1074"/>
                  </a:lnTo>
                  <a:lnTo>
                    <a:pt x="40" y="1591"/>
                  </a:lnTo>
                  <a:lnTo>
                    <a:pt x="120" y="2108"/>
                  </a:lnTo>
                  <a:lnTo>
                    <a:pt x="239" y="2625"/>
                  </a:lnTo>
                  <a:lnTo>
                    <a:pt x="438" y="3182"/>
                  </a:lnTo>
                  <a:lnTo>
                    <a:pt x="637" y="3699"/>
                  </a:lnTo>
                  <a:lnTo>
                    <a:pt x="915" y="4176"/>
                  </a:lnTo>
                  <a:lnTo>
                    <a:pt x="1154" y="4573"/>
                  </a:lnTo>
                  <a:lnTo>
                    <a:pt x="1432" y="4931"/>
                  </a:lnTo>
                  <a:lnTo>
                    <a:pt x="1472" y="4971"/>
                  </a:lnTo>
                  <a:lnTo>
                    <a:pt x="1472" y="5011"/>
                  </a:lnTo>
                  <a:lnTo>
                    <a:pt x="1830" y="5289"/>
                  </a:lnTo>
                  <a:lnTo>
                    <a:pt x="2148" y="5488"/>
                  </a:lnTo>
                  <a:lnTo>
                    <a:pt x="2466" y="5607"/>
                  </a:lnTo>
                  <a:lnTo>
                    <a:pt x="2784" y="5647"/>
                  </a:lnTo>
                  <a:lnTo>
                    <a:pt x="2943" y="5647"/>
                  </a:lnTo>
                  <a:lnTo>
                    <a:pt x="3102" y="5607"/>
                  </a:lnTo>
                  <a:lnTo>
                    <a:pt x="3261" y="5527"/>
                  </a:lnTo>
                  <a:lnTo>
                    <a:pt x="3380" y="5448"/>
                  </a:lnTo>
                  <a:lnTo>
                    <a:pt x="3539" y="5329"/>
                  </a:lnTo>
                  <a:lnTo>
                    <a:pt x="3619" y="5209"/>
                  </a:lnTo>
                  <a:lnTo>
                    <a:pt x="3738" y="5050"/>
                  </a:lnTo>
                  <a:lnTo>
                    <a:pt x="3818" y="4891"/>
                  </a:lnTo>
                  <a:lnTo>
                    <a:pt x="3977" y="4335"/>
                  </a:lnTo>
                  <a:lnTo>
                    <a:pt x="4056" y="4176"/>
                  </a:lnTo>
                  <a:lnTo>
                    <a:pt x="4136" y="4096"/>
                  </a:lnTo>
                  <a:lnTo>
                    <a:pt x="4255" y="4017"/>
                  </a:lnTo>
                  <a:lnTo>
                    <a:pt x="4414" y="3977"/>
                  </a:lnTo>
                  <a:lnTo>
                    <a:pt x="4851" y="3858"/>
                  </a:lnTo>
                  <a:lnTo>
                    <a:pt x="5090" y="3778"/>
                  </a:lnTo>
                  <a:lnTo>
                    <a:pt x="5289" y="3699"/>
                  </a:lnTo>
                  <a:lnTo>
                    <a:pt x="5448" y="3579"/>
                  </a:lnTo>
                  <a:lnTo>
                    <a:pt x="5527" y="3460"/>
                  </a:lnTo>
                  <a:lnTo>
                    <a:pt x="5527" y="3301"/>
                  </a:lnTo>
                  <a:lnTo>
                    <a:pt x="5527" y="3102"/>
                  </a:lnTo>
                  <a:lnTo>
                    <a:pt x="5448" y="2585"/>
                  </a:lnTo>
                  <a:lnTo>
                    <a:pt x="5408" y="2307"/>
                  </a:lnTo>
                  <a:lnTo>
                    <a:pt x="5487" y="2108"/>
                  </a:lnTo>
                  <a:lnTo>
                    <a:pt x="5567" y="1949"/>
                  </a:lnTo>
                  <a:lnTo>
                    <a:pt x="5726" y="1790"/>
                  </a:lnTo>
                  <a:lnTo>
                    <a:pt x="5845" y="1591"/>
                  </a:lnTo>
                  <a:lnTo>
                    <a:pt x="6004" y="1353"/>
                  </a:lnTo>
                  <a:lnTo>
                    <a:pt x="6084" y="995"/>
                  </a:lnTo>
                  <a:lnTo>
                    <a:pt x="6084" y="518"/>
                  </a:lnTo>
                  <a:lnTo>
                    <a:pt x="6084" y="359"/>
                  </a:lnTo>
                  <a:lnTo>
                    <a:pt x="6044" y="239"/>
                  </a:lnTo>
                  <a:lnTo>
                    <a:pt x="5965" y="518"/>
                  </a:lnTo>
                  <a:lnTo>
                    <a:pt x="5845" y="796"/>
                  </a:lnTo>
                  <a:lnTo>
                    <a:pt x="5726" y="995"/>
                  </a:lnTo>
                  <a:lnTo>
                    <a:pt x="5607" y="1154"/>
                  </a:lnTo>
                  <a:lnTo>
                    <a:pt x="5448" y="1313"/>
                  </a:lnTo>
                  <a:lnTo>
                    <a:pt x="5249" y="1472"/>
                  </a:lnTo>
                  <a:lnTo>
                    <a:pt x="5050" y="1591"/>
                  </a:lnTo>
                  <a:lnTo>
                    <a:pt x="4931" y="1750"/>
                  </a:lnTo>
                  <a:lnTo>
                    <a:pt x="4851" y="1870"/>
                  </a:lnTo>
                  <a:lnTo>
                    <a:pt x="4851" y="1989"/>
                  </a:lnTo>
                  <a:lnTo>
                    <a:pt x="4812" y="2347"/>
                  </a:lnTo>
                  <a:lnTo>
                    <a:pt x="4772" y="2784"/>
                  </a:lnTo>
                  <a:lnTo>
                    <a:pt x="4732" y="2864"/>
                  </a:lnTo>
                  <a:lnTo>
                    <a:pt x="4772" y="2903"/>
                  </a:lnTo>
                  <a:lnTo>
                    <a:pt x="4772" y="2943"/>
                  </a:lnTo>
                  <a:lnTo>
                    <a:pt x="4692" y="2943"/>
                  </a:lnTo>
                  <a:lnTo>
                    <a:pt x="4613" y="3023"/>
                  </a:lnTo>
                  <a:lnTo>
                    <a:pt x="4454" y="3062"/>
                  </a:lnTo>
                  <a:lnTo>
                    <a:pt x="4334" y="3062"/>
                  </a:lnTo>
                  <a:lnTo>
                    <a:pt x="4175" y="3023"/>
                  </a:lnTo>
                  <a:lnTo>
                    <a:pt x="4016" y="3062"/>
                  </a:lnTo>
                  <a:lnTo>
                    <a:pt x="3857" y="3142"/>
                  </a:lnTo>
                  <a:lnTo>
                    <a:pt x="3698" y="3301"/>
                  </a:lnTo>
                  <a:lnTo>
                    <a:pt x="3539" y="3539"/>
                  </a:lnTo>
                  <a:lnTo>
                    <a:pt x="3340" y="3977"/>
                  </a:lnTo>
                  <a:lnTo>
                    <a:pt x="3102" y="4255"/>
                  </a:lnTo>
                  <a:lnTo>
                    <a:pt x="2903" y="4414"/>
                  </a:lnTo>
                  <a:lnTo>
                    <a:pt x="2665" y="4494"/>
                  </a:lnTo>
                  <a:lnTo>
                    <a:pt x="2824" y="4692"/>
                  </a:lnTo>
                  <a:lnTo>
                    <a:pt x="2824" y="4732"/>
                  </a:lnTo>
                  <a:lnTo>
                    <a:pt x="2625" y="4653"/>
                  </a:lnTo>
                  <a:lnTo>
                    <a:pt x="2426" y="4573"/>
                  </a:lnTo>
                  <a:lnTo>
                    <a:pt x="2148" y="4335"/>
                  </a:lnTo>
                  <a:lnTo>
                    <a:pt x="2108" y="4335"/>
                  </a:lnTo>
                  <a:lnTo>
                    <a:pt x="1869" y="4096"/>
                  </a:lnTo>
                  <a:lnTo>
                    <a:pt x="1671" y="3858"/>
                  </a:lnTo>
                  <a:lnTo>
                    <a:pt x="1273" y="3301"/>
                  </a:lnTo>
                  <a:lnTo>
                    <a:pt x="995" y="2705"/>
                  </a:lnTo>
                  <a:lnTo>
                    <a:pt x="756" y="2108"/>
                  </a:lnTo>
                  <a:lnTo>
                    <a:pt x="557" y="1512"/>
                  </a:lnTo>
                  <a:lnTo>
                    <a:pt x="438" y="91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CE2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5848;p133">
              <a:extLst>
                <a:ext uri="{FF2B5EF4-FFF2-40B4-BE49-F238E27FC236}">
                  <a16:creationId xmlns:a16="http://schemas.microsoft.com/office/drawing/2014/main" id="{89AED2EF-3F2F-5A13-59B9-15582F5EB701}"/>
                </a:ext>
              </a:extLst>
            </p:cNvPr>
            <p:cNvSpPr/>
            <p:nvPr/>
          </p:nvSpPr>
          <p:spPr>
            <a:xfrm>
              <a:off x="5632450" y="3868850"/>
              <a:ext cx="152100" cy="141175"/>
            </a:xfrm>
            <a:custGeom>
              <a:avLst/>
              <a:gdLst/>
              <a:ahLst/>
              <a:cxnLst/>
              <a:rect l="l" t="t" r="r" b="b"/>
              <a:pathLst>
                <a:path w="6084" h="5647" fill="none" extrusionOk="0">
                  <a:moveTo>
                    <a:pt x="279" y="1"/>
                  </a:moveTo>
                  <a:lnTo>
                    <a:pt x="279" y="1"/>
                  </a:lnTo>
                  <a:lnTo>
                    <a:pt x="120" y="279"/>
                  </a:lnTo>
                  <a:lnTo>
                    <a:pt x="120" y="279"/>
                  </a:lnTo>
                  <a:lnTo>
                    <a:pt x="120" y="279"/>
                  </a:lnTo>
                  <a:lnTo>
                    <a:pt x="1" y="677"/>
                  </a:lnTo>
                  <a:lnTo>
                    <a:pt x="1" y="1074"/>
                  </a:lnTo>
                  <a:lnTo>
                    <a:pt x="1" y="1074"/>
                  </a:lnTo>
                  <a:lnTo>
                    <a:pt x="40" y="1591"/>
                  </a:lnTo>
                  <a:lnTo>
                    <a:pt x="120" y="2108"/>
                  </a:lnTo>
                  <a:lnTo>
                    <a:pt x="239" y="2625"/>
                  </a:lnTo>
                  <a:lnTo>
                    <a:pt x="438" y="3182"/>
                  </a:lnTo>
                  <a:lnTo>
                    <a:pt x="637" y="3699"/>
                  </a:lnTo>
                  <a:lnTo>
                    <a:pt x="915" y="4176"/>
                  </a:lnTo>
                  <a:lnTo>
                    <a:pt x="1154" y="4573"/>
                  </a:lnTo>
                  <a:lnTo>
                    <a:pt x="1432" y="4931"/>
                  </a:lnTo>
                  <a:lnTo>
                    <a:pt x="1432" y="493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830" y="5289"/>
                  </a:lnTo>
                  <a:lnTo>
                    <a:pt x="2148" y="5488"/>
                  </a:lnTo>
                  <a:lnTo>
                    <a:pt x="2466" y="560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943" y="5647"/>
                  </a:lnTo>
                  <a:lnTo>
                    <a:pt x="3102" y="5607"/>
                  </a:lnTo>
                  <a:lnTo>
                    <a:pt x="3261" y="5527"/>
                  </a:lnTo>
                  <a:lnTo>
                    <a:pt x="3380" y="5448"/>
                  </a:lnTo>
                  <a:lnTo>
                    <a:pt x="3539" y="5329"/>
                  </a:lnTo>
                  <a:lnTo>
                    <a:pt x="3619" y="5209"/>
                  </a:lnTo>
                  <a:lnTo>
                    <a:pt x="3738" y="5050"/>
                  </a:lnTo>
                  <a:lnTo>
                    <a:pt x="3818" y="4891"/>
                  </a:lnTo>
                  <a:lnTo>
                    <a:pt x="3818" y="4891"/>
                  </a:lnTo>
                  <a:lnTo>
                    <a:pt x="3818" y="4891"/>
                  </a:lnTo>
                  <a:lnTo>
                    <a:pt x="3977" y="4335"/>
                  </a:lnTo>
                  <a:lnTo>
                    <a:pt x="4056" y="4176"/>
                  </a:lnTo>
                  <a:lnTo>
                    <a:pt x="4136" y="4096"/>
                  </a:lnTo>
                  <a:lnTo>
                    <a:pt x="4255" y="4017"/>
                  </a:lnTo>
                  <a:lnTo>
                    <a:pt x="4414" y="3977"/>
                  </a:lnTo>
                  <a:lnTo>
                    <a:pt x="4851" y="3858"/>
                  </a:lnTo>
                  <a:lnTo>
                    <a:pt x="4851" y="3858"/>
                  </a:lnTo>
                  <a:lnTo>
                    <a:pt x="5090" y="3778"/>
                  </a:lnTo>
                  <a:lnTo>
                    <a:pt x="5289" y="3699"/>
                  </a:lnTo>
                  <a:lnTo>
                    <a:pt x="5448" y="3579"/>
                  </a:lnTo>
                  <a:lnTo>
                    <a:pt x="5527" y="3460"/>
                  </a:lnTo>
                  <a:lnTo>
                    <a:pt x="5527" y="3301"/>
                  </a:lnTo>
                  <a:lnTo>
                    <a:pt x="5527" y="3102"/>
                  </a:lnTo>
                  <a:lnTo>
                    <a:pt x="5448" y="2585"/>
                  </a:lnTo>
                  <a:lnTo>
                    <a:pt x="5448" y="2585"/>
                  </a:lnTo>
                  <a:lnTo>
                    <a:pt x="5448" y="2585"/>
                  </a:lnTo>
                  <a:lnTo>
                    <a:pt x="5408" y="2307"/>
                  </a:lnTo>
                  <a:lnTo>
                    <a:pt x="5487" y="2108"/>
                  </a:lnTo>
                  <a:lnTo>
                    <a:pt x="5567" y="1949"/>
                  </a:lnTo>
                  <a:lnTo>
                    <a:pt x="5726" y="1790"/>
                  </a:lnTo>
                  <a:lnTo>
                    <a:pt x="5845" y="1591"/>
                  </a:lnTo>
                  <a:lnTo>
                    <a:pt x="6004" y="1353"/>
                  </a:lnTo>
                  <a:lnTo>
                    <a:pt x="6084" y="995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359"/>
                  </a:lnTo>
                  <a:lnTo>
                    <a:pt x="6044" y="239"/>
                  </a:lnTo>
                  <a:lnTo>
                    <a:pt x="6044" y="239"/>
                  </a:lnTo>
                  <a:lnTo>
                    <a:pt x="5965" y="518"/>
                  </a:lnTo>
                  <a:lnTo>
                    <a:pt x="5845" y="796"/>
                  </a:lnTo>
                  <a:lnTo>
                    <a:pt x="5726" y="995"/>
                  </a:lnTo>
                  <a:lnTo>
                    <a:pt x="5607" y="1154"/>
                  </a:lnTo>
                  <a:lnTo>
                    <a:pt x="5448" y="1313"/>
                  </a:lnTo>
                  <a:lnTo>
                    <a:pt x="5249" y="1472"/>
                  </a:lnTo>
                  <a:lnTo>
                    <a:pt x="5249" y="1472"/>
                  </a:lnTo>
                  <a:lnTo>
                    <a:pt x="5050" y="1591"/>
                  </a:lnTo>
                  <a:lnTo>
                    <a:pt x="4931" y="1750"/>
                  </a:lnTo>
                  <a:lnTo>
                    <a:pt x="4851" y="1870"/>
                  </a:lnTo>
                  <a:lnTo>
                    <a:pt x="4851" y="1989"/>
                  </a:lnTo>
                  <a:lnTo>
                    <a:pt x="4812" y="2347"/>
                  </a:lnTo>
                  <a:lnTo>
                    <a:pt x="4772" y="2784"/>
                  </a:lnTo>
                  <a:lnTo>
                    <a:pt x="4772" y="2784"/>
                  </a:lnTo>
                  <a:lnTo>
                    <a:pt x="4732" y="2864"/>
                  </a:lnTo>
                  <a:lnTo>
                    <a:pt x="4732" y="2864"/>
                  </a:lnTo>
                  <a:lnTo>
                    <a:pt x="4772" y="2903"/>
                  </a:lnTo>
                  <a:lnTo>
                    <a:pt x="4772" y="2943"/>
                  </a:lnTo>
                  <a:lnTo>
                    <a:pt x="4772" y="2943"/>
                  </a:lnTo>
                  <a:lnTo>
                    <a:pt x="4772" y="2943"/>
                  </a:lnTo>
                  <a:lnTo>
                    <a:pt x="4732" y="2943"/>
                  </a:lnTo>
                  <a:lnTo>
                    <a:pt x="4732" y="2943"/>
                  </a:lnTo>
                  <a:lnTo>
                    <a:pt x="4692" y="2943"/>
                  </a:lnTo>
                  <a:lnTo>
                    <a:pt x="4692" y="2943"/>
                  </a:lnTo>
                  <a:lnTo>
                    <a:pt x="4613" y="3023"/>
                  </a:lnTo>
                  <a:lnTo>
                    <a:pt x="4454" y="3062"/>
                  </a:lnTo>
                  <a:lnTo>
                    <a:pt x="4454" y="3062"/>
                  </a:lnTo>
                  <a:lnTo>
                    <a:pt x="4334" y="3062"/>
                  </a:lnTo>
                  <a:lnTo>
                    <a:pt x="4334" y="3062"/>
                  </a:lnTo>
                  <a:lnTo>
                    <a:pt x="4175" y="3023"/>
                  </a:lnTo>
                  <a:lnTo>
                    <a:pt x="4175" y="3023"/>
                  </a:lnTo>
                  <a:lnTo>
                    <a:pt x="4016" y="3062"/>
                  </a:lnTo>
                  <a:lnTo>
                    <a:pt x="3857" y="3142"/>
                  </a:lnTo>
                  <a:lnTo>
                    <a:pt x="3698" y="3301"/>
                  </a:lnTo>
                  <a:lnTo>
                    <a:pt x="3539" y="3539"/>
                  </a:lnTo>
                  <a:lnTo>
                    <a:pt x="3539" y="3539"/>
                  </a:lnTo>
                  <a:lnTo>
                    <a:pt x="3340" y="3977"/>
                  </a:lnTo>
                  <a:lnTo>
                    <a:pt x="3102" y="4255"/>
                  </a:lnTo>
                  <a:lnTo>
                    <a:pt x="2903" y="4414"/>
                  </a:lnTo>
                  <a:lnTo>
                    <a:pt x="2665" y="4494"/>
                  </a:lnTo>
                  <a:lnTo>
                    <a:pt x="2665" y="4494"/>
                  </a:lnTo>
                  <a:lnTo>
                    <a:pt x="2824" y="4692"/>
                  </a:lnTo>
                  <a:lnTo>
                    <a:pt x="2824" y="4732"/>
                  </a:lnTo>
                  <a:lnTo>
                    <a:pt x="2824" y="4732"/>
                  </a:lnTo>
                  <a:lnTo>
                    <a:pt x="2824" y="4732"/>
                  </a:lnTo>
                  <a:lnTo>
                    <a:pt x="2625" y="4653"/>
                  </a:lnTo>
                  <a:lnTo>
                    <a:pt x="2426" y="4573"/>
                  </a:lnTo>
                  <a:lnTo>
                    <a:pt x="2148" y="4335"/>
                  </a:lnTo>
                  <a:lnTo>
                    <a:pt x="2148" y="4335"/>
                  </a:lnTo>
                  <a:lnTo>
                    <a:pt x="2108" y="4335"/>
                  </a:lnTo>
                  <a:lnTo>
                    <a:pt x="2108" y="4335"/>
                  </a:lnTo>
                  <a:lnTo>
                    <a:pt x="1869" y="4096"/>
                  </a:lnTo>
                  <a:lnTo>
                    <a:pt x="1671" y="3858"/>
                  </a:lnTo>
                  <a:lnTo>
                    <a:pt x="1273" y="3301"/>
                  </a:lnTo>
                  <a:lnTo>
                    <a:pt x="995" y="2705"/>
                  </a:lnTo>
                  <a:lnTo>
                    <a:pt x="756" y="2108"/>
                  </a:lnTo>
                  <a:lnTo>
                    <a:pt x="557" y="1512"/>
                  </a:lnTo>
                  <a:lnTo>
                    <a:pt x="438" y="915"/>
                  </a:lnTo>
                  <a:lnTo>
                    <a:pt x="2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5849;p133">
              <a:extLst>
                <a:ext uri="{FF2B5EF4-FFF2-40B4-BE49-F238E27FC236}">
                  <a16:creationId xmlns:a16="http://schemas.microsoft.com/office/drawing/2014/main" id="{E343E9B7-69E8-0787-7B8E-CACB16869A0E}"/>
                </a:ext>
              </a:extLst>
            </p:cNvPr>
            <p:cNvSpPr/>
            <p:nvPr/>
          </p:nvSpPr>
          <p:spPr>
            <a:xfrm>
              <a:off x="5749750" y="3940425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40" y="1"/>
                  </a:moveTo>
                  <a:lnTo>
                    <a:pt x="0" y="80"/>
                  </a:lnTo>
                  <a:lnTo>
                    <a:pt x="80" y="80"/>
                  </a:lnTo>
                  <a:lnTo>
                    <a:pt x="80" y="4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5850;p133">
              <a:extLst>
                <a:ext uri="{FF2B5EF4-FFF2-40B4-BE49-F238E27FC236}">
                  <a16:creationId xmlns:a16="http://schemas.microsoft.com/office/drawing/2014/main" id="{2E41CA2D-B851-B62D-9FB6-91A9A8395917}"/>
                </a:ext>
              </a:extLst>
            </p:cNvPr>
            <p:cNvSpPr/>
            <p:nvPr/>
          </p:nvSpPr>
          <p:spPr>
            <a:xfrm>
              <a:off x="5749750" y="3940425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5851;p133">
              <a:extLst>
                <a:ext uri="{FF2B5EF4-FFF2-40B4-BE49-F238E27FC236}">
                  <a16:creationId xmlns:a16="http://schemas.microsoft.com/office/drawing/2014/main" id="{CF894469-4F79-3ED2-5AC9-BB68A5FD58A6}"/>
                </a:ext>
              </a:extLst>
            </p:cNvPr>
            <p:cNvSpPr/>
            <p:nvPr/>
          </p:nvSpPr>
          <p:spPr>
            <a:xfrm>
              <a:off x="5686125" y="3977200"/>
              <a:ext cx="16925" cy="9975"/>
            </a:xfrm>
            <a:custGeom>
              <a:avLst/>
              <a:gdLst/>
              <a:ahLst/>
              <a:cxnLst/>
              <a:rect l="l" t="t" r="r" b="b"/>
              <a:pathLst>
                <a:path w="677" h="399" extrusionOk="0">
                  <a:moveTo>
                    <a:pt x="1" y="1"/>
                  </a:moveTo>
                  <a:lnTo>
                    <a:pt x="279" y="239"/>
                  </a:lnTo>
                  <a:lnTo>
                    <a:pt x="478" y="319"/>
                  </a:lnTo>
                  <a:lnTo>
                    <a:pt x="677" y="398"/>
                  </a:lnTo>
                  <a:lnTo>
                    <a:pt x="677" y="358"/>
                  </a:lnTo>
                  <a:lnTo>
                    <a:pt x="518" y="160"/>
                  </a:lnTo>
                  <a:lnTo>
                    <a:pt x="398" y="160"/>
                  </a:lnTo>
                  <a:lnTo>
                    <a:pt x="199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5852;p133">
              <a:extLst>
                <a:ext uri="{FF2B5EF4-FFF2-40B4-BE49-F238E27FC236}">
                  <a16:creationId xmlns:a16="http://schemas.microsoft.com/office/drawing/2014/main" id="{1427B530-00F3-BAB0-2F98-2B355473BDE7}"/>
                </a:ext>
              </a:extLst>
            </p:cNvPr>
            <p:cNvSpPr/>
            <p:nvPr/>
          </p:nvSpPr>
          <p:spPr>
            <a:xfrm>
              <a:off x="5685125" y="3977200"/>
              <a:ext cx="17925" cy="9975"/>
            </a:xfrm>
            <a:custGeom>
              <a:avLst/>
              <a:gdLst/>
              <a:ahLst/>
              <a:cxnLst/>
              <a:rect l="l" t="t" r="r" b="b"/>
              <a:pathLst>
                <a:path w="717" h="39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319" y="239"/>
                  </a:lnTo>
                  <a:lnTo>
                    <a:pt x="518" y="319"/>
                  </a:lnTo>
                  <a:lnTo>
                    <a:pt x="717" y="398"/>
                  </a:lnTo>
                  <a:lnTo>
                    <a:pt x="717" y="398"/>
                  </a:lnTo>
                  <a:lnTo>
                    <a:pt x="717" y="358"/>
                  </a:lnTo>
                  <a:lnTo>
                    <a:pt x="717" y="358"/>
                  </a:lnTo>
                  <a:lnTo>
                    <a:pt x="558" y="160"/>
                  </a:lnTo>
                  <a:lnTo>
                    <a:pt x="558" y="160"/>
                  </a:lnTo>
                  <a:lnTo>
                    <a:pt x="438" y="160"/>
                  </a:lnTo>
                  <a:lnTo>
                    <a:pt x="438" y="160"/>
                  </a:lnTo>
                  <a:lnTo>
                    <a:pt x="239" y="120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5853;p133">
              <a:extLst>
                <a:ext uri="{FF2B5EF4-FFF2-40B4-BE49-F238E27FC236}">
                  <a16:creationId xmlns:a16="http://schemas.microsoft.com/office/drawing/2014/main" id="{9D51A41A-05C3-E9BA-2D6A-D16AF12AE09F}"/>
                </a:ext>
              </a:extLst>
            </p:cNvPr>
            <p:cNvSpPr/>
            <p:nvPr/>
          </p:nvSpPr>
          <p:spPr>
            <a:xfrm>
              <a:off x="5649350" y="3723750"/>
              <a:ext cx="35800" cy="41750"/>
            </a:xfrm>
            <a:custGeom>
              <a:avLst/>
              <a:gdLst/>
              <a:ahLst/>
              <a:cxnLst/>
              <a:rect l="l" t="t" r="r" b="b"/>
              <a:pathLst>
                <a:path w="1432" h="1670" extrusionOk="0">
                  <a:moveTo>
                    <a:pt x="319" y="1431"/>
                  </a:moveTo>
                  <a:lnTo>
                    <a:pt x="319" y="1431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319" y="1431"/>
                  </a:lnTo>
                  <a:close/>
                  <a:moveTo>
                    <a:pt x="1" y="159"/>
                  </a:move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close/>
                  <a:moveTo>
                    <a:pt x="1" y="159"/>
                  </a:move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close/>
                  <a:moveTo>
                    <a:pt x="40" y="119"/>
                  </a:moveTo>
                  <a:lnTo>
                    <a:pt x="40" y="119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40" y="119"/>
                  </a:lnTo>
                  <a:close/>
                  <a:moveTo>
                    <a:pt x="40" y="119"/>
                  </a:moveTo>
                  <a:lnTo>
                    <a:pt x="40" y="119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0" y="119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1313" y="0"/>
                  </a:moveTo>
                  <a:lnTo>
                    <a:pt x="1313" y="0"/>
                  </a:lnTo>
                  <a:lnTo>
                    <a:pt x="1392" y="119"/>
                  </a:lnTo>
                  <a:lnTo>
                    <a:pt x="1432" y="239"/>
                  </a:lnTo>
                  <a:lnTo>
                    <a:pt x="1392" y="358"/>
                  </a:lnTo>
                  <a:lnTo>
                    <a:pt x="1352" y="477"/>
                  </a:lnTo>
                  <a:lnTo>
                    <a:pt x="1233" y="636"/>
                  </a:lnTo>
                  <a:lnTo>
                    <a:pt x="1114" y="795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1114" y="795"/>
                  </a:lnTo>
                  <a:lnTo>
                    <a:pt x="1233" y="636"/>
                  </a:lnTo>
                  <a:lnTo>
                    <a:pt x="1352" y="477"/>
                  </a:lnTo>
                  <a:lnTo>
                    <a:pt x="1392" y="358"/>
                  </a:lnTo>
                  <a:lnTo>
                    <a:pt x="1432" y="239"/>
                  </a:lnTo>
                  <a:lnTo>
                    <a:pt x="1392" y="119"/>
                  </a:lnTo>
                  <a:lnTo>
                    <a:pt x="1313" y="0"/>
                  </a:lnTo>
                  <a:close/>
                  <a:moveTo>
                    <a:pt x="1313" y="0"/>
                  </a:moveTo>
                  <a:lnTo>
                    <a:pt x="1313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F8B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5854;p133">
              <a:extLst>
                <a:ext uri="{FF2B5EF4-FFF2-40B4-BE49-F238E27FC236}">
                  <a16:creationId xmlns:a16="http://schemas.microsoft.com/office/drawing/2014/main" id="{F9DFDB15-DC31-C773-A0F2-620979244E4A}"/>
                </a:ext>
              </a:extLst>
            </p:cNvPr>
            <p:cNvSpPr/>
            <p:nvPr/>
          </p:nvSpPr>
          <p:spPr>
            <a:xfrm>
              <a:off x="5650350" y="3759525"/>
              <a:ext cx="6975" cy="5975"/>
            </a:xfrm>
            <a:custGeom>
              <a:avLst/>
              <a:gdLst/>
              <a:ahLst/>
              <a:cxnLst/>
              <a:rect l="l" t="t" r="r" b="b"/>
              <a:pathLst>
                <a:path w="279" h="239" fill="none" extrusionOk="0">
                  <a:moveTo>
                    <a:pt x="279" y="0"/>
                  </a:moveTo>
                  <a:lnTo>
                    <a:pt x="279" y="0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2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5855;p133">
              <a:extLst>
                <a:ext uri="{FF2B5EF4-FFF2-40B4-BE49-F238E27FC236}">
                  <a16:creationId xmlns:a16="http://schemas.microsoft.com/office/drawing/2014/main" id="{3901619B-FE5F-A288-33D4-FEEE18CB0088}"/>
                </a:ext>
              </a:extLst>
            </p:cNvPr>
            <p:cNvSpPr/>
            <p:nvPr/>
          </p:nvSpPr>
          <p:spPr>
            <a:xfrm>
              <a:off x="5649350" y="372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5856;p133">
              <a:extLst>
                <a:ext uri="{FF2B5EF4-FFF2-40B4-BE49-F238E27FC236}">
                  <a16:creationId xmlns:a16="http://schemas.microsoft.com/office/drawing/2014/main" id="{7EB2293E-6EDE-F241-9502-08E338ED38A5}"/>
                </a:ext>
              </a:extLst>
            </p:cNvPr>
            <p:cNvSpPr/>
            <p:nvPr/>
          </p:nvSpPr>
          <p:spPr>
            <a:xfrm>
              <a:off x="5649350" y="372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5857;p133">
              <a:extLst>
                <a:ext uri="{FF2B5EF4-FFF2-40B4-BE49-F238E27FC236}">
                  <a16:creationId xmlns:a16="http://schemas.microsoft.com/office/drawing/2014/main" id="{DA077383-9A31-B0D8-9968-8B4352157C22}"/>
                </a:ext>
              </a:extLst>
            </p:cNvPr>
            <p:cNvSpPr/>
            <p:nvPr/>
          </p:nvSpPr>
          <p:spPr>
            <a:xfrm>
              <a:off x="5649350" y="37267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5858;p133">
              <a:extLst>
                <a:ext uri="{FF2B5EF4-FFF2-40B4-BE49-F238E27FC236}">
                  <a16:creationId xmlns:a16="http://schemas.microsoft.com/office/drawing/2014/main" id="{8E2A334E-45E0-FE10-2C54-C8B7EAFA2C54}"/>
                </a:ext>
              </a:extLst>
            </p:cNvPr>
            <p:cNvSpPr/>
            <p:nvPr/>
          </p:nvSpPr>
          <p:spPr>
            <a:xfrm>
              <a:off x="5650350" y="3726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5859;p133">
              <a:extLst>
                <a:ext uri="{FF2B5EF4-FFF2-40B4-BE49-F238E27FC236}">
                  <a16:creationId xmlns:a16="http://schemas.microsoft.com/office/drawing/2014/main" id="{99A7D847-08F6-F9BF-4F61-C9FD2A4AB903}"/>
                </a:ext>
              </a:extLst>
            </p:cNvPr>
            <p:cNvSpPr/>
            <p:nvPr/>
          </p:nvSpPr>
          <p:spPr>
            <a:xfrm>
              <a:off x="5650350" y="3725725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5860;p133">
              <a:extLst>
                <a:ext uri="{FF2B5EF4-FFF2-40B4-BE49-F238E27FC236}">
                  <a16:creationId xmlns:a16="http://schemas.microsoft.com/office/drawing/2014/main" id="{8588F71E-C445-6E08-2084-7EA012EC1FD6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5861;p133">
              <a:extLst>
                <a:ext uri="{FF2B5EF4-FFF2-40B4-BE49-F238E27FC236}">
                  <a16:creationId xmlns:a16="http://schemas.microsoft.com/office/drawing/2014/main" id="{CA2DF6B0-0D33-E83B-9665-08C481CEAD0F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5862;p133">
              <a:extLst>
                <a:ext uri="{FF2B5EF4-FFF2-40B4-BE49-F238E27FC236}">
                  <a16:creationId xmlns:a16="http://schemas.microsoft.com/office/drawing/2014/main" id="{ECB15157-377A-666C-C5B9-59AFE93F7731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5863;p133">
              <a:extLst>
                <a:ext uri="{FF2B5EF4-FFF2-40B4-BE49-F238E27FC236}">
                  <a16:creationId xmlns:a16="http://schemas.microsoft.com/office/drawing/2014/main" id="{083AC3EA-5B96-ACB1-F08D-DB762556D9AC}"/>
                </a:ext>
              </a:extLst>
            </p:cNvPr>
            <p:cNvSpPr/>
            <p:nvPr/>
          </p:nvSpPr>
          <p:spPr>
            <a:xfrm>
              <a:off x="5667250" y="3723750"/>
              <a:ext cx="17900" cy="28850"/>
            </a:xfrm>
            <a:custGeom>
              <a:avLst/>
              <a:gdLst/>
              <a:ahLst/>
              <a:cxnLst/>
              <a:rect l="l" t="t" r="r" b="b"/>
              <a:pathLst>
                <a:path w="716" h="1154" fill="none" extrusionOk="0">
                  <a:moveTo>
                    <a:pt x="597" y="0"/>
                  </a:moveTo>
                  <a:lnTo>
                    <a:pt x="597" y="0"/>
                  </a:lnTo>
                  <a:lnTo>
                    <a:pt x="676" y="119"/>
                  </a:lnTo>
                  <a:lnTo>
                    <a:pt x="716" y="239"/>
                  </a:lnTo>
                  <a:lnTo>
                    <a:pt x="676" y="358"/>
                  </a:lnTo>
                  <a:lnTo>
                    <a:pt x="636" y="477"/>
                  </a:lnTo>
                  <a:lnTo>
                    <a:pt x="517" y="636"/>
                  </a:lnTo>
                  <a:lnTo>
                    <a:pt x="398" y="795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398" y="795"/>
                  </a:lnTo>
                  <a:lnTo>
                    <a:pt x="517" y="636"/>
                  </a:lnTo>
                  <a:lnTo>
                    <a:pt x="636" y="477"/>
                  </a:lnTo>
                  <a:lnTo>
                    <a:pt x="676" y="358"/>
                  </a:lnTo>
                  <a:lnTo>
                    <a:pt x="716" y="239"/>
                  </a:lnTo>
                  <a:lnTo>
                    <a:pt x="676" y="119"/>
                  </a:lnTo>
                  <a:lnTo>
                    <a:pt x="5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5864;p133">
              <a:extLst>
                <a:ext uri="{FF2B5EF4-FFF2-40B4-BE49-F238E27FC236}">
                  <a16:creationId xmlns:a16="http://schemas.microsoft.com/office/drawing/2014/main" id="{70827CE7-678C-5839-A2A5-8EAD202C1F94}"/>
                </a:ext>
              </a:extLst>
            </p:cNvPr>
            <p:cNvSpPr/>
            <p:nvPr/>
          </p:nvSpPr>
          <p:spPr>
            <a:xfrm>
              <a:off x="5682150" y="372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5865;p133">
              <a:extLst>
                <a:ext uri="{FF2B5EF4-FFF2-40B4-BE49-F238E27FC236}">
                  <a16:creationId xmlns:a16="http://schemas.microsoft.com/office/drawing/2014/main" id="{EF6AAEC7-AC0F-ACB7-7996-8FD91269AB90}"/>
                </a:ext>
              </a:extLst>
            </p:cNvPr>
            <p:cNvSpPr/>
            <p:nvPr/>
          </p:nvSpPr>
          <p:spPr>
            <a:xfrm>
              <a:off x="5469450" y="3693925"/>
              <a:ext cx="239575" cy="89475"/>
            </a:xfrm>
            <a:custGeom>
              <a:avLst/>
              <a:gdLst/>
              <a:ahLst/>
              <a:cxnLst/>
              <a:rect l="l" t="t" r="r" b="b"/>
              <a:pathLst>
                <a:path w="9583" h="3579" extrusionOk="0">
                  <a:moveTo>
                    <a:pt x="8270" y="0"/>
                  </a:moveTo>
                  <a:lnTo>
                    <a:pt x="7992" y="40"/>
                  </a:lnTo>
                  <a:lnTo>
                    <a:pt x="7872" y="120"/>
                  </a:lnTo>
                  <a:lnTo>
                    <a:pt x="7753" y="199"/>
                  </a:lnTo>
                  <a:lnTo>
                    <a:pt x="7395" y="438"/>
                  </a:lnTo>
                  <a:lnTo>
                    <a:pt x="6958" y="636"/>
                  </a:lnTo>
                  <a:lnTo>
                    <a:pt x="6719" y="716"/>
                  </a:lnTo>
                  <a:lnTo>
                    <a:pt x="6441" y="795"/>
                  </a:lnTo>
                  <a:lnTo>
                    <a:pt x="6163" y="835"/>
                  </a:lnTo>
                  <a:lnTo>
                    <a:pt x="5368" y="835"/>
                  </a:lnTo>
                  <a:lnTo>
                    <a:pt x="4851" y="716"/>
                  </a:lnTo>
                  <a:lnTo>
                    <a:pt x="4493" y="676"/>
                  </a:lnTo>
                  <a:lnTo>
                    <a:pt x="4254" y="716"/>
                  </a:lnTo>
                  <a:lnTo>
                    <a:pt x="4016" y="756"/>
                  </a:lnTo>
                  <a:lnTo>
                    <a:pt x="3499" y="915"/>
                  </a:lnTo>
                  <a:lnTo>
                    <a:pt x="3022" y="1153"/>
                  </a:lnTo>
                  <a:lnTo>
                    <a:pt x="2584" y="1471"/>
                  </a:lnTo>
                  <a:lnTo>
                    <a:pt x="2147" y="1829"/>
                  </a:lnTo>
                  <a:lnTo>
                    <a:pt x="1750" y="2147"/>
                  </a:lnTo>
                  <a:lnTo>
                    <a:pt x="1431" y="2505"/>
                  </a:lnTo>
                  <a:lnTo>
                    <a:pt x="1153" y="2823"/>
                  </a:lnTo>
                  <a:lnTo>
                    <a:pt x="994" y="2982"/>
                  </a:lnTo>
                  <a:lnTo>
                    <a:pt x="835" y="3102"/>
                  </a:lnTo>
                  <a:lnTo>
                    <a:pt x="636" y="3181"/>
                  </a:lnTo>
                  <a:lnTo>
                    <a:pt x="239" y="3181"/>
                  </a:lnTo>
                  <a:lnTo>
                    <a:pt x="0" y="3102"/>
                  </a:lnTo>
                  <a:lnTo>
                    <a:pt x="199" y="3300"/>
                  </a:lnTo>
                  <a:lnTo>
                    <a:pt x="437" y="3459"/>
                  </a:lnTo>
                  <a:lnTo>
                    <a:pt x="636" y="3539"/>
                  </a:lnTo>
                  <a:lnTo>
                    <a:pt x="875" y="3579"/>
                  </a:lnTo>
                  <a:lnTo>
                    <a:pt x="1034" y="3579"/>
                  </a:lnTo>
                  <a:lnTo>
                    <a:pt x="1193" y="3539"/>
                  </a:lnTo>
                  <a:lnTo>
                    <a:pt x="1352" y="3420"/>
                  </a:lnTo>
                  <a:lnTo>
                    <a:pt x="1471" y="3300"/>
                  </a:lnTo>
                  <a:lnTo>
                    <a:pt x="2028" y="2783"/>
                  </a:lnTo>
                  <a:lnTo>
                    <a:pt x="2624" y="2267"/>
                  </a:lnTo>
                  <a:lnTo>
                    <a:pt x="2903" y="1988"/>
                  </a:lnTo>
                  <a:lnTo>
                    <a:pt x="3340" y="1670"/>
                  </a:lnTo>
                  <a:lnTo>
                    <a:pt x="3738" y="1392"/>
                  </a:lnTo>
                  <a:lnTo>
                    <a:pt x="3936" y="1312"/>
                  </a:lnTo>
                  <a:lnTo>
                    <a:pt x="4135" y="1273"/>
                  </a:lnTo>
                  <a:lnTo>
                    <a:pt x="4175" y="1273"/>
                  </a:lnTo>
                  <a:lnTo>
                    <a:pt x="4334" y="1312"/>
                  </a:lnTo>
                  <a:lnTo>
                    <a:pt x="4453" y="1392"/>
                  </a:lnTo>
                  <a:lnTo>
                    <a:pt x="4771" y="1511"/>
                  </a:lnTo>
                  <a:lnTo>
                    <a:pt x="5050" y="1591"/>
                  </a:lnTo>
                  <a:lnTo>
                    <a:pt x="5368" y="1670"/>
                  </a:lnTo>
                  <a:lnTo>
                    <a:pt x="6083" y="1670"/>
                  </a:lnTo>
                  <a:lnTo>
                    <a:pt x="6481" y="1591"/>
                  </a:lnTo>
                  <a:lnTo>
                    <a:pt x="6839" y="1471"/>
                  </a:lnTo>
                  <a:lnTo>
                    <a:pt x="7157" y="1352"/>
                  </a:lnTo>
                  <a:lnTo>
                    <a:pt x="7197" y="1352"/>
                  </a:lnTo>
                  <a:lnTo>
                    <a:pt x="7197" y="1312"/>
                  </a:lnTo>
                  <a:lnTo>
                    <a:pt x="7236" y="1312"/>
                  </a:lnTo>
                  <a:lnTo>
                    <a:pt x="7276" y="1273"/>
                  </a:lnTo>
                  <a:lnTo>
                    <a:pt x="7674" y="1074"/>
                  </a:lnTo>
                  <a:lnTo>
                    <a:pt x="7833" y="994"/>
                  </a:lnTo>
                  <a:lnTo>
                    <a:pt x="8032" y="955"/>
                  </a:lnTo>
                  <a:lnTo>
                    <a:pt x="8191" y="955"/>
                  </a:lnTo>
                  <a:lnTo>
                    <a:pt x="8310" y="1034"/>
                  </a:lnTo>
                  <a:lnTo>
                    <a:pt x="8509" y="1193"/>
                  </a:lnTo>
                  <a:lnTo>
                    <a:pt x="8588" y="1312"/>
                  </a:lnTo>
                  <a:lnTo>
                    <a:pt x="8628" y="1432"/>
                  </a:lnTo>
                  <a:lnTo>
                    <a:pt x="8588" y="1551"/>
                  </a:lnTo>
                  <a:lnTo>
                    <a:pt x="8548" y="1670"/>
                  </a:lnTo>
                  <a:lnTo>
                    <a:pt x="8429" y="1829"/>
                  </a:lnTo>
                  <a:lnTo>
                    <a:pt x="8310" y="1988"/>
                  </a:lnTo>
                  <a:lnTo>
                    <a:pt x="7912" y="2346"/>
                  </a:lnTo>
                  <a:lnTo>
                    <a:pt x="7833" y="2465"/>
                  </a:lnTo>
                  <a:lnTo>
                    <a:pt x="7634" y="2744"/>
                  </a:lnTo>
                  <a:lnTo>
                    <a:pt x="8230" y="2505"/>
                  </a:lnTo>
                  <a:lnTo>
                    <a:pt x="8668" y="2267"/>
                  </a:lnTo>
                  <a:lnTo>
                    <a:pt x="9025" y="2028"/>
                  </a:lnTo>
                  <a:lnTo>
                    <a:pt x="9304" y="1789"/>
                  </a:lnTo>
                  <a:lnTo>
                    <a:pt x="9463" y="1551"/>
                  </a:lnTo>
                  <a:lnTo>
                    <a:pt x="9542" y="1312"/>
                  </a:lnTo>
                  <a:lnTo>
                    <a:pt x="9582" y="1074"/>
                  </a:lnTo>
                  <a:lnTo>
                    <a:pt x="9582" y="875"/>
                  </a:lnTo>
                  <a:lnTo>
                    <a:pt x="9503" y="716"/>
                  </a:lnTo>
                  <a:lnTo>
                    <a:pt x="9383" y="557"/>
                  </a:lnTo>
                  <a:lnTo>
                    <a:pt x="9264" y="398"/>
                  </a:lnTo>
                  <a:lnTo>
                    <a:pt x="9105" y="279"/>
                  </a:lnTo>
                  <a:lnTo>
                    <a:pt x="8906" y="159"/>
                  </a:lnTo>
                  <a:lnTo>
                    <a:pt x="8707" y="80"/>
                  </a:lnTo>
                  <a:lnTo>
                    <a:pt x="8469" y="40"/>
                  </a:lnTo>
                  <a:lnTo>
                    <a:pt x="8270" y="0"/>
                  </a:lnTo>
                  <a:close/>
                </a:path>
              </a:pathLst>
            </a:custGeom>
            <a:solidFill>
              <a:srgbClr val="EA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5866;p133">
              <a:extLst>
                <a:ext uri="{FF2B5EF4-FFF2-40B4-BE49-F238E27FC236}">
                  <a16:creationId xmlns:a16="http://schemas.microsoft.com/office/drawing/2014/main" id="{00F2C23B-AE95-4D41-7DE6-3DF6740A796A}"/>
                </a:ext>
              </a:extLst>
            </p:cNvPr>
            <p:cNvSpPr/>
            <p:nvPr/>
          </p:nvSpPr>
          <p:spPr>
            <a:xfrm>
              <a:off x="5469450" y="3693925"/>
              <a:ext cx="239575" cy="89475"/>
            </a:xfrm>
            <a:custGeom>
              <a:avLst/>
              <a:gdLst/>
              <a:ahLst/>
              <a:cxnLst/>
              <a:rect l="l" t="t" r="r" b="b"/>
              <a:pathLst>
                <a:path w="9583" h="3579" fill="none" extrusionOk="0">
                  <a:moveTo>
                    <a:pt x="8270" y="0"/>
                  </a:moveTo>
                  <a:lnTo>
                    <a:pt x="8270" y="0"/>
                  </a:lnTo>
                  <a:lnTo>
                    <a:pt x="7992" y="40"/>
                  </a:lnTo>
                  <a:lnTo>
                    <a:pt x="7872" y="120"/>
                  </a:lnTo>
                  <a:lnTo>
                    <a:pt x="7753" y="199"/>
                  </a:lnTo>
                  <a:lnTo>
                    <a:pt x="7753" y="199"/>
                  </a:lnTo>
                  <a:lnTo>
                    <a:pt x="7395" y="438"/>
                  </a:lnTo>
                  <a:lnTo>
                    <a:pt x="6958" y="636"/>
                  </a:lnTo>
                  <a:lnTo>
                    <a:pt x="6719" y="716"/>
                  </a:lnTo>
                  <a:lnTo>
                    <a:pt x="6441" y="795"/>
                  </a:lnTo>
                  <a:lnTo>
                    <a:pt x="6163" y="835"/>
                  </a:lnTo>
                  <a:lnTo>
                    <a:pt x="5845" y="835"/>
                  </a:lnTo>
                  <a:lnTo>
                    <a:pt x="5845" y="835"/>
                  </a:lnTo>
                  <a:lnTo>
                    <a:pt x="5368" y="835"/>
                  </a:lnTo>
                  <a:lnTo>
                    <a:pt x="4851" y="716"/>
                  </a:lnTo>
                  <a:lnTo>
                    <a:pt x="4851" y="716"/>
                  </a:lnTo>
                  <a:lnTo>
                    <a:pt x="4493" y="676"/>
                  </a:lnTo>
                  <a:lnTo>
                    <a:pt x="4493" y="676"/>
                  </a:lnTo>
                  <a:lnTo>
                    <a:pt x="4254" y="716"/>
                  </a:lnTo>
                  <a:lnTo>
                    <a:pt x="4016" y="756"/>
                  </a:lnTo>
                  <a:lnTo>
                    <a:pt x="3499" y="915"/>
                  </a:lnTo>
                  <a:lnTo>
                    <a:pt x="3022" y="1153"/>
                  </a:lnTo>
                  <a:lnTo>
                    <a:pt x="2584" y="1471"/>
                  </a:lnTo>
                  <a:lnTo>
                    <a:pt x="2147" y="1829"/>
                  </a:lnTo>
                  <a:lnTo>
                    <a:pt x="1750" y="2147"/>
                  </a:lnTo>
                  <a:lnTo>
                    <a:pt x="1431" y="2505"/>
                  </a:lnTo>
                  <a:lnTo>
                    <a:pt x="1153" y="2823"/>
                  </a:lnTo>
                  <a:lnTo>
                    <a:pt x="1153" y="2823"/>
                  </a:lnTo>
                  <a:lnTo>
                    <a:pt x="994" y="2982"/>
                  </a:lnTo>
                  <a:lnTo>
                    <a:pt x="835" y="3102"/>
                  </a:lnTo>
                  <a:lnTo>
                    <a:pt x="636" y="3181"/>
                  </a:lnTo>
                  <a:lnTo>
                    <a:pt x="477" y="3181"/>
                  </a:lnTo>
                  <a:lnTo>
                    <a:pt x="477" y="3181"/>
                  </a:lnTo>
                  <a:lnTo>
                    <a:pt x="239" y="3181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199" y="3300"/>
                  </a:lnTo>
                  <a:lnTo>
                    <a:pt x="437" y="3459"/>
                  </a:lnTo>
                  <a:lnTo>
                    <a:pt x="636" y="3539"/>
                  </a:lnTo>
                  <a:lnTo>
                    <a:pt x="875" y="3579"/>
                  </a:lnTo>
                  <a:lnTo>
                    <a:pt x="875" y="3579"/>
                  </a:lnTo>
                  <a:lnTo>
                    <a:pt x="1034" y="3579"/>
                  </a:lnTo>
                  <a:lnTo>
                    <a:pt x="1193" y="3539"/>
                  </a:lnTo>
                  <a:lnTo>
                    <a:pt x="1352" y="3420"/>
                  </a:lnTo>
                  <a:lnTo>
                    <a:pt x="1471" y="3300"/>
                  </a:lnTo>
                  <a:lnTo>
                    <a:pt x="1471" y="3300"/>
                  </a:lnTo>
                  <a:lnTo>
                    <a:pt x="2028" y="2783"/>
                  </a:lnTo>
                  <a:lnTo>
                    <a:pt x="2624" y="2267"/>
                  </a:lnTo>
                  <a:lnTo>
                    <a:pt x="2624" y="2267"/>
                  </a:lnTo>
                  <a:lnTo>
                    <a:pt x="2903" y="1988"/>
                  </a:lnTo>
                  <a:lnTo>
                    <a:pt x="3340" y="1670"/>
                  </a:lnTo>
                  <a:lnTo>
                    <a:pt x="3738" y="1392"/>
                  </a:lnTo>
                  <a:lnTo>
                    <a:pt x="3936" y="1312"/>
                  </a:lnTo>
                  <a:lnTo>
                    <a:pt x="4135" y="1273"/>
                  </a:lnTo>
                  <a:lnTo>
                    <a:pt x="4135" y="1273"/>
                  </a:lnTo>
                  <a:lnTo>
                    <a:pt x="4175" y="1273"/>
                  </a:lnTo>
                  <a:lnTo>
                    <a:pt x="4175" y="1273"/>
                  </a:lnTo>
                  <a:lnTo>
                    <a:pt x="4334" y="1312"/>
                  </a:lnTo>
                  <a:lnTo>
                    <a:pt x="4453" y="1392"/>
                  </a:lnTo>
                  <a:lnTo>
                    <a:pt x="4453" y="1392"/>
                  </a:lnTo>
                  <a:lnTo>
                    <a:pt x="4771" y="1511"/>
                  </a:lnTo>
                  <a:lnTo>
                    <a:pt x="5050" y="1591"/>
                  </a:lnTo>
                  <a:lnTo>
                    <a:pt x="5368" y="1670"/>
                  </a:lnTo>
                  <a:lnTo>
                    <a:pt x="5725" y="1670"/>
                  </a:lnTo>
                  <a:lnTo>
                    <a:pt x="5725" y="1670"/>
                  </a:lnTo>
                  <a:lnTo>
                    <a:pt x="6083" y="1670"/>
                  </a:lnTo>
                  <a:lnTo>
                    <a:pt x="6481" y="1591"/>
                  </a:lnTo>
                  <a:lnTo>
                    <a:pt x="6839" y="1471"/>
                  </a:lnTo>
                  <a:lnTo>
                    <a:pt x="7157" y="1352"/>
                  </a:lnTo>
                  <a:lnTo>
                    <a:pt x="715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12"/>
                  </a:lnTo>
                  <a:lnTo>
                    <a:pt x="7197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674" y="1074"/>
                  </a:lnTo>
                  <a:lnTo>
                    <a:pt x="7833" y="994"/>
                  </a:lnTo>
                  <a:lnTo>
                    <a:pt x="8032" y="955"/>
                  </a:lnTo>
                  <a:lnTo>
                    <a:pt x="8032" y="955"/>
                  </a:lnTo>
                  <a:lnTo>
                    <a:pt x="8191" y="955"/>
                  </a:lnTo>
                  <a:lnTo>
                    <a:pt x="8310" y="1034"/>
                  </a:lnTo>
                  <a:lnTo>
                    <a:pt x="8310" y="1034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88" y="1312"/>
                  </a:lnTo>
                  <a:lnTo>
                    <a:pt x="8628" y="1432"/>
                  </a:lnTo>
                  <a:lnTo>
                    <a:pt x="8588" y="1551"/>
                  </a:lnTo>
                  <a:lnTo>
                    <a:pt x="8548" y="1670"/>
                  </a:lnTo>
                  <a:lnTo>
                    <a:pt x="8429" y="1829"/>
                  </a:lnTo>
                  <a:lnTo>
                    <a:pt x="8310" y="1988"/>
                  </a:lnTo>
                  <a:lnTo>
                    <a:pt x="7912" y="2346"/>
                  </a:lnTo>
                  <a:lnTo>
                    <a:pt x="7912" y="2346"/>
                  </a:lnTo>
                  <a:lnTo>
                    <a:pt x="7833" y="2465"/>
                  </a:lnTo>
                  <a:lnTo>
                    <a:pt x="7634" y="2744"/>
                  </a:lnTo>
                  <a:lnTo>
                    <a:pt x="7634" y="2744"/>
                  </a:lnTo>
                  <a:lnTo>
                    <a:pt x="8230" y="2505"/>
                  </a:lnTo>
                  <a:lnTo>
                    <a:pt x="8668" y="2267"/>
                  </a:lnTo>
                  <a:lnTo>
                    <a:pt x="9025" y="2028"/>
                  </a:lnTo>
                  <a:lnTo>
                    <a:pt x="9304" y="1789"/>
                  </a:lnTo>
                  <a:lnTo>
                    <a:pt x="9463" y="1551"/>
                  </a:lnTo>
                  <a:lnTo>
                    <a:pt x="9542" y="1312"/>
                  </a:lnTo>
                  <a:lnTo>
                    <a:pt x="9582" y="1074"/>
                  </a:lnTo>
                  <a:lnTo>
                    <a:pt x="9582" y="875"/>
                  </a:lnTo>
                  <a:lnTo>
                    <a:pt x="9582" y="875"/>
                  </a:lnTo>
                  <a:lnTo>
                    <a:pt x="9503" y="716"/>
                  </a:lnTo>
                  <a:lnTo>
                    <a:pt x="9383" y="557"/>
                  </a:lnTo>
                  <a:lnTo>
                    <a:pt x="9264" y="398"/>
                  </a:lnTo>
                  <a:lnTo>
                    <a:pt x="9105" y="279"/>
                  </a:lnTo>
                  <a:lnTo>
                    <a:pt x="8906" y="159"/>
                  </a:lnTo>
                  <a:lnTo>
                    <a:pt x="8707" y="80"/>
                  </a:lnTo>
                  <a:lnTo>
                    <a:pt x="8469" y="40"/>
                  </a:lnTo>
                  <a:lnTo>
                    <a:pt x="82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5867;p133">
              <a:extLst>
                <a:ext uri="{FF2B5EF4-FFF2-40B4-BE49-F238E27FC236}">
                  <a16:creationId xmlns:a16="http://schemas.microsoft.com/office/drawing/2014/main" id="{80548490-83E9-790F-F8E4-ED7C91056C8D}"/>
                </a:ext>
              </a:extLst>
            </p:cNvPr>
            <p:cNvSpPr/>
            <p:nvPr/>
          </p:nvSpPr>
          <p:spPr>
            <a:xfrm>
              <a:off x="5650350" y="3752575"/>
              <a:ext cx="16925" cy="12925"/>
            </a:xfrm>
            <a:custGeom>
              <a:avLst/>
              <a:gdLst/>
              <a:ahLst/>
              <a:cxnLst/>
              <a:rect l="l" t="t" r="r" b="b"/>
              <a:pathLst>
                <a:path w="677" h="517" extrusionOk="0">
                  <a:moveTo>
                    <a:pt x="676" y="0"/>
                  </a:moveTo>
                  <a:lnTo>
                    <a:pt x="279" y="278"/>
                  </a:lnTo>
                  <a:lnTo>
                    <a:pt x="0" y="517"/>
                  </a:lnTo>
                  <a:lnTo>
                    <a:pt x="398" y="398"/>
                  </a:lnTo>
                  <a:lnTo>
                    <a:pt x="597" y="119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5868;p133">
              <a:extLst>
                <a:ext uri="{FF2B5EF4-FFF2-40B4-BE49-F238E27FC236}">
                  <a16:creationId xmlns:a16="http://schemas.microsoft.com/office/drawing/2014/main" id="{89B18B91-F3EB-EDDA-29D3-264A07F18C69}"/>
                </a:ext>
              </a:extLst>
            </p:cNvPr>
            <p:cNvSpPr/>
            <p:nvPr/>
          </p:nvSpPr>
          <p:spPr>
            <a:xfrm>
              <a:off x="5650350" y="3752575"/>
              <a:ext cx="16925" cy="12925"/>
            </a:xfrm>
            <a:custGeom>
              <a:avLst/>
              <a:gdLst/>
              <a:ahLst/>
              <a:cxnLst/>
              <a:rect l="l" t="t" r="r" b="b"/>
              <a:pathLst>
                <a:path w="677" h="517" fill="none" extrusionOk="0">
                  <a:moveTo>
                    <a:pt x="676" y="0"/>
                  </a:moveTo>
                  <a:lnTo>
                    <a:pt x="676" y="0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398" y="398"/>
                  </a:lnTo>
                  <a:lnTo>
                    <a:pt x="398" y="398"/>
                  </a:lnTo>
                  <a:lnTo>
                    <a:pt x="597" y="119"/>
                  </a:lnTo>
                  <a:lnTo>
                    <a:pt x="676" y="0"/>
                  </a:lnTo>
                  <a:lnTo>
                    <a:pt x="676" y="0"/>
                  </a:lnTo>
                  <a:lnTo>
                    <a:pt x="6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5869;p133">
              <a:extLst>
                <a:ext uri="{FF2B5EF4-FFF2-40B4-BE49-F238E27FC236}">
                  <a16:creationId xmlns:a16="http://schemas.microsoft.com/office/drawing/2014/main" id="{E9428BE6-1416-BE84-41A4-5B1E7D15CBCB}"/>
                </a:ext>
              </a:extLst>
            </p:cNvPr>
            <p:cNvSpPr/>
            <p:nvPr/>
          </p:nvSpPr>
          <p:spPr>
            <a:xfrm>
              <a:off x="5660275" y="3557750"/>
              <a:ext cx="111350" cy="46725"/>
            </a:xfrm>
            <a:custGeom>
              <a:avLst/>
              <a:gdLst/>
              <a:ahLst/>
              <a:cxnLst/>
              <a:rect l="l" t="t" r="r" b="b"/>
              <a:pathLst>
                <a:path w="4454" h="1869" extrusionOk="0">
                  <a:moveTo>
                    <a:pt x="876" y="0"/>
                  </a:moveTo>
                  <a:lnTo>
                    <a:pt x="399" y="40"/>
                  </a:lnTo>
                  <a:lnTo>
                    <a:pt x="200" y="80"/>
                  </a:lnTo>
                  <a:lnTo>
                    <a:pt x="41" y="199"/>
                  </a:lnTo>
                  <a:lnTo>
                    <a:pt x="1" y="279"/>
                  </a:lnTo>
                  <a:lnTo>
                    <a:pt x="1" y="358"/>
                  </a:lnTo>
                  <a:lnTo>
                    <a:pt x="1" y="438"/>
                  </a:lnTo>
                  <a:lnTo>
                    <a:pt x="80" y="477"/>
                  </a:lnTo>
                  <a:lnTo>
                    <a:pt x="239" y="636"/>
                  </a:lnTo>
                  <a:lnTo>
                    <a:pt x="438" y="716"/>
                  </a:lnTo>
                  <a:lnTo>
                    <a:pt x="915" y="875"/>
                  </a:lnTo>
                  <a:lnTo>
                    <a:pt x="1273" y="955"/>
                  </a:lnTo>
                  <a:lnTo>
                    <a:pt x="1750" y="1034"/>
                  </a:lnTo>
                  <a:lnTo>
                    <a:pt x="2188" y="1153"/>
                  </a:lnTo>
                  <a:lnTo>
                    <a:pt x="2585" y="1312"/>
                  </a:lnTo>
                  <a:lnTo>
                    <a:pt x="2903" y="1471"/>
                  </a:lnTo>
                  <a:lnTo>
                    <a:pt x="3420" y="1710"/>
                  </a:lnTo>
                  <a:lnTo>
                    <a:pt x="3619" y="1829"/>
                  </a:lnTo>
                  <a:lnTo>
                    <a:pt x="3778" y="1869"/>
                  </a:lnTo>
                  <a:lnTo>
                    <a:pt x="3858" y="1869"/>
                  </a:lnTo>
                  <a:lnTo>
                    <a:pt x="3977" y="1829"/>
                  </a:lnTo>
                  <a:lnTo>
                    <a:pt x="4136" y="1789"/>
                  </a:lnTo>
                  <a:lnTo>
                    <a:pt x="4295" y="1710"/>
                  </a:lnTo>
                  <a:lnTo>
                    <a:pt x="4374" y="1630"/>
                  </a:lnTo>
                  <a:lnTo>
                    <a:pt x="4454" y="1471"/>
                  </a:lnTo>
                  <a:lnTo>
                    <a:pt x="4414" y="1312"/>
                  </a:lnTo>
                  <a:lnTo>
                    <a:pt x="4335" y="1153"/>
                  </a:lnTo>
                  <a:lnTo>
                    <a:pt x="4136" y="915"/>
                  </a:lnTo>
                  <a:lnTo>
                    <a:pt x="3858" y="716"/>
                  </a:lnTo>
                  <a:lnTo>
                    <a:pt x="3539" y="517"/>
                  </a:lnTo>
                  <a:lnTo>
                    <a:pt x="3221" y="358"/>
                  </a:lnTo>
                  <a:lnTo>
                    <a:pt x="2864" y="239"/>
                  </a:lnTo>
                  <a:lnTo>
                    <a:pt x="2506" y="159"/>
                  </a:lnTo>
                  <a:lnTo>
                    <a:pt x="2148" y="8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58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5870;p133">
              <a:extLst>
                <a:ext uri="{FF2B5EF4-FFF2-40B4-BE49-F238E27FC236}">
                  <a16:creationId xmlns:a16="http://schemas.microsoft.com/office/drawing/2014/main" id="{AD182EE9-F61D-46D2-35A4-DFACFC452C6B}"/>
                </a:ext>
              </a:extLst>
            </p:cNvPr>
            <p:cNvSpPr/>
            <p:nvPr/>
          </p:nvSpPr>
          <p:spPr>
            <a:xfrm>
              <a:off x="5660275" y="3557750"/>
              <a:ext cx="111350" cy="46725"/>
            </a:xfrm>
            <a:custGeom>
              <a:avLst/>
              <a:gdLst/>
              <a:ahLst/>
              <a:cxnLst/>
              <a:rect l="l" t="t" r="r" b="b"/>
              <a:pathLst>
                <a:path w="4454" h="1869" fill="none" extrusionOk="0">
                  <a:moveTo>
                    <a:pt x="876" y="0"/>
                  </a:moveTo>
                  <a:lnTo>
                    <a:pt x="876" y="0"/>
                  </a:lnTo>
                  <a:lnTo>
                    <a:pt x="399" y="40"/>
                  </a:lnTo>
                  <a:lnTo>
                    <a:pt x="399" y="40"/>
                  </a:lnTo>
                  <a:lnTo>
                    <a:pt x="200" y="80"/>
                  </a:lnTo>
                  <a:lnTo>
                    <a:pt x="41" y="199"/>
                  </a:lnTo>
                  <a:lnTo>
                    <a:pt x="41" y="199"/>
                  </a:lnTo>
                  <a:lnTo>
                    <a:pt x="1" y="279"/>
                  </a:lnTo>
                  <a:lnTo>
                    <a:pt x="1" y="358"/>
                  </a:lnTo>
                  <a:lnTo>
                    <a:pt x="1" y="438"/>
                  </a:lnTo>
                  <a:lnTo>
                    <a:pt x="80" y="477"/>
                  </a:lnTo>
                  <a:lnTo>
                    <a:pt x="239" y="636"/>
                  </a:lnTo>
                  <a:lnTo>
                    <a:pt x="438" y="716"/>
                  </a:lnTo>
                  <a:lnTo>
                    <a:pt x="915" y="875"/>
                  </a:lnTo>
                  <a:lnTo>
                    <a:pt x="1273" y="955"/>
                  </a:lnTo>
                  <a:lnTo>
                    <a:pt x="1273" y="955"/>
                  </a:lnTo>
                  <a:lnTo>
                    <a:pt x="1750" y="1034"/>
                  </a:lnTo>
                  <a:lnTo>
                    <a:pt x="2188" y="1153"/>
                  </a:lnTo>
                  <a:lnTo>
                    <a:pt x="2585" y="1312"/>
                  </a:lnTo>
                  <a:lnTo>
                    <a:pt x="2903" y="1471"/>
                  </a:lnTo>
                  <a:lnTo>
                    <a:pt x="3420" y="1710"/>
                  </a:lnTo>
                  <a:lnTo>
                    <a:pt x="3619" y="1829"/>
                  </a:lnTo>
                  <a:lnTo>
                    <a:pt x="3778" y="1869"/>
                  </a:lnTo>
                  <a:lnTo>
                    <a:pt x="3778" y="1869"/>
                  </a:lnTo>
                  <a:lnTo>
                    <a:pt x="3858" y="1869"/>
                  </a:lnTo>
                  <a:lnTo>
                    <a:pt x="3858" y="1869"/>
                  </a:lnTo>
                  <a:lnTo>
                    <a:pt x="3977" y="1829"/>
                  </a:lnTo>
                  <a:lnTo>
                    <a:pt x="4136" y="1789"/>
                  </a:lnTo>
                  <a:lnTo>
                    <a:pt x="4295" y="1710"/>
                  </a:lnTo>
                  <a:lnTo>
                    <a:pt x="4374" y="1630"/>
                  </a:lnTo>
                  <a:lnTo>
                    <a:pt x="4454" y="1471"/>
                  </a:lnTo>
                  <a:lnTo>
                    <a:pt x="4414" y="1312"/>
                  </a:lnTo>
                  <a:lnTo>
                    <a:pt x="4335" y="1153"/>
                  </a:lnTo>
                  <a:lnTo>
                    <a:pt x="4136" y="915"/>
                  </a:lnTo>
                  <a:lnTo>
                    <a:pt x="4136" y="915"/>
                  </a:lnTo>
                  <a:lnTo>
                    <a:pt x="3858" y="716"/>
                  </a:lnTo>
                  <a:lnTo>
                    <a:pt x="3539" y="517"/>
                  </a:lnTo>
                  <a:lnTo>
                    <a:pt x="3221" y="358"/>
                  </a:lnTo>
                  <a:lnTo>
                    <a:pt x="2864" y="239"/>
                  </a:lnTo>
                  <a:lnTo>
                    <a:pt x="2506" y="159"/>
                  </a:lnTo>
                  <a:lnTo>
                    <a:pt x="2148" y="80"/>
                  </a:lnTo>
                  <a:lnTo>
                    <a:pt x="1432" y="0"/>
                  </a:lnTo>
                  <a:lnTo>
                    <a:pt x="1432" y="0"/>
                  </a:lnTo>
                  <a:lnTo>
                    <a:pt x="8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5871;p133">
              <a:extLst>
                <a:ext uri="{FF2B5EF4-FFF2-40B4-BE49-F238E27FC236}">
                  <a16:creationId xmlns:a16="http://schemas.microsoft.com/office/drawing/2014/main" id="{43FF4868-0685-D7C2-9C9E-F5636EF0DD95}"/>
                </a:ext>
              </a:extLst>
            </p:cNvPr>
            <p:cNvSpPr/>
            <p:nvPr/>
          </p:nvSpPr>
          <p:spPr>
            <a:xfrm>
              <a:off x="5775575" y="3601475"/>
              <a:ext cx="30850" cy="30850"/>
            </a:xfrm>
            <a:custGeom>
              <a:avLst/>
              <a:gdLst/>
              <a:ahLst/>
              <a:cxnLst/>
              <a:rect l="l" t="t" r="r" b="b"/>
              <a:pathLst>
                <a:path w="1234" h="1234" extrusionOk="0">
                  <a:moveTo>
                    <a:pt x="319" y="1"/>
                  </a:moveTo>
                  <a:lnTo>
                    <a:pt x="16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1" y="597"/>
                  </a:lnTo>
                  <a:lnTo>
                    <a:pt x="81" y="716"/>
                  </a:lnTo>
                  <a:lnTo>
                    <a:pt x="160" y="875"/>
                  </a:lnTo>
                  <a:lnTo>
                    <a:pt x="240" y="955"/>
                  </a:lnTo>
                  <a:lnTo>
                    <a:pt x="478" y="1154"/>
                  </a:lnTo>
                  <a:lnTo>
                    <a:pt x="637" y="1193"/>
                  </a:lnTo>
                  <a:lnTo>
                    <a:pt x="756" y="1233"/>
                  </a:lnTo>
                  <a:lnTo>
                    <a:pt x="915" y="1193"/>
                  </a:lnTo>
                  <a:lnTo>
                    <a:pt x="1074" y="1074"/>
                  </a:lnTo>
                  <a:lnTo>
                    <a:pt x="1194" y="955"/>
                  </a:lnTo>
                  <a:lnTo>
                    <a:pt x="1234" y="796"/>
                  </a:lnTo>
                  <a:lnTo>
                    <a:pt x="1234" y="677"/>
                  </a:lnTo>
                  <a:lnTo>
                    <a:pt x="1154" y="557"/>
                  </a:lnTo>
                  <a:lnTo>
                    <a:pt x="1074" y="398"/>
                  </a:lnTo>
                  <a:lnTo>
                    <a:pt x="955" y="279"/>
                  </a:lnTo>
                  <a:lnTo>
                    <a:pt x="796" y="160"/>
                  </a:lnTo>
                  <a:lnTo>
                    <a:pt x="677" y="8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58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5872;p133">
              <a:extLst>
                <a:ext uri="{FF2B5EF4-FFF2-40B4-BE49-F238E27FC236}">
                  <a16:creationId xmlns:a16="http://schemas.microsoft.com/office/drawing/2014/main" id="{F9D7D9E5-696A-401E-7553-C3F2B308CCF8}"/>
                </a:ext>
              </a:extLst>
            </p:cNvPr>
            <p:cNvSpPr/>
            <p:nvPr/>
          </p:nvSpPr>
          <p:spPr>
            <a:xfrm>
              <a:off x="5775575" y="3601475"/>
              <a:ext cx="30850" cy="30850"/>
            </a:xfrm>
            <a:custGeom>
              <a:avLst/>
              <a:gdLst/>
              <a:ahLst/>
              <a:cxnLst/>
              <a:rect l="l" t="t" r="r" b="b"/>
              <a:pathLst>
                <a:path w="1234" h="1234" fill="none" extrusionOk="0">
                  <a:moveTo>
                    <a:pt x="399" y="1"/>
                  </a:moveTo>
                  <a:lnTo>
                    <a:pt x="399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16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1" y="597"/>
                  </a:lnTo>
                  <a:lnTo>
                    <a:pt x="81" y="716"/>
                  </a:lnTo>
                  <a:lnTo>
                    <a:pt x="160" y="875"/>
                  </a:lnTo>
                  <a:lnTo>
                    <a:pt x="240" y="955"/>
                  </a:lnTo>
                  <a:lnTo>
                    <a:pt x="240" y="955"/>
                  </a:lnTo>
                  <a:lnTo>
                    <a:pt x="478" y="1154"/>
                  </a:lnTo>
                  <a:lnTo>
                    <a:pt x="637" y="1193"/>
                  </a:lnTo>
                  <a:lnTo>
                    <a:pt x="756" y="1233"/>
                  </a:lnTo>
                  <a:lnTo>
                    <a:pt x="756" y="1233"/>
                  </a:lnTo>
                  <a:lnTo>
                    <a:pt x="915" y="1193"/>
                  </a:lnTo>
                  <a:lnTo>
                    <a:pt x="915" y="1193"/>
                  </a:lnTo>
                  <a:lnTo>
                    <a:pt x="1074" y="1074"/>
                  </a:lnTo>
                  <a:lnTo>
                    <a:pt x="1074" y="1074"/>
                  </a:lnTo>
                  <a:lnTo>
                    <a:pt x="1194" y="955"/>
                  </a:lnTo>
                  <a:lnTo>
                    <a:pt x="1234" y="796"/>
                  </a:lnTo>
                  <a:lnTo>
                    <a:pt x="1234" y="796"/>
                  </a:lnTo>
                  <a:lnTo>
                    <a:pt x="1234" y="677"/>
                  </a:lnTo>
                  <a:lnTo>
                    <a:pt x="1154" y="557"/>
                  </a:lnTo>
                  <a:lnTo>
                    <a:pt x="1074" y="398"/>
                  </a:lnTo>
                  <a:lnTo>
                    <a:pt x="955" y="279"/>
                  </a:lnTo>
                  <a:lnTo>
                    <a:pt x="796" y="160"/>
                  </a:lnTo>
                  <a:lnTo>
                    <a:pt x="677" y="80"/>
                  </a:lnTo>
                  <a:lnTo>
                    <a:pt x="518" y="1"/>
                  </a:lnTo>
                  <a:lnTo>
                    <a:pt x="3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2" name="Google Shape;5873;p133">
            <a:extLst>
              <a:ext uri="{FF2B5EF4-FFF2-40B4-BE49-F238E27FC236}">
                <a16:creationId xmlns:a16="http://schemas.microsoft.com/office/drawing/2014/main" id="{7E24DC8B-5963-0DDE-8C30-5B2F67D187E7}"/>
              </a:ext>
            </a:extLst>
          </p:cNvPr>
          <p:cNvGrpSpPr/>
          <p:nvPr/>
        </p:nvGrpSpPr>
        <p:grpSpPr>
          <a:xfrm>
            <a:off x="6326602" y="558884"/>
            <a:ext cx="428425" cy="910525"/>
            <a:chOff x="5459500" y="3489150"/>
            <a:chExt cx="428425" cy="910525"/>
          </a:xfrm>
        </p:grpSpPr>
        <p:sp>
          <p:nvSpPr>
            <p:cNvPr id="12233" name="Google Shape;5874;p133">
              <a:extLst>
                <a:ext uri="{FF2B5EF4-FFF2-40B4-BE49-F238E27FC236}">
                  <a16:creationId xmlns:a16="http://schemas.microsoft.com/office/drawing/2014/main" id="{332BBACE-1EF6-FFE9-0A05-6D68D83FC85D}"/>
                </a:ext>
              </a:extLst>
            </p:cNvPr>
            <p:cNvSpPr/>
            <p:nvPr/>
          </p:nvSpPr>
          <p:spPr>
            <a:xfrm>
              <a:off x="5615550" y="3489150"/>
              <a:ext cx="271400" cy="485100"/>
            </a:xfrm>
            <a:custGeom>
              <a:avLst/>
              <a:gdLst/>
              <a:ahLst/>
              <a:cxnLst/>
              <a:rect l="l" t="t" r="r" b="b"/>
              <a:pathLst>
                <a:path w="10856" h="19404" extrusionOk="0">
                  <a:moveTo>
                    <a:pt x="3937" y="1"/>
                  </a:moveTo>
                  <a:lnTo>
                    <a:pt x="3778" y="41"/>
                  </a:lnTo>
                  <a:lnTo>
                    <a:pt x="3619" y="120"/>
                  </a:lnTo>
                  <a:lnTo>
                    <a:pt x="3380" y="279"/>
                  </a:lnTo>
                  <a:lnTo>
                    <a:pt x="3181" y="558"/>
                  </a:lnTo>
                  <a:lnTo>
                    <a:pt x="2983" y="796"/>
                  </a:lnTo>
                  <a:lnTo>
                    <a:pt x="2744" y="1074"/>
                  </a:lnTo>
                  <a:lnTo>
                    <a:pt x="2506" y="1273"/>
                  </a:lnTo>
                  <a:lnTo>
                    <a:pt x="2386" y="1353"/>
                  </a:lnTo>
                  <a:lnTo>
                    <a:pt x="2227" y="1392"/>
                  </a:lnTo>
                  <a:lnTo>
                    <a:pt x="2068" y="1432"/>
                  </a:lnTo>
                  <a:lnTo>
                    <a:pt x="1949" y="1432"/>
                  </a:lnTo>
                  <a:lnTo>
                    <a:pt x="1790" y="1353"/>
                  </a:lnTo>
                  <a:lnTo>
                    <a:pt x="1631" y="1273"/>
                  </a:lnTo>
                  <a:lnTo>
                    <a:pt x="1353" y="1074"/>
                  </a:lnTo>
                  <a:lnTo>
                    <a:pt x="1074" y="876"/>
                  </a:lnTo>
                  <a:lnTo>
                    <a:pt x="955" y="836"/>
                  </a:lnTo>
                  <a:lnTo>
                    <a:pt x="796" y="796"/>
                  </a:lnTo>
                  <a:lnTo>
                    <a:pt x="637" y="796"/>
                  </a:lnTo>
                  <a:lnTo>
                    <a:pt x="478" y="876"/>
                  </a:lnTo>
                  <a:lnTo>
                    <a:pt x="359" y="955"/>
                  </a:lnTo>
                  <a:lnTo>
                    <a:pt x="239" y="1074"/>
                  </a:lnTo>
                  <a:lnTo>
                    <a:pt x="160" y="1233"/>
                  </a:lnTo>
                  <a:lnTo>
                    <a:pt x="120" y="1392"/>
                  </a:lnTo>
                  <a:lnTo>
                    <a:pt x="41" y="1711"/>
                  </a:lnTo>
                  <a:lnTo>
                    <a:pt x="1" y="2188"/>
                  </a:lnTo>
                  <a:lnTo>
                    <a:pt x="41" y="2665"/>
                  </a:lnTo>
                  <a:lnTo>
                    <a:pt x="80" y="2903"/>
                  </a:lnTo>
                  <a:lnTo>
                    <a:pt x="160" y="3142"/>
                  </a:lnTo>
                  <a:lnTo>
                    <a:pt x="239" y="3341"/>
                  </a:lnTo>
                  <a:lnTo>
                    <a:pt x="398" y="3500"/>
                  </a:lnTo>
                  <a:lnTo>
                    <a:pt x="677" y="3619"/>
                  </a:lnTo>
                  <a:lnTo>
                    <a:pt x="955" y="3699"/>
                  </a:lnTo>
                  <a:lnTo>
                    <a:pt x="1233" y="3738"/>
                  </a:lnTo>
                  <a:lnTo>
                    <a:pt x="1591" y="3738"/>
                  </a:lnTo>
                  <a:lnTo>
                    <a:pt x="2227" y="3699"/>
                  </a:lnTo>
                  <a:lnTo>
                    <a:pt x="2784" y="3659"/>
                  </a:lnTo>
                  <a:lnTo>
                    <a:pt x="3539" y="3659"/>
                  </a:lnTo>
                  <a:lnTo>
                    <a:pt x="4255" y="3699"/>
                  </a:lnTo>
                  <a:lnTo>
                    <a:pt x="4971" y="3858"/>
                  </a:lnTo>
                  <a:lnTo>
                    <a:pt x="5328" y="3977"/>
                  </a:lnTo>
                  <a:lnTo>
                    <a:pt x="5647" y="4096"/>
                  </a:lnTo>
                  <a:lnTo>
                    <a:pt x="5965" y="4255"/>
                  </a:lnTo>
                  <a:lnTo>
                    <a:pt x="6283" y="4454"/>
                  </a:lnTo>
                  <a:lnTo>
                    <a:pt x="6601" y="4653"/>
                  </a:lnTo>
                  <a:lnTo>
                    <a:pt x="6879" y="4891"/>
                  </a:lnTo>
                  <a:lnTo>
                    <a:pt x="7118" y="5170"/>
                  </a:lnTo>
                  <a:lnTo>
                    <a:pt x="7356" y="5448"/>
                  </a:lnTo>
                  <a:lnTo>
                    <a:pt x="7515" y="5766"/>
                  </a:lnTo>
                  <a:lnTo>
                    <a:pt x="7674" y="6084"/>
                  </a:lnTo>
                  <a:lnTo>
                    <a:pt x="7794" y="6402"/>
                  </a:lnTo>
                  <a:lnTo>
                    <a:pt x="7873" y="6680"/>
                  </a:lnTo>
                  <a:lnTo>
                    <a:pt x="7913" y="6999"/>
                  </a:lnTo>
                  <a:lnTo>
                    <a:pt x="7913" y="7317"/>
                  </a:lnTo>
                  <a:lnTo>
                    <a:pt x="7873" y="7953"/>
                  </a:lnTo>
                  <a:lnTo>
                    <a:pt x="7754" y="8549"/>
                  </a:lnTo>
                  <a:lnTo>
                    <a:pt x="7595" y="9185"/>
                  </a:lnTo>
                  <a:lnTo>
                    <a:pt x="7356" y="9821"/>
                  </a:lnTo>
                  <a:lnTo>
                    <a:pt x="7118" y="10418"/>
                  </a:lnTo>
                  <a:lnTo>
                    <a:pt x="6839" y="11014"/>
                  </a:lnTo>
                  <a:lnTo>
                    <a:pt x="3778" y="17415"/>
                  </a:lnTo>
                  <a:lnTo>
                    <a:pt x="3579" y="17972"/>
                  </a:lnTo>
                  <a:lnTo>
                    <a:pt x="3500" y="18250"/>
                  </a:lnTo>
                  <a:lnTo>
                    <a:pt x="3460" y="18529"/>
                  </a:lnTo>
                  <a:lnTo>
                    <a:pt x="3500" y="18807"/>
                  </a:lnTo>
                  <a:lnTo>
                    <a:pt x="3659" y="19085"/>
                  </a:lnTo>
                  <a:lnTo>
                    <a:pt x="3738" y="19205"/>
                  </a:lnTo>
                  <a:lnTo>
                    <a:pt x="3857" y="19284"/>
                  </a:lnTo>
                  <a:lnTo>
                    <a:pt x="3977" y="19364"/>
                  </a:lnTo>
                  <a:lnTo>
                    <a:pt x="4096" y="19403"/>
                  </a:lnTo>
                  <a:lnTo>
                    <a:pt x="4215" y="19125"/>
                  </a:lnTo>
                  <a:lnTo>
                    <a:pt x="4335" y="18926"/>
                  </a:lnTo>
                  <a:lnTo>
                    <a:pt x="4533" y="18727"/>
                  </a:lnTo>
                  <a:lnTo>
                    <a:pt x="4772" y="18568"/>
                  </a:lnTo>
                  <a:lnTo>
                    <a:pt x="5050" y="18409"/>
                  </a:lnTo>
                  <a:lnTo>
                    <a:pt x="5328" y="18330"/>
                  </a:lnTo>
                  <a:lnTo>
                    <a:pt x="5885" y="18131"/>
                  </a:lnTo>
                  <a:lnTo>
                    <a:pt x="6482" y="17932"/>
                  </a:lnTo>
                  <a:lnTo>
                    <a:pt x="6720" y="17813"/>
                  </a:lnTo>
                  <a:lnTo>
                    <a:pt x="6998" y="17654"/>
                  </a:lnTo>
                  <a:lnTo>
                    <a:pt x="7197" y="17495"/>
                  </a:lnTo>
                  <a:lnTo>
                    <a:pt x="7396" y="17256"/>
                  </a:lnTo>
                  <a:lnTo>
                    <a:pt x="7515" y="17018"/>
                  </a:lnTo>
                  <a:lnTo>
                    <a:pt x="7555" y="16740"/>
                  </a:lnTo>
                  <a:lnTo>
                    <a:pt x="7555" y="16541"/>
                  </a:lnTo>
                  <a:lnTo>
                    <a:pt x="7515" y="16342"/>
                  </a:lnTo>
                  <a:lnTo>
                    <a:pt x="7475" y="16103"/>
                  </a:lnTo>
                  <a:lnTo>
                    <a:pt x="7475" y="15905"/>
                  </a:lnTo>
                  <a:lnTo>
                    <a:pt x="7515" y="15746"/>
                  </a:lnTo>
                  <a:lnTo>
                    <a:pt x="7595" y="15587"/>
                  </a:lnTo>
                  <a:lnTo>
                    <a:pt x="7754" y="15308"/>
                  </a:lnTo>
                  <a:lnTo>
                    <a:pt x="8032" y="15070"/>
                  </a:lnTo>
                  <a:lnTo>
                    <a:pt x="8310" y="14871"/>
                  </a:lnTo>
                  <a:lnTo>
                    <a:pt x="8629" y="14672"/>
                  </a:lnTo>
                  <a:lnTo>
                    <a:pt x="8907" y="14433"/>
                  </a:lnTo>
                  <a:lnTo>
                    <a:pt x="9145" y="14195"/>
                  </a:lnTo>
                  <a:lnTo>
                    <a:pt x="9225" y="14036"/>
                  </a:lnTo>
                  <a:lnTo>
                    <a:pt x="9304" y="13877"/>
                  </a:lnTo>
                  <a:lnTo>
                    <a:pt x="9344" y="13678"/>
                  </a:lnTo>
                  <a:lnTo>
                    <a:pt x="9384" y="13440"/>
                  </a:lnTo>
                  <a:lnTo>
                    <a:pt x="9344" y="13002"/>
                  </a:lnTo>
                  <a:lnTo>
                    <a:pt x="9304" y="12525"/>
                  </a:lnTo>
                  <a:lnTo>
                    <a:pt x="9304" y="12286"/>
                  </a:lnTo>
                  <a:lnTo>
                    <a:pt x="9344" y="12048"/>
                  </a:lnTo>
                  <a:lnTo>
                    <a:pt x="9424" y="11889"/>
                  </a:lnTo>
                  <a:lnTo>
                    <a:pt x="9503" y="11770"/>
                  </a:lnTo>
                  <a:lnTo>
                    <a:pt x="9702" y="11452"/>
                  </a:lnTo>
                  <a:lnTo>
                    <a:pt x="9941" y="11213"/>
                  </a:lnTo>
                  <a:lnTo>
                    <a:pt x="10219" y="10935"/>
                  </a:lnTo>
                  <a:lnTo>
                    <a:pt x="10457" y="10696"/>
                  </a:lnTo>
                  <a:lnTo>
                    <a:pt x="10696" y="10418"/>
                  </a:lnTo>
                  <a:lnTo>
                    <a:pt x="10815" y="10140"/>
                  </a:lnTo>
                  <a:lnTo>
                    <a:pt x="10855" y="9980"/>
                  </a:lnTo>
                  <a:lnTo>
                    <a:pt x="10855" y="9821"/>
                  </a:lnTo>
                  <a:lnTo>
                    <a:pt x="10815" y="9543"/>
                  </a:lnTo>
                  <a:lnTo>
                    <a:pt x="10736" y="9305"/>
                  </a:lnTo>
                  <a:lnTo>
                    <a:pt x="10457" y="8867"/>
                  </a:lnTo>
                  <a:lnTo>
                    <a:pt x="10298" y="8629"/>
                  </a:lnTo>
                  <a:lnTo>
                    <a:pt x="10179" y="8390"/>
                  </a:lnTo>
                  <a:lnTo>
                    <a:pt x="10100" y="8152"/>
                  </a:lnTo>
                  <a:lnTo>
                    <a:pt x="10060" y="7913"/>
                  </a:lnTo>
                  <a:lnTo>
                    <a:pt x="10100" y="7674"/>
                  </a:lnTo>
                  <a:lnTo>
                    <a:pt x="10179" y="7476"/>
                  </a:lnTo>
                  <a:lnTo>
                    <a:pt x="10418" y="7078"/>
                  </a:lnTo>
                  <a:lnTo>
                    <a:pt x="10656" y="6680"/>
                  </a:lnTo>
                  <a:lnTo>
                    <a:pt x="10776" y="6482"/>
                  </a:lnTo>
                  <a:lnTo>
                    <a:pt x="10815" y="6243"/>
                  </a:lnTo>
                  <a:lnTo>
                    <a:pt x="10815" y="6044"/>
                  </a:lnTo>
                  <a:lnTo>
                    <a:pt x="10776" y="5846"/>
                  </a:lnTo>
                  <a:lnTo>
                    <a:pt x="10656" y="5647"/>
                  </a:lnTo>
                  <a:lnTo>
                    <a:pt x="10537" y="5448"/>
                  </a:lnTo>
                  <a:lnTo>
                    <a:pt x="10219" y="5090"/>
                  </a:lnTo>
                  <a:lnTo>
                    <a:pt x="9861" y="4812"/>
                  </a:lnTo>
                  <a:lnTo>
                    <a:pt x="9463" y="4533"/>
                  </a:lnTo>
                  <a:lnTo>
                    <a:pt x="9145" y="4215"/>
                  </a:lnTo>
                  <a:lnTo>
                    <a:pt x="8986" y="4056"/>
                  </a:lnTo>
                  <a:lnTo>
                    <a:pt x="8867" y="3858"/>
                  </a:lnTo>
                  <a:lnTo>
                    <a:pt x="8788" y="3659"/>
                  </a:lnTo>
                  <a:lnTo>
                    <a:pt x="8748" y="3420"/>
                  </a:lnTo>
                  <a:lnTo>
                    <a:pt x="8748" y="3102"/>
                  </a:lnTo>
                  <a:lnTo>
                    <a:pt x="8788" y="2784"/>
                  </a:lnTo>
                  <a:lnTo>
                    <a:pt x="8748" y="2585"/>
                  </a:lnTo>
                  <a:lnTo>
                    <a:pt x="8708" y="2426"/>
                  </a:lnTo>
                  <a:lnTo>
                    <a:pt x="8589" y="2227"/>
                  </a:lnTo>
                  <a:lnTo>
                    <a:pt x="8469" y="2068"/>
                  </a:lnTo>
                  <a:lnTo>
                    <a:pt x="8350" y="1949"/>
                  </a:lnTo>
                  <a:lnTo>
                    <a:pt x="8191" y="1830"/>
                  </a:lnTo>
                  <a:lnTo>
                    <a:pt x="7992" y="1711"/>
                  </a:lnTo>
                  <a:lnTo>
                    <a:pt x="7833" y="1671"/>
                  </a:lnTo>
                  <a:lnTo>
                    <a:pt x="7436" y="1671"/>
                  </a:lnTo>
                  <a:lnTo>
                    <a:pt x="7038" y="1711"/>
                  </a:lnTo>
                  <a:lnTo>
                    <a:pt x="6561" y="1750"/>
                  </a:lnTo>
                  <a:lnTo>
                    <a:pt x="6322" y="1750"/>
                  </a:lnTo>
                  <a:lnTo>
                    <a:pt x="6084" y="1711"/>
                  </a:lnTo>
                  <a:lnTo>
                    <a:pt x="5925" y="1631"/>
                  </a:lnTo>
                  <a:lnTo>
                    <a:pt x="5806" y="1512"/>
                  </a:lnTo>
                  <a:lnTo>
                    <a:pt x="5527" y="1273"/>
                  </a:lnTo>
                  <a:lnTo>
                    <a:pt x="5289" y="995"/>
                  </a:lnTo>
                  <a:lnTo>
                    <a:pt x="5090" y="717"/>
                  </a:lnTo>
                  <a:lnTo>
                    <a:pt x="4851" y="399"/>
                  </a:lnTo>
                  <a:lnTo>
                    <a:pt x="4573" y="160"/>
                  </a:lnTo>
                  <a:lnTo>
                    <a:pt x="4414" y="80"/>
                  </a:lnTo>
                  <a:lnTo>
                    <a:pt x="4255" y="1"/>
                  </a:lnTo>
                  <a:close/>
                </a:path>
              </a:pathLst>
            </a:custGeom>
            <a:solidFill>
              <a:srgbClr val="FF92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5875;p133">
              <a:extLst>
                <a:ext uri="{FF2B5EF4-FFF2-40B4-BE49-F238E27FC236}">
                  <a16:creationId xmlns:a16="http://schemas.microsoft.com/office/drawing/2014/main" id="{79E6943A-15EB-E09A-BE3C-3FEDF6951059}"/>
                </a:ext>
              </a:extLst>
            </p:cNvPr>
            <p:cNvSpPr/>
            <p:nvPr/>
          </p:nvSpPr>
          <p:spPr>
            <a:xfrm>
              <a:off x="5615550" y="3489150"/>
              <a:ext cx="271400" cy="485100"/>
            </a:xfrm>
            <a:custGeom>
              <a:avLst/>
              <a:gdLst/>
              <a:ahLst/>
              <a:cxnLst/>
              <a:rect l="l" t="t" r="r" b="b"/>
              <a:pathLst>
                <a:path w="10856" h="19404" fill="none" extrusionOk="0">
                  <a:moveTo>
                    <a:pt x="41" y="1711"/>
                  </a:moveTo>
                  <a:lnTo>
                    <a:pt x="41" y="1711"/>
                  </a:lnTo>
                  <a:lnTo>
                    <a:pt x="120" y="1392"/>
                  </a:lnTo>
                  <a:lnTo>
                    <a:pt x="160" y="1233"/>
                  </a:lnTo>
                  <a:lnTo>
                    <a:pt x="239" y="1074"/>
                  </a:lnTo>
                  <a:lnTo>
                    <a:pt x="359" y="955"/>
                  </a:lnTo>
                  <a:lnTo>
                    <a:pt x="478" y="876"/>
                  </a:lnTo>
                  <a:lnTo>
                    <a:pt x="637" y="796"/>
                  </a:lnTo>
                  <a:lnTo>
                    <a:pt x="796" y="796"/>
                  </a:lnTo>
                  <a:lnTo>
                    <a:pt x="796" y="796"/>
                  </a:lnTo>
                  <a:lnTo>
                    <a:pt x="955" y="836"/>
                  </a:lnTo>
                  <a:lnTo>
                    <a:pt x="1074" y="876"/>
                  </a:lnTo>
                  <a:lnTo>
                    <a:pt x="1353" y="1074"/>
                  </a:lnTo>
                  <a:lnTo>
                    <a:pt x="1631" y="1273"/>
                  </a:lnTo>
                  <a:lnTo>
                    <a:pt x="1790" y="1353"/>
                  </a:lnTo>
                  <a:lnTo>
                    <a:pt x="1949" y="1432"/>
                  </a:lnTo>
                  <a:lnTo>
                    <a:pt x="1949" y="1432"/>
                  </a:lnTo>
                  <a:lnTo>
                    <a:pt x="2068" y="1432"/>
                  </a:lnTo>
                  <a:lnTo>
                    <a:pt x="2227" y="1392"/>
                  </a:lnTo>
                  <a:lnTo>
                    <a:pt x="2386" y="1353"/>
                  </a:lnTo>
                  <a:lnTo>
                    <a:pt x="2506" y="1273"/>
                  </a:lnTo>
                  <a:lnTo>
                    <a:pt x="2744" y="1074"/>
                  </a:lnTo>
                  <a:lnTo>
                    <a:pt x="2983" y="796"/>
                  </a:lnTo>
                  <a:lnTo>
                    <a:pt x="2983" y="796"/>
                  </a:lnTo>
                  <a:lnTo>
                    <a:pt x="3181" y="558"/>
                  </a:lnTo>
                  <a:lnTo>
                    <a:pt x="3380" y="279"/>
                  </a:lnTo>
                  <a:lnTo>
                    <a:pt x="3619" y="120"/>
                  </a:lnTo>
                  <a:lnTo>
                    <a:pt x="3778" y="41"/>
                  </a:lnTo>
                  <a:lnTo>
                    <a:pt x="3937" y="1"/>
                  </a:lnTo>
                  <a:lnTo>
                    <a:pt x="3937" y="1"/>
                  </a:lnTo>
                  <a:lnTo>
                    <a:pt x="4096" y="1"/>
                  </a:lnTo>
                  <a:lnTo>
                    <a:pt x="4255" y="1"/>
                  </a:lnTo>
                  <a:lnTo>
                    <a:pt x="4414" y="80"/>
                  </a:lnTo>
                  <a:lnTo>
                    <a:pt x="4573" y="160"/>
                  </a:lnTo>
                  <a:lnTo>
                    <a:pt x="4851" y="399"/>
                  </a:lnTo>
                  <a:lnTo>
                    <a:pt x="5090" y="717"/>
                  </a:lnTo>
                  <a:lnTo>
                    <a:pt x="5090" y="717"/>
                  </a:lnTo>
                  <a:lnTo>
                    <a:pt x="5289" y="995"/>
                  </a:lnTo>
                  <a:lnTo>
                    <a:pt x="5527" y="1273"/>
                  </a:lnTo>
                  <a:lnTo>
                    <a:pt x="5806" y="1512"/>
                  </a:lnTo>
                  <a:lnTo>
                    <a:pt x="5925" y="1631"/>
                  </a:lnTo>
                  <a:lnTo>
                    <a:pt x="6084" y="1711"/>
                  </a:lnTo>
                  <a:lnTo>
                    <a:pt x="6084" y="1711"/>
                  </a:lnTo>
                  <a:lnTo>
                    <a:pt x="6322" y="1750"/>
                  </a:lnTo>
                  <a:lnTo>
                    <a:pt x="6561" y="1750"/>
                  </a:lnTo>
                  <a:lnTo>
                    <a:pt x="7038" y="1711"/>
                  </a:lnTo>
                  <a:lnTo>
                    <a:pt x="7038" y="1711"/>
                  </a:lnTo>
                  <a:lnTo>
                    <a:pt x="7436" y="1671"/>
                  </a:lnTo>
                  <a:lnTo>
                    <a:pt x="7635" y="1671"/>
                  </a:lnTo>
                  <a:lnTo>
                    <a:pt x="7833" y="1671"/>
                  </a:lnTo>
                  <a:lnTo>
                    <a:pt x="7833" y="1671"/>
                  </a:lnTo>
                  <a:lnTo>
                    <a:pt x="7992" y="1711"/>
                  </a:lnTo>
                  <a:lnTo>
                    <a:pt x="8191" y="1830"/>
                  </a:lnTo>
                  <a:lnTo>
                    <a:pt x="8350" y="1949"/>
                  </a:lnTo>
                  <a:lnTo>
                    <a:pt x="8469" y="2068"/>
                  </a:lnTo>
                  <a:lnTo>
                    <a:pt x="8589" y="2227"/>
                  </a:lnTo>
                  <a:lnTo>
                    <a:pt x="8708" y="2426"/>
                  </a:lnTo>
                  <a:lnTo>
                    <a:pt x="8748" y="2585"/>
                  </a:lnTo>
                  <a:lnTo>
                    <a:pt x="8788" y="2784"/>
                  </a:lnTo>
                  <a:lnTo>
                    <a:pt x="8788" y="2784"/>
                  </a:lnTo>
                  <a:lnTo>
                    <a:pt x="8748" y="3102"/>
                  </a:lnTo>
                  <a:lnTo>
                    <a:pt x="8748" y="3420"/>
                  </a:lnTo>
                  <a:lnTo>
                    <a:pt x="8748" y="3420"/>
                  </a:lnTo>
                  <a:lnTo>
                    <a:pt x="8788" y="3659"/>
                  </a:lnTo>
                  <a:lnTo>
                    <a:pt x="8867" y="3858"/>
                  </a:lnTo>
                  <a:lnTo>
                    <a:pt x="8986" y="4056"/>
                  </a:lnTo>
                  <a:lnTo>
                    <a:pt x="9145" y="4215"/>
                  </a:lnTo>
                  <a:lnTo>
                    <a:pt x="9463" y="4533"/>
                  </a:lnTo>
                  <a:lnTo>
                    <a:pt x="9861" y="4812"/>
                  </a:lnTo>
                  <a:lnTo>
                    <a:pt x="9861" y="4812"/>
                  </a:lnTo>
                  <a:lnTo>
                    <a:pt x="10219" y="5090"/>
                  </a:lnTo>
                  <a:lnTo>
                    <a:pt x="10537" y="5448"/>
                  </a:lnTo>
                  <a:lnTo>
                    <a:pt x="10656" y="5647"/>
                  </a:lnTo>
                  <a:lnTo>
                    <a:pt x="10776" y="5846"/>
                  </a:lnTo>
                  <a:lnTo>
                    <a:pt x="10815" y="6044"/>
                  </a:lnTo>
                  <a:lnTo>
                    <a:pt x="10815" y="6243"/>
                  </a:lnTo>
                  <a:lnTo>
                    <a:pt x="10815" y="6243"/>
                  </a:lnTo>
                  <a:lnTo>
                    <a:pt x="10776" y="6482"/>
                  </a:lnTo>
                  <a:lnTo>
                    <a:pt x="10656" y="6680"/>
                  </a:lnTo>
                  <a:lnTo>
                    <a:pt x="10418" y="7078"/>
                  </a:lnTo>
                  <a:lnTo>
                    <a:pt x="10179" y="7476"/>
                  </a:lnTo>
                  <a:lnTo>
                    <a:pt x="10100" y="7674"/>
                  </a:lnTo>
                  <a:lnTo>
                    <a:pt x="10060" y="7913"/>
                  </a:lnTo>
                  <a:lnTo>
                    <a:pt x="10060" y="7913"/>
                  </a:lnTo>
                  <a:lnTo>
                    <a:pt x="10100" y="8152"/>
                  </a:lnTo>
                  <a:lnTo>
                    <a:pt x="10179" y="8390"/>
                  </a:lnTo>
                  <a:lnTo>
                    <a:pt x="10298" y="8629"/>
                  </a:lnTo>
                  <a:lnTo>
                    <a:pt x="10457" y="8867"/>
                  </a:lnTo>
                  <a:lnTo>
                    <a:pt x="10736" y="9305"/>
                  </a:lnTo>
                  <a:lnTo>
                    <a:pt x="10815" y="9543"/>
                  </a:lnTo>
                  <a:lnTo>
                    <a:pt x="10855" y="9821"/>
                  </a:lnTo>
                  <a:lnTo>
                    <a:pt x="10855" y="9821"/>
                  </a:lnTo>
                  <a:lnTo>
                    <a:pt x="10855" y="9980"/>
                  </a:lnTo>
                  <a:lnTo>
                    <a:pt x="10815" y="10140"/>
                  </a:lnTo>
                  <a:lnTo>
                    <a:pt x="10696" y="10418"/>
                  </a:lnTo>
                  <a:lnTo>
                    <a:pt x="10457" y="10696"/>
                  </a:lnTo>
                  <a:lnTo>
                    <a:pt x="10219" y="10935"/>
                  </a:lnTo>
                  <a:lnTo>
                    <a:pt x="9941" y="11213"/>
                  </a:lnTo>
                  <a:lnTo>
                    <a:pt x="9702" y="11452"/>
                  </a:lnTo>
                  <a:lnTo>
                    <a:pt x="9503" y="11770"/>
                  </a:lnTo>
                  <a:lnTo>
                    <a:pt x="9424" y="11889"/>
                  </a:lnTo>
                  <a:lnTo>
                    <a:pt x="9344" y="12048"/>
                  </a:lnTo>
                  <a:lnTo>
                    <a:pt x="9344" y="12048"/>
                  </a:lnTo>
                  <a:lnTo>
                    <a:pt x="9304" y="12286"/>
                  </a:lnTo>
                  <a:lnTo>
                    <a:pt x="9304" y="12525"/>
                  </a:lnTo>
                  <a:lnTo>
                    <a:pt x="9344" y="13002"/>
                  </a:lnTo>
                  <a:lnTo>
                    <a:pt x="9384" y="13440"/>
                  </a:lnTo>
                  <a:lnTo>
                    <a:pt x="9344" y="13678"/>
                  </a:lnTo>
                  <a:lnTo>
                    <a:pt x="9304" y="13877"/>
                  </a:lnTo>
                  <a:lnTo>
                    <a:pt x="9304" y="13877"/>
                  </a:lnTo>
                  <a:lnTo>
                    <a:pt x="9225" y="14036"/>
                  </a:lnTo>
                  <a:lnTo>
                    <a:pt x="9145" y="14195"/>
                  </a:lnTo>
                  <a:lnTo>
                    <a:pt x="8907" y="14433"/>
                  </a:lnTo>
                  <a:lnTo>
                    <a:pt x="8629" y="14672"/>
                  </a:lnTo>
                  <a:lnTo>
                    <a:pt x="8310" y="14871"/>
                  </a:lnTo>
                  <a:lnTo>
                    <a:pt x="8032" y="15070"/>
                  </a:lnTo>
                  <a:lnTo>
                    <a:pt x="7754" y="15308"/>
                  </a:lnTo>
                  <a:lnTo>
                    <a:pt x="7595" y="15587"/>
                  </a:lnTo>
                  <a:lnTo>
                    <a:pt x="7515" y="15746"/>
                  </a:lnTo>
                  <a:lnTo>
                    <a:pt x="7475" y="15905"/>
                  </a:lnTo>
                  <a:lnTo>
                    <a:pt x="7475" y="15905"/>
                  </a:lnTo>
                  <a:lnTo>
                    <a:pt x="7475" y="16103"/>
                  </a:lnTo>
                  <a:lnTo>
                    <a:pt x="7515" y="16342"/>
                  </a:lnTo>
                  <a:lnTo>
                    <a:pt x="7555" y="16541"/>
                  </a:lnTo>
                  <a:lnTo>
                    <a:pt x="7555" y="16740"/>
                  </a:lnTo>
                  <a:lnTo>
                    <a:pt x="7555" y="16740"/>
                  </a:lnTo>
                  <a:lnTo>
                    <a:pt x="7515" y="17018"/>
                  </a:lnTo>
                  <a:lnTo>
                    <a:pt x="7396" y="17256"/>
                  </a:lnTo>
                  <a:lnTo>
                    <a:pt x="7197" y="17495"/>
                  </a:lnTo>
                  <a:lnTo>
                    <a:pt x="6998" y="17654"/>
                  </a:lnTo>
                  <a:lnTo>
                    <a:pt x="6720" y="17813"/>
                  </a:lnTo>
                  <a:lnTo>
                    <a:pt x="6482" y="17932"/>
                  </a:lnTo>
                  <a:lnTo>
                    <a:pt x="5885" y="18131"/>
                  </a:lnTo>
                  <a:lnTo>
                    <a:pt x="5885" y="18131"/>
                  </a:lnTo>
                  <a:lnTo>
                    <a:pt x="5328" y="18330"/>
                  </a:lnTo>
                  <a:lnTo>
                    <a:pt x="5050" y="18409"/>
                  </a:lnTo>
                  <a:lnTo>
                    <a:pt x="4772" y="18568"/>
                  </a:lnTo>
                  <a:lnTo>
                    <a:pt x="4533" y="18727"/>
                  </a:lnTo>
                  <a:lnTo>
                    <a:pt x="4335" y="18926"/>
                  </a:lnTo>
                  <a:lnTo>
                    <a:pt x="4215" y="19125"/>
                  </a:lnTo>
                  <a:lnTo>
                    <a:pt x="4096" y="19403"/>
                  </a:lnTo>
                  <a:lnTo>
                    <a:pt x="4096" y="19403"/>
                  </a:lnTo>
                  <a:lnTo>
                    <a:pt x="3977" y="19364"/>
                  </a:lnTo>
                  <a:lnTo>
                    <a:pt x="3857" y="19284"/>
                  </a:lnTo>
                  <a:lnTo>
                    <a:pt x="3738" y="19205"/>
                  </a:lnTo>
                  <a:lnTo>
                    <a:pt x="3659" y="19085"/>
                  </a:lnTo>
                  <a:lnTo>
                    <a:pt x="3500" y="18807"/>
                  </a:lnTo>
                  <a:lnTo>
                    <a:pt x="3460" y="18529"/>
                  </a:lnTo>
                  <a:lnTo>
                    <a:pt x="3460" y="18529"/>
                  </a:lnTo>
                  <a:lnTo>
                    <a:pt x="3500" y="18250"/>
                  </a:lnTo>
                  <a:lnTo>
                    <a:pt x="3579" y="17972"/>
                  </a:lnTo>
                  <a:lnTo>
                    <a:pt x="3778" y="17415"/>
                  </a:lnTo>
                  <a:lnTo>
                    <a:pt x="3778" y="17415"/>
                  </a:lnTo>
                  <a:lnTo>
                    <a:pt x="6839" y="11014"/>
                  </a:lnTo>
                  <a:lnTo>
                    <a:pt x="6839" y="11014"/>
                  </a:lnTo>
                  <a:lnTo>
                    <a:pt x="7118" y="10418"/>
                  </a:lnTo>
                  <a:lnTo>
                    <a:pt x="7356" y="9821"/>
                  </a:lnTo>
                  <a:lnTo>
                    <a:pt x="7595" y="9185"/>
                  </a:lnTo>
                  <a:lnTo>
                    <a:pt x="7754" y="8549"/>
                  </a:lnTo>
                  <a:lnTo>
                    <a:pt x="7873" y="7953"/>
                  </a:lnTo>
                  <a:lnTo>
                    <a:pt x="7913" y="7317"/>
                  </a:lnTo>
                  <a:lnTo>
                    <a:pt x="7913" y="6999"/>
                  </a:lnTo>
                  <a:lnTo>
                    <a:pt x="7873" y="6680"/>
                  </a:lnTo>
                  <a:lnTo>
                    <a:pt x="7794" y="6402"/>
                  </a:lnTo>
                  <a:lnTo>
                    <a:pt x="7674" y="6084"/>
                  </a:lnTo>
                  <a:lnTo>
                    <a:pt x="7674" y="6084"/>
                  </a:lnTo>
                  <a:lnTo>
                    <a:pt x="7515" y="5766"/>
                  </a:lnTo>
                  <a:lnTo>
                    <a:pt x="7356" y="5448"/>
                  </a:lnTo>
                  <a:lnTo>
                    <a:pt x="7118" y="5170"/>
                  </a:lnTo>
                  <a:lnTo>
                    <a:pt x="6879" y="4891"/>
                  </a:lnTo>
                  <a:lnTo>
                    <a:pt x="6601" y="4653"/>
                  </a:lnTo>
                  <a:lnTo>
                    <a:pt x="6283" y="4454"/>
                  </a:lnTo>
                  <a:lnTo>
                    <a:pt x="5965" y="4255"/>
                  </a:lnTo>
                  <a:lnTo>
                    <a:pt x="5647" y="4096"/>
                  </a:lnTo>
                  <a:lnTo>
                    <a:pt x="5647" y="4096"/>
                  </a:lnTo>
                  <a:lnTo>
                    <a:pt x="5328" y="3977"/>
                  </a:lnTo>
                  <a:lnTo>
                    <a:pt x="4971" y="3858"/>
                  </a:lnTo>
                  <a:lnTo>
                    <a:pt x="4255" y="3699"/>
                  </a:lnTo>
                  <a:lnTo>
                    <a:pt x="3539" y="3659"/>
                  </a:lnTo>
                  <a:lnTo>
                    <a:pt x="2784" y="3659"/>
                  </a:lnTo>
                  <a:lnTo>
                    <a:pt x="2784" y="3659"/>
                  </a:lnTo>
                  <a:lnTo>
                    <a:pt x="2227" y="3699"/>
                  </a:lnTo>
                  <a:lnTo>
                    <a:pt x="1591" y="3738"/>
                  </a:lnTo>
                  <a:lnTo>
                    <a:pt x="1233" y="3738"/>
                  </a:lnTo>
                  <a:lnTo>
                    <a:pt x="955" y="3699"/>
                  </a:lnTo>
                  <a:lnTo>
                    <a:pt x="677" y="3619"/>
                  </a:lnTo>
                  <a:lnTo>
                    <a:pt x="398" y="3500"/>
                  </a:lnTo>
                  <a:lnTo>
                    <a:pt x="398" y="3500"/>
                  </a:lnTo>
                  <a:lnTo>
                    <a:pt x="239" y="3341"/>
                  </a:lnTo>
                  <a:lnTo>
                    <a:pt x="160" y="3142"/>
                  </a:lnTo>
                  <a:lnTo>
                    <a:pt x="80" y="2903"/>
                  </a:lnTo>
                  <a:lnTo>
                    <a:pt x="41" y="2665"/>
                  </a:lnTo>
                  <a:lnTo>
                    <a:pt x="1" y="2188"/>
                  </a:lnTo>
                  <a:lnTo>
                    <a:pt x="41" y="17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5876;p133">
              <a:extLst>
                <a:ext uri="{FF2B5EF4-FFF2-40B4-BE49-F238E27FC236}">
                  <a16:creationId xmlns:a16="http://schemas.microsoft.com/office/drawing/2014/main" id="{F61723B5-B468-6578-E9F9-EF1404143A84}"/>
                </a:ext>
              </a:extLst>
            </p:cNvPr>
            <p:cNvSpPr/>
            <p:nvPr/>
          </p:nvSpPr>
          <p:spPr>
            <a:xfrm>
              <a:off x="5459500" y="3547800"/>
              <a:ext cx="381725" cy="851875"/>
            </a:xfrm>
            <a:custGeom>
              <a:avLst/>
              <a:gdLst/>
              <a:ahLst/>
              <a:cxnLst/>
              <a:rect l="l" t="t" r="r" b="b"/>
              <a:pathLst>
                <a:path w="15269" h="34075" extrusionOk="0">
                  <a:moveTo>
                    <a:pt x="8827" y="1"/>
                  </a:moveTo>
                  <a:lnTo>
                    <a:pt x="8111" y="40"/>
                  </a:lnTo>
                  <a:lnTo>
                    <a:pt x="7396" y="120"/>
                  </a:lnTo>
                  <a:lnTo>
                    <a:pt x="6958" y="200"/>
                  </a:lnTo>
                  <a:lnTo>
                    <a:pt x="6521" y="359"/>
                  </a:lnTo>
                  <a:lnTo>
                    <a:pt x="6163" y="557"/>
                  </a:lnTo>
                  <a:lnTo>
                    <a:pt x="5766" y="756"/>
                  </a:lnTo>
                  <a:lnTo>
                    <a:pt x="5408" y="1034"/>
                  </a:lnTo>
                  <a:lnTo>
                    <a:pt x="5090" y="1313"/>
                  </a:lnTo>
                  <a:lnTo>
                    <a:pt x="4811" y="1671"/>
                  </a:lnTo>
                  <a:lnTo>
                    <a:pt x="4573" y="2028"/>
                  </a:lnTo>
                  <a:lnTo>
                    <a:pt x="4374" y="2386"/>
                  </a:lnTo>
                  <a:lnTo>
                    <a:pt x="4255" y="2704"/>
                  </a:lnTo>
                  <a:lnTo>
                    <a:pt x="4096" y="3062"/>
                  </a:lnTo>
                  <a:lnTo>
                    <a:pt x="4016" y="3420"/>
                  </a:lnTo>
                  <a:lnTo>
                    <a:pt x="3897" y="3897"/>
                  </a:lnTo>
                  <a:lnTo>
                    <a:pt x="3857" y="4374"/>
                  </a:lnTo>
                  <a:lnTo>
                    <a:pt x="3817" y="4812"/>
                  </a:lnTo>
                  <a:lnTo>
                    <a:pt x="3738" y="5249"/>
                  </a:lnTo>
                  <a:lnTo>
                    <a:pt x="3619" y="5567"/>
                  </a:lnTo>
                  <a:lnTo>
                    <a:pt x="3420" y="5885"/>
                  </a:lnTo>
                  <a:lnTo>
                    <a:pt x="3181" y="6163"/>
                  </a:lnTo>
                  <a:lnTo>
                    <a:pt x="2943" y="6442"/>
                  </a:lnTo>
                  <a:lnTo>
                    <a:pt x="2664" y="6680"/>
                  </a:lnTo>
                  <a:lnTo>
                    <a:pt x="2346" y="6879"/>
                  </a:lnTo>
                  <a:lnTo>
                    <a:pt x="2028" y="7038"/>
                  </a:lnTo>
                  <a:lnTo>
                    <a:pt x="1710" y="7157"/>
                  </a:lnTo>
                  <a:lnTo>
                    <a:pt x="1273" y="7277"/>
                  </a:lnTo>
                  <a:lnTo>
                    <a:pt x="835" y="7356"/>
                  </a:lnTo>
                  <a:lnTo>
                    <a:pt x="517" y="7436"/>
                  </a:lnTo>
                  <a:lnTo>
                    <a:pt x="279" y="7515"/>
                  </a:lnTo>
                  <a:lnTo>
                    <a:pt x="120" y="7595"/>
                  </a:lnTo>
                  <a:lnTo>
                    <a:pt x="40" y="7674"/>
                  </a:lnTo>
                  <a:lnTo>
                    <a:pt x="1" y="7754"/>
                  </a:lnTo>
                  <a:lnTo>
                    <a:pt x="1" y="7953"/>
                  </a:lnTo>
                  <a:lnTo>
                    <a:pt x="40" y="8231"/>
                  </a:lnTo>
                  <a:lnTo>
                    <a:pt x="199" y="8589"/>
                  </a:lnTo>
                  <a:lnTo>
                    <a:pt x="358" y="8867"/>
                  </a:lnTo>
                  <a:lnTo>
                    <a:pt x="597" y="9106"/>
                  </a:lnTo>
                  <a:lnTo>
                    <a:pt x="835" y="9304"/>
                  </a:lnTo>
                  <a:lnTo>
                    <a:pt x="1074" y="9424"/>
                  </a:lnTo>
                  <a:lnTo>
                    <a:pt x="1511" y="9424"/>
                  </a:lnTo>
                  <a:lnTo>
                    <a:pt x="1631" y="9344"/>
                  </a:lnTo>
                  <a:lnTo>
                    <a:pt x="1750" y="9265"/>
                  </a:lnTo>
                  <a:lnTo>
                    <a:pt x="1869" y="9145"/>
                  </a:lnTo>
                  <a:lnTo>
                    <a:pt x="2426" y="8628"/>
                  </a:lnTo>
                  <a:lnTo>
                    <a:pt x="3022" y="8112"/>
                  </a:lnTo>
                  <a:lnTo>
                    <a:pt x="3340" y="7833"/>
                  </a:lnTo>
                  <a:lnTo>
                    <a:pt x="3738" y="7475"/>
                  </a:lnTo>
                  <a:lnTo>
                    <a:pt x="3976" y="7356"/>
                  </a:lnTo>
                  <a:lnTo>
                    <a:pt x="4215" y="7237"/>
                  </a:lnTo>
                  <a:lnTo>
                    <a:pt x="4414" y="7157"/>
                  </a:lnTo>
                  <a:lnTo>
                    <a:pt x="4573" y="7118"/>
                  </a:lnTo>
                  <a:lnTo>
                    <a:pt x="4732" y="7157"/>
                  </a:lnTo>
                  <a:lnTo>
                    <a:pt x="4851" y="7237"/>
                  </a:lnTo>
                  <a:lnTo>
                    <a:pt x="5169" y="7356"/>
                  </a:lnTo>
                  <a:lnTo>
                    <a:pt x="5527" y="7475"/>
                  </a:lnTo>
                  <a:lnTo>
                    <a:pt x="5845" y="7515"/>
                  </a:lnTo>
                  <a:lnTo>
                    <a:pt x="6203" y="7515"/>
                  </a:lnTo>
                  <a:lnTo>
                    <a:pt x="6561" y="7475"/>
                  </a:lnTo>
                  <a:lnTo>
                    <a:pt x="6919" y="7436"/>
                  </a:lnTo>
                  <a:lnTo>
                    <a:pt x="7237" y="7316"/>
                  </a:lnTo>
                  <a:lnTo>
                    <a:pt x="7555" y="7197"/>
                  </a:lnTo>
                  <a:lnTo>
                    <a:pt x="7833" y="7038"/>
                  </a:lnTo>
                  <a:lnTo>
                    <a:pt x="8111" y="6879"/>
                  </a:lnTo>
                  <a:lnTo>
                    <a:pt x="8270" y="6800"/>
                  </a:lnTo>
                  <a:lnTo>
                    <a:pt x="8549" y="6800"/>
                  </a:lnTo>
                  <a:lnTo>
                    <a:pt x="8708" y="6879"/>
                  </a:lnTo>
                  <a:lnTo>
                    <a:pt x="8867" y="6959"/>
                  </a:lnTo>
                  <a:lnTo>
                    <a:pt x="8946" y="7038"/>
                  </a:lnTo>
                  <a:lnTo>
                    <a:pt x="8986" y="7157"/>
                  </a:lnTo>
                  <a:lnTo>
                    <a:pt x="9026" y="7237"/>
                  </a:lnTo>
                  <a:lnTo>
                    <a:pt x="9026" y="7356"/>
                  </a:lnTo>
                  <a:lnTo>
                    <a:pt x="8986" y="7436"/>
                  </a:lnTo>
                  <a:lnTo>
                    <a:pt x="8827" y="7674"/>
                  </a:lnTo>
                  <a:lnTo>
                    <a:pt x="8589" y="7953"/>
                  </a:lnTo>
                  <a:lnTo>
                    <a:pt x="8231" y="8271"/>
                  </a:lnTo>
                  <a:lnTo>
                    <a:pt x="7276" y="8947"/>
                  </a:lnTo>
                  <a:lnTo>
                    <a:pt x="6760" y="9225"/>
                  </a:lnTo>
                  <a:lnTo>
                    <a:pt x="6283" y="9503"/>
                  </a:lnTo>
                  <a:lnTo>
                    <a:pt x="5845" y="9821"/>
                  </a:lnTo>
                  <a:lnTo>
                    <a:pt x="5408" y="10179"/>
                  </a:lnTo>
                  <a:lnTo>
                    <a:pt x="4970" y="10577"/>
                  </a:lnTo>
                  <a:lnTo>
                    <a:pt x="4573" y="10974"/>
                  </a:lnTo>
                  <a:lnTo>
                    <a:pt x="4215" y="11451"/>
                  </a:lnTo>
                  <a:lnTo>
                    <a:pt x="3857" y="11889"/>
                  </a:lnTo>
                  <a:lnTo>
                    <a:pt x="3539" y="12366"/>
                  </a:lnTo>
                  <a:lnTo>
                    <a:pt x="3261" y="12883"/>
                  </a:lnTo>
                  <a:lnTo>
                    <a:pt x="2982" y="13400"/>
                  </a:lnTo>
                  <a:lnTo>
                    <a:pt x="2784" y="13916"/>
                  </a:lnTo>
                  <a:lnTo>
                    <a:pt x="2585" y="14473"/>
                  </a:lnTo>
                  <a:lnTo>
                    <a:pt x="2426" y="15030"/>
                  </a:lnTo>
                  <a:lnTo>
                    <a:pt x="2307" y="15586"/>
                  </a:lnTo>
                  <a:lnTo>
                    <a:pt x="2267" y="16183"/>
                  </a:lnTo>
                  <a:lnTo>
                    <a:pt x="2227" y="16859"/>
                  </a:lnTo>
                  <a:lnTo>
                    <a:pt x="2267" y="17534"/>
                  </a:lnTo>
                  <a:lnTo>
                    <a:pt x="2386" y="18171"/>
                  </a:lnTo>
                  <a:lnTo>
                    <a:pt x="2545" y="18767"/>
                  </a:lnTo>
                  <a:lnTo>
                    <a:pt x="2784" y="19363"/>
                  </a:lnTo>
                  <a:lnTo>
                    <a:pt x="3062" y="19960"/>
                  </a:lnTo>
                  <a:lnTo>
                    <a:pt x="3380" y="20516"/>
                  </a:lnTo>
                  <a:lnTo>
                    <a:pt x="3738" y="21033"/>
                  </a:lnTo>
                  <a:lnTo>
                    <a:pt x="4136" y="21590"/>
                  </a:lnTo>
                  <a:lnTo>
                    <a:pt x="4533" y="22107"/>
                  </a:lnTo>
                  <a:lnTo>
                    <a:pt x="5408" y="23101"/>
                  </a:lnTo>
                  <a:lnTo>
                    <a:pt x="6322" y="24055"/>
                  </a:lnTo>
                  <a:lnTo>
                    <a:pt x="7157" y="25049"/>
                  </a:lnTo>
                  <a:lnTo>
                    <a:pt x="8270" y="26281"/>
                  </a:lnTo>
                  <a:lnTo>
                    <a:pt x="8907" y="27077"/>
                  </a:lnTo>
                  <a:lnTo>
                    <a:pt x="9185" y="27474"/>
                  </a:lnTo>
                  <a:lnTo>
                    <a:pt x="9463" y="27872"/>
                  </a:lnTo>
                  <a:lnTo>
                    <a:pt x="9702" y="28309"/>
                  </a:lnTo>
                  <a:lnTo>
                    <a:pt x="9861" y="28747"/>
                  </a:lnTo>
                  <a:lnTo>
                    <a:pt x="10020" y="29144"/>
                  </a:lnTo>
                  <a:lnTo>
                    <a:pt x="10099" y="29582"/>
                  </a:lnTo>
                  <a:lnTo>
                    <a:pt x="10099" y="30019"/>
                  </a:lnTo>
                  <a:lnTo>
                    <a:pt x="10060" y="30416"/>
                  </a:lnTo>
                  <a:lnTo>
                    <a:pt x="9901" y="30814"/>
                  </a:lnTo>
                  <a:lnTo>
                    <a:pt x="9622" y="31212"/>
                  </a:lnTo>
                  <a:lnTo>
                    <a:pt x="9344" y="31490"/>
                  </a:lnTo>
                  <a:lnTo>
                    <a:pt x="9026" y="31689"/>
                  </a:lnTo>
                  <a:lnTo>
                    <a:pt x="8668" y="31848"/>
                  </a:lnTo>
                  <a:lnTo>
                    <a:pt x="8270" y="31967"/>
                  </a:lnTo>
                  <a:lnTo>
                    <a:pt x="7873" y="31967"/>
                  </a:lnTo>
                  <a:lnTo>
                    <a:pt x="7475" y="31927"/>
                  </a:lnTo>
                  <a:lnTo>
                    <a:pt x="7276" y="31848"/>
                  </a:lnTo>
                  <a:lnTo>
                    <a:pt x="7117" y="31768"/>
                  </a:lnTo>
                  <a:lnTo>
                    <a:pt x="6958" y="31649"/>
                  </a:lnTo>
                  <a:lnTo>
                    <a:pt x="6799" y="31490"/>
                  </a:lnTo>
                  <a:lnTo>
                    <a:pt x="6680" y="31291"/>
                  </a:lnTo>
                  <a:lnTo>
                    <a:pt x="6561" y="31092"/>
                  </a:lnTo>
                  <a:lnTo>
                    <a:pt x="6481" y="30814"/>
                  </a:lnTo>
                  <a:lnTo>
                    <a:pt x="6442" y="30575"/>
                  </a:lnTo>
                  <a:lnTo>
                    <a:pt x="6442" y="30297"/>
                  </a:lnTo>
                  <a:lnTo>
                    <a:pt x="6521" y="30059"/>
                  </a:lnTo>
                  <a:lnTo>
                    <a:pt x="6640" y="29860"/>
                  </a:lnTo>
                  <a:lnTo>
                    <a:pt x="6760" y="29780"/>
                  </a:lnTo>
                  <a:lnTo>
                    <a:pt x="6839" y="29741"/>
                  </a:lnTo>
                  <a:lnTo>
                    <a:pt x="7117" y="29621"/>
                  </a:lnTo>
                  <a:lnTo>
                    <a:pt x="7396" y="29621"/>
                  </a:lnTo>
                  <a:lnTo>
                    <a:pt x="7595" y="29661"/>
                  </a:lnTo>
                  <a:lnTo>
                    <a:pt x="7833" y="29701"/>
                  </a:lnTo>
                  <a:lnTo>
                    <a:pt x="8231" y="29900"/>
                  </a:lnTo>
                  <a:lnTo>
                    <a:pt x="8469" y="29979"/>
                  </a:lnTo>
                  <a:lnTo>
                    <a:pt x="8708" y="30019"/>
                  </a:lnTo>
                  <a:lnTo>
                    <a:pt x="8907" y="30019"/>
                  </a:lnTo>
                  <a:lnTo>
                    <a:pt x="8986" y="29979"/>
                  </a:lnTo>
                  <a:lnTo>
                    <a:pt x="9026" y="29900"/>
                  </a:lnTo>
                  <a:lnTo>
                    <a:pt x="9066" y="29741"/>
                  </a:lnTo>
                  <a:lnTo>
                    <a:pt x="9026" y="29542"/>
                  </a:lnTo>
                  <a:lnTo>
                    <a:pt x="8907" y="29263"/>
                  </a:lnTo>
                  <a:lnTo>
                    <a:pt x="8748" y="29025"/>
                  </a:lnTo>
                  <a:lnTo>
                    <a:pt x="8509" y="28786"/>
                  </a:lnTo>
                  <a:lnTo>
                    <a:pt x="8231" y="28548"/>
                  </a:lnTo>
                  <a:lnTo>
                    <a:pt x="7952" y="28389"/>
                  </a:lnTo>
                  <a:lnTo>
                    <a:pt x="7634" y="28269"/>
                  </a:lnTo>
                  <a:lnTo>
                    <a:pt x="7276" y="28230"/>
                  </a:lnTo>
                  <a:lnTo>
                    <a:pt x="6919" y="28190"/>
                  </a:lnTo>
                  <a:lnTo>
                    <a:pt x="6521" y="28230"/>
                  </a:lnTo>
                  <a:lnTo>
                    <a:pt x="6163" y="28349"/>
                  </a:lnTo>
                  <a:lnTo>
                    <a:pt x="5766" y="28468"/>
                  </a:lnTo>
                  <a:lnTo>
                    <a:pt x="5408" y="28667"/>
                  </a:lnTo>
                  <a:lnTo>
                    <a:pt x="5050" y="28866"/>
                  </a:lnTo>
                  <a:lnTo>
                    <a:pt x="4772" y="29144"/>
                  </a:lnTo>
                  <a:lnTo>
                    <a:pt x="4493" y="29462"/>
                  </a:lnTo>
                  <a:lnTo>
                    <a:pt x="4295" y="29820"/>
                  </a:lnTo>
                  <a:lnTo>
                    <a:pt x="4175" y="30178"/>
                  </a:lnTo>
                  <a:lnTo>
                    <a:pt x="4096" y="30615"/>
                  </a:lnTo>
                  <a:lnTo>
                    <a:pt x="4136" y="31092"/>
                  </a:lnTo>
                  <a:lnTo>
                    <a:pt x="4255" y="31569"/>
                  </a:lnTo>
                  <a:lnTo>
                    <a:pt x="4454" y="32047"/>
                  </a:lnTo>
                  <a:lnTo>
                    <a:pt x="4692" y="32484"/>
                  </a:lnTo>
                  <a:lnTo>
                    <a:pt x="5010" y="32842"/>
                  </a:lnTo>
                  <a:lnTo>
                    <a:pt x="5408" y="33200"/>
                  </a:lnTo>
                  <a:lnTo>
                    <a:pt x="5805" y="33438"/>
                  </a:lnTo>
                  <a:lnTo>
                    <a:pt x="6283" y="33677"/>
                  </a:lnTo>
                  <a:lnTo>
                    <a:pt x="6760" y="33875"/>
                  </a:lnTo>
                  <a:lnTo>
                    <a:pt x="7276" y="33995"/>
                  </a:lnTo>
                  <a:lnTo>
                    <a:pt x="7793" y="34074"/>
                  </a:lnTo>
                  <a:lnTo>
                    <a:pt x="8946" y="34074"/>
                  </a:lnTo>
                  <a:lnTo>
                    <a:pt x="9503" y="33995"/>
                  </a:lnTo>
                  <a:lnTo>
                    <a:pt x="10060" y="33875"/>
                  </a:lnTo>
                  <a:lnTo>
                    <a:pt x="10656" y="33716"/>
                  </a:lnTo>
                  <a:lnTo>
                    <a:pt x="11213" y="33478"/>
                  </a:lnTo>
                  <a:lnTo>
                    <a:pt x="11730" y="33239"/>
                  </a:lnTo>
                  <a:lnTo>
                    <a:pt x="11968" y="33080"/>
                  </a:lnTo>
                  <a:lnTo>
                    <a:pt x="12207" y="32882"/>
                  </a:lnTo>
                  <a:lnTo>
                    <a:pt x="12405" y="32683"/>
                  </a:lnTo>
                  <a:lnTo>
                    <a:pt x="12604" y="32484"/>
                  </a:lnTo>
                  <a:lnTo>
                    <a:pt x="12763" y="32245"/>
                  </a:lnTo>
                  <a:lnTo>
                    <a:pt x="12922" y="32007"/>
                  </a:lnTo>
                  <a:lnTo>
                    <a:pt x="13161" y="31490"/>
                  </a:lnTo>
                  <a:lnTo>
                    <a:pt x="13360" y="30933"/>
                  </a:lnTo>
                  <a:lnTo>
                    <a:pt x="13479" y="30337"/>
                  </a:lnTo>
                  <a:lnTo>
                    <a:pt x="13558" y="29701"/>
                  </a:lnTo>
                  <a:lnTo>
                    <a:pt x="13558" y="29065"/>
                  </a:lnTo>
                  <a:lnTo>
                    <a:pt x="13519" y="28389"/>
                  </a:lnTo>
                  <a:lnTo>
                    <a:pt x="13439" y="27753"/>
                  </a:lnTo>
                  <a:lnTo>
                    <a:pt x="13320" y="27116"/>
                  </a:lnTo>
                  <a:lnTo>
                    <a:pt x="13201" y="26520"/>
                  </a:lnTo>
                  <a:lnTo>
                    <a:pt x="13042" y="25963"/>
                  </a:lnTo>
                  <a:lnTo>
                    <a:pt x="12843" y="25447"/>
                  </a:lnTo>
                  <a:lnTo>
                    <a:pt x="12644" y="24969"/>
                  </a:lnTo>
                  <a:lnTo>
                    <a:pt x="12445" y="24572"/>
                  </a:lnTo>
                  <a:lnTo>
                    <a:pt x="12246" y="24174"/>
                  </a:lnTo>
                  <a:lnTo>
                    <a:pt x="12048" y="23737"/>
                  </a:lnTo>
                  <a:lnTo>
                    <a:pt x="11849" y="23220"/>
                  </a:lnTo>
                  <a:lnTo>
                    <a:pt x="11650" y="22703"/>
                  </a:lnTo>
                  <a:lnTo>
                    <a:pt x="11491" y="22147"/>
                  </a:lnTo>
                  <a:lnTo>
                    <a:pt x="11332" y="21550"/>
                  </a:lnTo>
                  <a:lnTo>
                    <a:pt x="11213" y="20914"/>
                  </a:lnTo>
                  <a:lnTo>
                    <a:pt x="11133" y="20278"/>
                  </a:lnTo>
                  <a:lnTo>
                    <a:pt x="11054" y="19602"/>
                  </a:lnTo>
                  <a:lnTo>
                    <a:pt x="11014" y="18926"/>
                  </a:lnTo>
                  <a:lnTo>
                    <a:pt x="11014" y="18250"/>
                  </a:lnTo>
                  <a:lnTo>
                    <a:pt x="11054" y="17534"/>
                  </a:lnTo>
                  <a:lnTo>
                    <a:pt x="11133" y="16859"/>
                  </a:lnTo>
                  <a:lnTo>
                    <a:pt x="11252" y="16183"/>
                  </a:lnTo>
                  <a:lnTo>
                    <a:pt x="11451" y="15507"/>
                  </a:lnTo>
                  <a:lnTo>
                    <a:pt x="11650" y="14871"/>
                  </a:lnTo>
                  <a:lnTo>
                    <a:pt x="11928" y="14234"/>
                  </a:lnTo>
                  <a:lnTo>
                    <a:pt x="12246" y="13559"/>
                  </a:lnTo>
                  <a:lnTo>
                    <a:pt x="12883" y="12326"/>
                  </a:lnTo>
                  <a:lnTo>
                    <a:pt x="13558" y="11054"/>
                  </a:lnTo>
                  <a:lnTo>
                    <a:pt x="14195" y="9781"/>
                  </a:lnTo>
                  <a:lnTo>
                    <a:pt x="14473" y="9185"/>
                  </a:lnTo>
                  <a:lnTo>
                    <a:pt x="14751" y="8549"/>
                  </a:lnTo>
                  <a:lnTo>
                    <a:pt x="14950" y="7913"/>
                  </a:lnTo>
                  <a:lnTo>
                    <a:pt x="15109" y="7277"/>
                  </a:lnTo>
                  <a:lnTo>
                    <a:pt x="15228" y="6640"/>
                  </a:lnTo>
                  <a:lnTo>
                    <a:pt x="15268" y="6004"/>
                  </a:lnTo>
                  <a:lnTo>
                    <a:pt x="15268" y="5368"/>
                  </a:lnTo>
                  <a:lnTo>
                    <a:pt x="15189" y="4732"/>
                  </a:lnTo>
                  <a:lnTo>
                    <a:pt x="15030" y="4096"/>
                  </a:lnTo>
                  <a:lnTo>
                    <a:pt x="14791" y="3500"/>
                  </a:lnTo>
                  <a:lnTo>
                    <a:pt x="14513" y="2983"/>
                  </a:lnTo>
                  <a:lnTo>
                    <a:pt x="14195" y="2466"/>
                  </a:lnTo>
                  <a:lnTo>
                    <a:pt x="13837" y="1989"/>
                  </a:lnTo>
                  <a:lnTo>
                    <a:pt x="13439" y="1591"/>
                  </a:lnTo>
                  <a:lnTo>
                    <a:pt x="12962" y="1193"/>
                  </a:lnTo>
                  <a:lnTo>
                    <a:pt x="12485" y="875"/>
                  </a:lnTo>
                  <a:lnTo>
                    <a:pt x="11968" y="597"/>
                  </a:lnTo>
                  <a:lnTo>
                    <a:pt x="11372" y="359"/>
                  </a:lnTo>
                  <a:lnTo>
                    <a:pt x="10775" y="200"/>
                  </a:lnTo>
                  <a:lnTo>
                    <a:pt x="10179" y="80"/>
                  </a:lnTo>
                  <a:lnTo>
                    <a:pt x="9503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5877;p133">
              <a:extLst>
                <a:ext uri="{FF2B5EF4-FFF2-40B4-BE49-F238E27FC236}">
                  <a16:creationId xmlns:a16="http://schemas.microsoft.com/office/drawing/2014/main" id="{1B626DDF-7BA6-D1DF-278A-DAFC61418220}"/>
                </a:ext>
              </a:extLst>
            </p:cNvPr>
            <p:cNvSpPr/>
            <p:nvPr/>
          </p:nvSpPr>
          <p:spPr>
            <a:xfrm>
              <a:off x="5459500" y="3547800"/>
              <a:ext cx="381725" cy="851875"/>
            </a:xfrm>
            <a:custGeom>
              <a:avLst/>
              <a:gdLst/>
              <a:ahLst/>
              <a:cxnLst/>
              <a:rect l="l" t="t" r="r" b="b"/>
              <a:pathLst>
                <a:path w="15269" h="34075" fill="none" extrusionOk="0">
                  <a:moveTo>
                    <a:pt x="11650" y="14871"/>
                  </a:moveTo>
                  <a:lnTo>
                    <a:pt x="11650" y="14871"/>
                  </a:lnTo>
                  <a:lnTo>
                    <a:pt x="11928" y="14234"/>
                  </a:lnTo>
                  <a:lnTo>
                    <a:pt x="12246" y="13559"/>
                  </a:lnTo>
                  <a:lnTo>
                    <a:pt x="12883" y="12326"/>
                  </a:lnTo>
                  <a:lnTo>
                    <a:pt x="13558" y="11054"/>
                  </a:lnTo>
                  <a:lnTo>
                    <a:pt x="14195" y="9781"/>
                  </a:lnTo>
                  <a:lnTo>
                    <a:pt x="14473" y="9185"/>
                  </a:lnTo>
                  <a:lnTo>
                    <a:pt x="14751" y="8549"/>
                  </a:lnTo>
                  <a:lnTo>
                    <a:pt x="14950" y="7913"/>
                  </a:lnTo>
                  <a:lnTo>
                    <a:pt x="15109" y="7277"/>
                  </a:lnTo>
                  <a:lnTo>
                    <a:pt x="15228" y="6640"/>
                  </a:lnTo>
                  <a:lnTo>
                    <a:pt x="15268" y="6004"/>
                  </a:lnTo>
                  <a:lnTo>
                    <a:pt x="15268" y="5368"/>
                  </a:lnTo>
                  <a:lnTo>
                    <a:pt x="15189" y="4732"/>
                  </a:lnTo>
                  <a:lnTo>
                    <a:pt x="15189" y="4732"/>
                  </a:lnTo>
                  <a:lnTo>
                    <a:pt x="15030" y="4096"/>
                  </a:lnTo>
                  <a:lnTo>
                    <a:pt x="14791" y="3500"/>
                  </a:lnTo>
                  <a:lnTo>
                    <a:pt x="14513" y="2983"/>
                  </a:lnTo>
                  <a:lnTo>
                    <a:pt x="14195" y="2466"/>
                  </a:lnTo>
                  <a:lnTo>
                    <a:pt x="13837" y="1989"/>
                  </a:lnTo>
                  <a:lnTo>
                    <a:pt x="13439" y="1591"/>
                  </a:lnTo>
                  <a:lnTo>
                    <a:pt x="12962" y="1193"/>
                  </a:lnTo>
                  <a:lnTo>
                    <a:pt x="12485" y="875"/>
                  </a:lnTo>
                  <a:lnTo>
                    <a:pt x="11968" y="597"/>
                  </a:lnTo>
                  <a:lnTo>
                    <a:pt x="11372" y="359"/>
                  </a:lnTo>
                  <a:lnTo>
                    <a:pt x="10775" y="200"/>
                  </a:lnTo>
                  <a:lnTo>
                    <a:pt x="10179" y="80"/>
                  </a:lnTo>
                  <a:lnTo>
                    <a:pt x="9503" y="1"/>
                  </a:lnTo>
                  <a:lnTo>
                    <a:pt x="8827" y="1"/>
                  </a:lnTo>
                  <a:lnTo>
                    <a:pt x="8111" y="40"/>
                  </a:lnTo>
                  <a:lnTo>
                    <a:pt x="7396" y="120"/>
                  </a:lnTo>
                  <a:lnTo>
                    <a:pt x="7396" y="120"/>
                  </a:lnTo>
                  <a:lnTo>
                    <a:pt x="6958" y="200"/>
                  </a:lnTo>
                  <a:lnTo>
                    <a:pt x="6521" y="359"/>
                  </a:lnTo>
                  <a:lnTo>
                    <a:pt x="6163" y="557"/>
                  </a:lnTo>
                  <a:lnTo>
                    <a:pt x="5766" y="756"/>
                  </a:lnTo>
                  <a:lnTo>
                    <a:pt x="5408" y="1034"/>
                  </a:lnTo>
                  <a:lnTo>
                    <a:pt x="5090" y="1313"/>
                  </a:lnTo>
                  <a:lnTo>
                    <a:pt x="4811" y="1671"/>
                  </a:lnTo>
                  <a:lnTo>
                    <a:pt x="4573" y="2028"/>
                  </a:lnTo>
                  <a:lnTo>
                    <a:pt x="4573" y="2028"/>
                  </a:lnTo>
                  <a:lnTo>
                    <a:pt x="4374" y="2386"/>
                  </a:lnTo>
                  <a:lnTo>
                    <a:pt x="4255" y="2704"/>
                  </a:lnTo>
                  <a:lnTo>
                    <a:pt x="4096" y="3062"/>
                  </a:lnTo>
                  <a:lnTo>
                    <a:pt x="4016" y="3420"/>
                  </a:lnTo>
                  <a:lnTo>
                    <a:pt x="4016" y="3420"/>
                  </a:lnTo>
                  <a:lnTo>
                    <a:pt x="3897" y="3897"/>
                  </a:lnTo>
                  <a:lnTo>
                    <a:pt x="3857" y="4374"/>
                  </a:lnTo>
                  <a:lnTo>
                    <a:pt x="3817" y="4812"/>
                  </a:lnTo>
                  <a:lnTo>
                    <a:pt x="3738" y="5249"/>
                  </a:lnTo>
                  <a:lnTo>
                    <a:pt x="3738" y="5249"/>
                  </a:lnTo>
                  <a:lnTo>
                    <a:pt x="3619" y="5567"/>
                  </a:lnTo>
                  <a:lnTo>
                    <a:pt x="3420" y="5885"/>
                  </a:lnTo>
                  <a:lnTo>
                    <a:pt x="3181" y="6163"/>
                  </a:lnTo>
                  <a:lnTo>
                    <a:pt x="2943" y="6442"/>
                  </a:lnTo>
                  <a:lnTo>
                    <a:pt x="2664" y="6680"/>
                  </a:lnTo>
                  <a:lnTo>
                    <a:pt x="2346" y="6879"/>
                  </a:lnTo>
                  <a:lnTo>
                    <a:pt x="2028" y="7038"/>
                  </a:lnTo>
                  <a:lnTo>
                    <a:pt x="1710" y="7157"/>
                  </a:lnTo>
                  <a:lnTo>
                    <a:pt x="1710" y="7157"/>
                  </a:lnTo>
                  <a:lnTo>
                    <a:pt x="1273" y="7277"/>
                  </a:lnTo>
                  <a:lnTo>
                    <a:pt x="835" y="7356"/>
                  </a:lnTo>
                  <a:lnTo>
                    <a:pt x="517" y="7436"/>
                  </a:lnTo>
                  <a:lnTo>
                    <a:pt x="279" y="7515"/>
                  </a:lnTo>
                  <a:lnTo>
                    <a:pt x="120" y="7595"/>
                  </a:lnTo>
                  <a:lnTo>
                    <a:pt x="40" y="7674"/>
                  </a:lnTo>
                  <a:lnTo>
                    <a:pt x="1" y="7754"/>
                  </a:lnTo>
                  <a:lnTo>
                    <a:pt x="1" y="7953"/>
                  </a:lnTo>
                  <a:lnTo>
                    <a:pt x="40" y="8231"/>
                  </a:lnTo>
                  <a:lnTo>
                    <a:pt x="40" y="8231"/>
                  </a:lnTo>
                  <a:lnTo>
                    <a:pt x="199" y="8589"/>
                  </a:lnTo>
                  <a:lnTo>
                    <a:pt x="358" y="8867"/>
                  </a:lnTo>
                  <a:lnTo>
                    <a:pt x="597" y="9106"/>
                  </a:lnTo>
                  <a:lnTo>
                    <a:pt x="835" y="9304"/>
                  </a:lnTo>
                  <a:lnTo>
                    <a:pt x="1074" y="9424"/>
                  </a:lnTo>
                  <a:lnTo>
                    <a:pt x="1233" y="9424"/>
                  </a:lnTo>
                  <a:lnTo>
                    <a:pt x="1352" y="9424"/>
                  </a:lnTo>
                  <a:lnTo>
                    <a:pt x="1511" y="9424"/>
                  </a:lnTo>
                  <a:lnTo>
                    <a:pt x="1631" y="9344"/>
                  </a:lnTo>
                  <a:lnTo>
                    <a:pt x="1750" y="9265"/>
                  </a:lnTo>
                  <a:lnTo>
                    <a:pt x="1869" y="9145"/>
                  </a:lnTo>
                  <a:lnTo>
                    <a:pt x="1869" y="9145"/>
                  </a:lnTo>
                  <a:lnTo>
                    <a:pt x="2426" y="8628"/>
                  </a:lnTo>
                  <a:lnTo>
                    <a:pt x="3022" y="8112"/>
                  </a:lnTo>
                  <a:lnTo>
                    <a:pt x="3022" y="8112"/>
                  </a:lnTo>
                  <a:lnTo>
                    <a:pt x="3340" y="7833"/>
                  </a:lnTo>
                  <a:lnTo>
                    <a:pt x="3738" y="7475"/>
                  </a:lnTo>
                  <a:lnTo>
                    <a:pt x="3976" y="7356"/>
                  </a:lnTo>
                  <a:lnTo>
                    <a:pt x="4215" y="7237"/>
                  </a:lnTo>
                  <a:lnTo>
                    <a:pt x="4414" y="7157"/>
                  </a:lnTo>
                  <a:lnTo>
                    <a:pt x="4573" y="7118"/>
                  </a:lnTo>
                  <a:lnTo>
                    <a:pt x="4573" y="7118"/>
                  </a:lnTo>
                  <a:lnTo>
                    <a:pt x="4732" y="7157"/>
                  </a:lnTo>
                  <a:lnTo>
                    <a:pt x="4851" y="7237"/>
                  </a:lnTo>
                  <a:lnTo>
                    <a:pt x="4851" y="7237"/>
                  </a:lnTo>
                  <a:lnTo>
                    <a:pt x="5169" y="7356"/>
                  </a:lnTo>
                  <a:lnTo>
                    <a:pt x="5527" y="7475"/>
                  </a:lnTo>
                  <a:lnTo>
                    <a:pt x="5845" y="7515"/>
                  </a:lnTo>
                  <a:lnTo>
                    <a:pt x="6203" y="7515"/>
                  </a:lnTo>
                  <a:lnTo>
                    <a:pt x="6561" y="7475"/>
                  </a:lnTo>
                  <a:lnTo>
                    <a:pt x="6919" y="7436"/>
                  </a:lnTo>
                  <a:lnTo>
                    <a:pt x="7237" y="7316"/>
                  </a:lnTo>
                  <a:lnTo>
                    <a:pt x="7555" y="7197"/>
                  </a:lnTo>
                  <a:lnTo>
                    <a:pt x="7555" y="7197"/>
                  </a:lnTo>
                  <a:lnTo>
                    <a:pt x="7833" y="7038"/>
                  </a:lnTo>
                  <a:lnTo>
                    <a:pt x="8111" y="6879"/>
                  </a:lnTo>
                  <a:lnTo>
                    <a:pt x="8270" y="6800"/>
                  </a:lnTo>
                  <a:lnTo>
                    <a:pt x="8430" y="6800"/>
                  </a:lnTo>
                  <a:lnTo>
                    <a:pt x="8549" y="6800"/>
                  </a:lnTo>
                  <a:lnTo>
                    <a:pt x="8708" y="6879"/>
                  </a:lnTo>
                  <a:lnTo>
                    <a:pt x="8708" y="6879"/>
                  </a:lnTo>
                  <a:lnTo>
                    <a:pt x="8867" y="6959"/>
                  </a:lnTo>
                  <a:lnTo>
                    <a:pt x="8946" y="7038"/>
                  </a:lnTo>
                  <a:lnTo>
                    <a:pt x="8986" y="7157"/>
                  </a:lnTo>
                  <a:lnTo>
                    <a:pt x="9026" y="7237"/>
                  </a:lnTo>
                  <a:lnTo>
                    <a:pt x="9026" y="7356"/>
                  </a:lnTo>
                  <a:lnTo>
                    <a:pt x="8986" y="7436"/>
                  </a:lnTo>
                  <a:lnTo>
                    <a:pt x="8827" y="7674"/>
                  </a:lnTo>
                  <a:lnTo>
                    <a:pt x="8589" y="7953"/>
                  </a:lnTo>
                  <a:lnTo>
                    <a:pt x="8231" y="8271"/>
                  </a:lnTo>
                  <a:lnTo>
                    <a:pt x="7276" y="8947"/>
                  </a:lnTo>
                  <a:lnTo>
                    <a:pt x="7276" y="8947"/>
                  </a:lnTo>
                  <a:lnTo>
                    <a:pt x="6760" y="9225"/>
                  </a:lnTo>
                  <a:lnTo>
                    <a:pt x="6283" y="9503"/>
                  </a:lnTo>
                  <a:lnTo>
                    <a:pt x="5845" y="9821"/>
                  </a:lnTo>
                  <a:lnTo>
                    <a:pt x="5408" y="10179"/>
                  </a:lnTo>
                  <a:lnTo>
                    <a:pt x="4970" y="10577"/>
                  </a:lnTo>
                  <a:lnTo>
                    <a:pt x="4573" y="10974"/>
                  </a:lnTo>
                  <a:lnTo>
                    <a:pt x="4215" y="11451"/>
                  </a:lnTo>
                  <a:lnTo>
                    <a:pt x="3857" y="11889"/>
                  </a:lnTo>
                  <a:lnTo>
                    <a:pt x="3539" y="12366"/>
                  </a:lnTo>
                  <a:lnTo>
                    <a:pt x="3261" y="12883"/>
                  </a:lnTo>
                  <a:lnTo>
                    <a:pt x="2982" y="13400"/>
                  </a:lnTo>
                  <a:lnTo>
                    <a:pt x="2784" y="13916"/>
                  </a:lnTo>
                  <a:lnTo>
                    <a:pt x="2585" y="14473"/>
                  </a:lnTo>
                  <a:lnTo>
                    <a:pt x="2426" y="15030"/>
                  </a:lnTo>
                  <a:lnTo>
                    <a:pt x="2307" y="15586"/>
                  </a:lnTo>
                  <a:lnTo>
                    <a:pt x="2267" y="16183"/>
                  </a:lnTo>
                  <a:lnTo>
                    <a:pt x="2267" y="16183"/>
                  </a:lnTo>
                  <a:lnTo>
                    <a:pt x="2227" y="16859"/>
                  </a:lnTo>
                  <a:lnTo>
                    <a:pt x="2267" y="17534"/>
                  </a:lnTo>
                  <a:lnTo>
                    <a:pt x="2386" y="18171"/>
                  </a:lnTo>
                  <a:lnTo>
                    <a:pt x="2545" y="18767"/>
                  </a:lnTo>
                  <a:lnTo>
                    <a:pt x="2784" y="19363"/>
                  </a:lnTo>
                  <a:lnTo>
                    <a:pt x="3062" y="19960"/>
                  </a:lnTo>
                  <a:lnTo>
                    <a:pt x="3380" y="20516"/>
                  </a:lnTo>
                  <a:lnTo>
                    <a:pt x="3738" y="21033"/>
                  </a:lnTo>
                  <a:lnTo>
                    <a:pt x="4136" y="21590"/>
                  </a:lnTo>
                  <a:lnTo>
                    <a:pt x="4533" y="22107"/>
                  </a:lnTo>
                  <a:lnTo>
                    <a:pt x="5408" y="23101"/>
                  </a:lnTo>
                  <a:lnTo>
                    <a:pt x="6322" y="24055"/>
                  </a:lnTo>
                  <a:lnTo>
                    <a:pt x="7157" y="25049"/>
                  </a:lnTo>
                  <a:lnTo>
                    <a:pt x="7157" y="25049"/>
                  </a:lnTo>
                  <a:lnTo>
                    <a:pt x="8270" y="26281"/>
                  </a:lnTo>
                  <a:lnTo>
                    <a:pt x="8907" y="27077"/>
                  </a:lnTo>
                  <a:lnTo>
                    <a:pt x="9185" y="27474"/>
                  </a:lnTo>
                  <a:lnTo>
                    <a:pt x="9463" y="27872"/>
                  </a:lnTo>
                  <a:lnTo>
                    <a:pt x="9702" y="28309"/>
                  </a:lnTo>
                  <a:lnTo>
                    <a:pt x="9861" y="28747"/>
                  </a:lnTo>
                  <a:lnTo>
                    <a:pt x="10020" y="29144"/>
                  </a:lnTo>
                  <a:lnTo>
                    <a:pt x="10099" y="29582"/>
                  </a:lnTo>
                  <a:lnTo>
                    <a:pt x="10099" y="30019"/>
                  </a:lnTo>
                  <a:lnTo>
                    <a:pt x="10060" y="30416"/>
                  </a:lnTo>
                  <a:lnTo>
                    <a:pt x="9901" y="30814"/>
                  </a:lnTo>
                  <a:lnTo>
                    <a:pt x="9622" y="31212"/>
                  </a:lnTo>
                  <a:lnTo>
                    <a:pt x="9622" y="31212"/>
                  </a:lnTo>
                  <a:lnTo>
                    <a:pt x="9344" y="31490"/>
                  </a:lnTo>
                  <a:lnTo>
                    <a:pt x="9026" y="31689"/>
                  </a:lnTo>
                  <a:lnTo>
                    <a:pt x="8668" y="31848"/>
                  </a:lnTo>
                  <a:lnTo>
                    <a:pt x="8270" y="31967"/>
                  </a:lnTo>
                  <a:lnTo>
                    <a:pt x="7873" y="31967"/>
                  </a:lnTo>
                  <a:lnTo>
                    <a:pt x="7475" y="31927"/>
                  </a:lnTo>
                  <a:lnTo>
                    <a:pt x="7276" y="31848"/>
                  </a:lnTo>
                  <a:lnTo>
                    <a:pt x="7117" y="31768"/>
                  </a:lnTo>
                  <a:lnTo>
                    <a:pt x="6958" y="31649"/>
                  </a:lnTo>
                  <a:lnTo>
                    <a:pt x="6799" y="31490"/>
                  </a:lnTo>
                  <a:lnTo>
                    <a:pt x="6799" y="31490"/>
                  </a:lnTo>
                  <a:lnTo>
                    <a:pt x="6680" y="31291"/>
                  </a:lnTo>
                  <a:lnTo>
                    <a:pt x="6561" y="31092"/>
                  </a:lnTo>
                  <a:lnTo>
                    <a:pt x="6481" y="30814"/>
                  </a:lnTo>
                  <a:lnTo>
                    <a:pt x="6442" y="30575"/>
                  </a:lnTo>
                  <a:lnTo>
                    <a:pt x="6442" y="30297"/>
                  </a:lnTo>
                  <a:lnTo>
                    <a:pt x="6521" y="30059"/>
                  </a:lnTo>
                  <a:lnTo>
                    <a:pt x="6640" y="29860"/>
                  </a:lnTo>
                  <a:lnTo>
                    <a:pt x="6760" y="29780"/>
                  </a:lnTo>
                  <a:lnTo>
                    <a:pt x="6839" y="29741"/>
                  </a:lnTo>
                  <a:lnTo>
                    <a:pt x="6839" y="29741"/>
                  </a:lnTo>
                  <a:lnTo>
                    <a:pt x="7117" y="29621"/>
                  </a:lnTo>
                  <a:lnTo>
                    <a:pt x="7396" y="29621"/>
                  </a:lnTo>
                  <a:lnTo>
                    <a:pt x="7595" y="29661"/>
                  </a:lnTo>
                  <a:lnTo>
                    <a:pt x="7833" y="29701"/>
                  </a:lnTo>
                  <a:lnTo>
                    <a:pt x="8231" y="29900"/>
                  </a:lnTo>
                  <a:lnTo>
                    <a:pt x="8469" y="29979"/>
                  </a:lnTo>
                  <a:lnTo>
                    <a:pt x="8708" y="30019"/>
                  </a:lnTo>
                  <a:lnTo>
                    <a:pt x="8708" y="30019"/>
                  </a:lnTo>
                  <a:lnTo>
                    <a:pt x="8827" y="30019"/>
                  </a:lnTo>
                  <a:lnTo>
                    <a:pt x="8907" y="30019"/>
                  </a:lnTo>
                  <a:lnTo>
                    <a:pt x="8986" y="29979"/>
                  </a:lnTo>
                  <a:lnTo>
                    <a:pt x="9026" y="29900"/>
                  </a:lnTo>
                  <a:lnTo>
                    <a:pt x="9066" y="29741"/>
                  </a:lnTo>
                  <a:lnTo>
                    <a:pt x="9026" y="29542"/>
                  </a:lnTo>
                  <a:lnTo>
                    <a:pt x="8907" y="29263"/>
                  </a:lnTo>
                  <a:lnTo>
                    <a:pt x="8748" y="29025"/>
                  </a:lnTo>
                  <a:lnTo>
                    <a:pt x="8509" y="28786"/>
                  </a:lnTo>
                  <a:lnTo>
                    <a:pt x="8231" y="28548"/>
                  </a:lnTo>
                  <a:lnTo>
                    <a:pt x="8231" y="28548"/>
                  </a:lnTo>
                  <a:lnTo>
                    <a:pt x="7952" y="28389"/>
                  </a:lnTo>
                  <a:lnTo>
                    <a:pt x="7634" y="28269"/>
                  </a:lnTo>
                  <a:lnTo>
                    <a:pt x="7276" y="28230"/>
                  </a:lnTo>
                  <a:lnTo>
                    <a:pt x="6919" y="28190"/>
                  </a:lnTo>
                  <a:lnTo>
                    <a:pt x="6521" y="28230"/>
                  </a:lnTo>
                  <a:lnTo>
                    <a:pt x="6163" y="28349"/>
                  </a:lnTo>
                  <a:lnTo>
                    <a:pt x="5766" y="28468"/>
                  </a:lnTo>
                  <a:lnTo>
                    <a:pt x="5408" y="28667"/>
                  </a:lnTo>
                  <a:lnTo>
                    <a:pt x="5050" y="28866"/>
                  </a:lnTo>
                  <a:lnTo>
                    <a:pt x="4772" y="29144"/>
                  </a:lnTo>
                  <a:lnTo>
                    <a:pt x="4493" y="29462"/>
                  </a:lnTo>
                  <a:lnTo>
                    <a:pt x="4295" y="29820"/>
                  </a:lnTo>
                  <a:lnTo>
                    <a:pt x="4175" y="30178"/>
                  </a:lnTo>
                  <a:lnTo>
                    <a:pt x="4096" y="30615"/>
                  </a:lnTo>
                  <a:lnTo>
                    <a:pt x="4136" y="31092"/>
                  </a:lnTo>
                  <a:lnTo>
                    <a:pt x="4255" y="31569"/>
                  </a:lnTo>
                  <a:lnTo>
                    <a:pt x="4255" y="31569"/>
                  </a:lnTo>
                  <a:lnTo>
                    <a:pt x="4454" y="32047"/>
                  </a:lnTo>
                  <a:lnTo>
                    <a:pt x="4692" y="32484"/>
                  </a:lnTo>
                  <a:lnTo>
                    <a:pt x="5010" y="32842"/>
                  </a:lnTo>
                  <a:lnTo>
                    <a:pt x="5408" y="33200"/>
                  </a:lnTo>
                  <a:lnTo>
                    <a:pt x="5805" y="33438"/>
                  </a:lnTo>
                  <a:lnTo>
                    <a:pt x="6283" y="33677"/>
                  </a:lnTo>
                  <a:lnTo>
                    <a:pt x="6760" y="33875"/>
                  </a:lnTo>
                  <a:lnTo>
                    <a:pt x="7276" y="33995"/>
                  </a:lnTo>
                  <a:lnTo>
                    <a:pt x="7793" y="34074"/>
                  </a:lnTo>
                  <a:lnTo>
                    <a:pt x="8350" y="34074"/>
                  </a:lnTo>
                  <a:lnTo>
                    <a:pt x="8946" y="34074"/>
                  </a:lnTo>
                  <a:lnTo>
                    <a:pt x="9503" y="33995"/>
                  </a:lnTo>
                  <a:lnTo>
                    <a:pt x="10060" y="33875"/>
                  </a:lnTo>
                  <a:lnTo>
                    <a:pt x="10656" y="33716"/>
                  </a:lnTo>
                  <a:lnTo>
                    <a:pt x="11213" y="33478"/>
                  </a:lnTo>
                  <a:lnTo>
                    <a:pt x="11730" y="33239"/>
                  </a:lnTo>
                  <a:lnTo>
                    <a:pt x="11730" y="33239"/>
                  </a:lnTo>
                  <a:lnTo>
                    <a:pt x="11968" y="33080"/>
                  </a:lnTo>
                  <a:lnTo>
                    <a:pt x="12207" y="32882"/>
                  </a:lnTo>
                  <a:lnTo>
                    <a:pt x="12405" y="32683"/>
                  </a:lnTo>
                  <a:lnTo>
                    <a:pt x="12604" y="32484"/>
                  </a:lnTo>
                  <a:lnTo>
                    <a:pt x="12763" y="32245"/>
                  </a:lnTo>
                  <a:lnTo>
                    <a:pt x="12922" y="32007"/>
                  </a:lnTo>
                  <a:lnTo>
                    <a:pt x="13161" y="31490"/>
                  </a:lnTo>
                  <a:lnTo>
                    <a:pt x="13360" y="30933"/>
                  </a:lnTo>
                  <a:lnTo>
                    <a:pt x="13479" y="30337"/>
                  </a:lnTo>
                  <a:lnTo>
                    <a:pt x="13558" y="29701"/>
                  </a:lnTo>
                  <a:lnTo>
                    <a:pt x="13558" y="29065"/>
                  </a:lnTo>
                  <a:lnTo>
                    <a:pt x="13519" y="28389"/>
                  </a:lnTo>
                  <a:lnTo>
                    <a:pt x="13439" y="27753"/>
                  </a:lnTo>
                  <a:lnTo>
                    <a:pt x="13320" y="27116"/>
                  </a:lnTo>
                  <a:lnTo>
                    <a:pt x="13201" y="26520"/>
                  </a:lnTo>
                  <a:lnTo>
                    <a:pt x="13042" y="25963"/>
                  </a:lnTo>
                  <a:lnTo>
                    <a:pt x="12843" y="25447"/>
                  </a:lnTo>
                  <a:lnTo>
                    <a:pt x="12644" y="24969"/>
                  </a:lnTo>
                  <a:lnTo>
                    <a:pt x="12445" y="24572"/>
                  </a:lnTo>
                  <a:lnTo>
                    <a:pt x="12445" y="24572"/>
                  </a:lnTo>
                  <a:lnTo>
                    <a:pt x="12246" y="24174"/>
                  </a:lnTo>
                  <a:lnTo>
                    <a:pt x="12048" y="23737"/>
                  </a:lnTo>
                  <a:lnTo>
                    <a:pt x="11849" y="23220"/>
                  </a:lnTo>
                  <a:lnTo>
                    <a:pt x="11650" y="22703"/>
                  </a:lnTo>
                  <a:lnTo>
                    <a:pt x="11491" y="22147"/>
                  </a:lnTo>
                  <a:lnTo>
                    <a:pt x="11332" y="21550"/>
                  </a:lnTo>
                  <a:lnTo>
                    <a:pt x="11213" y="20914"/>
                  </a:lnTo>
                  <a:lnTo>
                    <a:pt x="11133" y="20278"/>
                  </a:lnTo>
                  <a:lnTo>
                    <a:pt x="11054" y="19602"/>
                  </a:lnTo>
                  <a:lnTo>
                    <a:pt x="11014" y="18926"/>
                  </a:lnTo>
                  <a:lnTo>
                    <a:pt x="11014" y="18250"/>
                  </a:lnTo>
                  <a:lnTo>
                    <a:pt x="11054" y="17534"/>
                  </a:lnTo>
                  <a:lnTo>
                    <a:pt x="11133" y="16859"/>
                  </a:lnTo>
                  <a:lnTo>
                    <a:pt x="11252" y="16183"/>
                  </a:lnTo>
                  <a:lnTo>
                    <a:pt x="11451" y="15507"/>
                  </a:lnTo>
                  <a:lnTo>
                    <a:pt x="11650" y="148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5878;p133">
              <a:extLst>
                <a:ext uri="{FF2B5EF4-FFF2-40B4-BE49-F238E27FC236}">
                  <a16:creationId xmlns:a16="http://schemas.microsoft.com/office/drawing/2014/main" id="{2A84F74B-EA41-3169-51AE-0392B41CB498}"/>
                </a:ext>
              </a:extLst>
            </p:cNvPr>
            <p:cNvSpPr/>
            <p:nvPr/>
          </p:nvSpPr>
          <p:spPr>
            <a:xfrm>
              <a:off x="5715950" y="4002050"/>
              <a:ext cx="171975" cy="128250"/>
            </a:xfrm>
            <a:custGeom>
              <a:avLst/>
              <a:gdLst/>
              <a:ahLst/>
              <a:cxnLst/>
              <a:rect l="l" t="t" r="r" b="b"/>
              <a:pathLst>
                <a:path w="6879" h="5130" extrusionOk="0">
                  <a:moveTo>
                    <a:pt x="3619" y="1"/>
                  </a:moveTo>
                  <a:lnTo>
                    <a:pt x="3221" y="40"/>
                  </a:lnTo>
                  <a:lnTo>
                    <a:pt x="2863" y="80"/>
                  </a:lnTo>
                  <a:lnTo>
                    <a:pt x="2505" y="160"/>
                  </a:lnTo>
                  <a:lnTo>
                    <a:pt x="2187" y="239"/>
                  </a:lnTo>
                  <a:lnTo>
                    <a:pt x="1591" y="478"/>
                  </a:lnTo>
                  <a:lnTo>
                    <a:pt x="1114" y="756"/>
                  </a:lnTo>
                  <a:lnTo>
                    <a:pt x="716" y="1034"/>
                  </a:lnTo>
                  <a:lnTo>
                    <a:pt x="438" y="1273"/>
                  </a:lnTo>
                  <a:lnTo>
                    <a:pt x="199" y="1511"/>
                  </a:lnTo>
                  <a:lnTo>
                    <a:pt x="120" y="1710"/>
                  </a:lnTo>
                  <a:lnTo>
                    <a:pt x="40" y="1869"/>
                  </a:lnTo>
                  <a:lnTo>
                    <a:pt x="0" y="2267"/>
                  </a:lnTo>
                  <a:lnTo>
                    <a:pt x="0" y="2625"/>
                  </a:lnTo>
                  <a:lnTo>
                    <a:pt x="80" y="2983"/>
                  </a:lnTo>
                  <a:lnTo>
                    <a:pt x="239" y="3301"/>
                  </a:lnTo>
                  <a:lnTo>
                    <a:pt x="398" y="3579"/>
                  </a:lnTo>
                  <a:lnTo>
                    <a:pt x="637" y="3738"/>
                  </a:lnTo>
                  <a:lnTo>
                    <a:pt x="756" y="3778"/>
                  </a:lnTo>
                  <a:lnTo>
                    <a:pt x="875" y="3818"/>
                  </a:lnTo>
                  <a:lnTo>
                    <a:pt x="1114" y="3857"/>
                  </a:lnTo>
                  <a:lnTo>
                    <a:pt x="1392" y="3977"/>
                  </a:lnTo>
                  <a:lnTo>
                    <a:pt x="1710" y="4175"/>
                  </a:lnTo>
                  <a:lnTo>
                    <a:pt x="2028" y="4414"/>
                  </a:lnTo>
                  <a:lnTo>
                    <a:pt x="2625" y="4851"/>
                  </a:lnTo>
                  <a:lnTo>
                    <a:pt x="2903" y="5010"/>
                  </a:lnTo>
                  <a:lnTo>
                    <a:pt x="3141" y="5090"/>
                  </a:lnTo>
                  <a:lnTo>
                    <a:pt x="3380" y="5130"/>
                  </a:lnTo>
                  <a:lnTo>
                    <a:pt x="3539" y="5090"/>
                  </a:lnTo>
                  <a:lnTo>
                    <a:pt x="3658" y="5050"/>
                  </a:lnTo>
                  <a:lnTo>
                    <a:pt x="3738" y="4931"/>
                  </a:lnTo>
                  <a:lnTo>
                    <a:pt x="3778" y="4811"/>
                  </a:lnTo>
                  <a:lnTo>
                    <a:pt x="3817" y="4613"/>
                  </a:lnTo>
                  <a:lnTo>
                    <a:pt x="3857" y="4136"/>
                  </a:lnTo>
                  <a:lnTo>
                    <a:pt x="3857" y="3937"/>
                  </a:lnTo>
                  <a:lnTo>
                    <a:pt x="3937" y="3778"/>
                  </a:lnTo>
                  <a:lnTo>
                    <a:pt x="4056" y="3738"/>
                  </a:lnTo>
                  <a:lnTo>
                    <a:pt x="4215" y="3698"/>
                  </a:lnTo>
                  <a:lnTo>
                    <a:pt x="4573" y="3818"/>
                  </a:lnTo>
                  <a:lnTo>
                    <a:pt x="5010" y="3937"/>
                  </a:lnTo>
                  <a:lnTo>
                    <a:pt x="5249" y="3937"/>
                  </a:lnTo>
                  <a:lnTo>
                    <a:pt x="5368" y="3857"/>
                  </a:lnTo>
                  <a:lnTo>
                    <a:pt x="5487" y="3738"/>
                  </a:lnTo>
                  <a:lnTo>
                    <a:pt x="5527" y="3579"/>
                  </a:lnTo>
                  <a:lnTo>
                    <a:pt x="5567" y="3340"/>
                  </a:lnTo>
                  <a:lnTo>
                    <a:pt x="5607" y="3102"/>
                  </a:lnTo>
                  <a:lnTo>
                    <a:pt x="5607" y="2545"/>
                  </a:lnTo>
                  <a:lnTo>
                    <a:pt x="5646" y="2426"/>
                  </a:lnTo>
                  <a:lnTo>
                    <a:pt x="5686" y="2307"/>
                  </a:lnTo>
                  <a:lnTo>
                    <a:pt x="5805" y="2148"/>
                  </a:lnTo>
                  <a:lnTo>
                    <a:pt x="6004" y="2068"/>
                  </a:lnTo>
                  <a:lnTo>
                    <a:pt x="6203" y="1989"/>
                  </a:lnTo>
                  <a:lnTo>
                    <a:pt x="6600" y="1869"/>
                  </a:lnTo>
                  <a:lnTo>
                    <a:pt x="6760" y="1790"/>
                  </a:lnTo>
                  <a:lnTo>
                    <a:pt x="6839" y="1710"/>
                  </a:lnTo>
                  <a:lnTo>
                    <a:pt x="6839" y="1631"/>
                  </a:lnTo>
                  <a:lnTo>
                    <a:pt x="6879" y="1551"/>
                  </a:lnTo>
                  <a:lnTo>
                    <a:pt x="6839" y="1432"/>
                  </a:lnTo>
                  <a:lnTo>
                    <a:pt x="6720" y="1193"/>
                  </a:lnTo>
                  <a:lnTo>
                    <a:pt x="6441" y="955"/>
                  </a:lnTo>
                  <a:lnTo>
                    <a:pt x="6084" y="677"/>
                  </a:lnTo>
                  <a:lnTo>
                    <a:pt x="5646" y="398"/>
                  </a:lnTo>
                  <a:lnTo>
                    <a:pt x="5050" y="199"/>
                  </a:lnTo>
                  <a:lnTo>
                    <a:pt x="4732" y="120"/>
                  </a:lnTo>
                  <a:lnTo>
                    <a:pt x="4374" y="40"/>
                  </a:lnTo>
                  <a:lnTo>
                    <a:pt x="4016" y="1"/>
                  </a:lnTo>
                  <a:close/>
                </a:path>
              </a:pathLst>
            </a:custGeom>
            <a:solidFill>
              <a:srgbClr val="FF92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5879;p133">
              <a:extLst>
                <a:ext uri="{FF2B5EF4-FFF2-40B4-BE49-F238E27FC236}">
                  <a16:creationId xmlns:a16="http://schemas.microsoft.com/office/drawing/2014/main" id="{929A807A-7262-7254-5F00-26827A43FEEB}"/>
                </a:ext>
              </a:extLst>
            </p:cNvPr>
            <p:cNvSpPr/>
            <p:nvPr/>
          </p:nvSpPr>
          <p:spPr>
            <a:xfrm>
              <a:off x="5715950" y="4002050"/>
              <a:ext cx="171975" cy="128250"/>
            </a:xfrm>
            <a:custGeom>
              <a:avLst/>
              <a:gdLst/>
              <a:ahLst/>
              <a:cxnLst/>
              <a:rect l="l" t="t" r="r" b="b"/>
              <a:pathLst>
                <a:path w="6879" h="5130" fill="none" extrusionOk="0">
                  <a:moveTo>
                    <a:pt x="199" y="1511"/>
                  </a:moveTo>
                  <a:lnTo>
                    <a:pt x="199" y="1511"/>
                  </a:lnTo>
                  <a:lnTo>
                    <a:pt x="438" y="1273"/>
                  </a:lnTo>
                  <a:lnTo>
                    <a:pt x="716" y="1034"/>
                  </a:lnTo>
                  <a:lnTo>
                    <a:pt x="1114" y="756"/>
                  </a:lnTo>
                  <a:lnTo>
                    <a:pt x="1591" y="478"/>
                  </a:lnTo>
                  <a:lnTo>
                    <a:pt x="2187" y="239"/>
                  </a:lnTo>
                  <a:lnTo>
                    <a:pt x="2505" y="160"/>
                  </a:lnTo>
                  <a:lnTo>
                    <a:pt x="2863" y="80"/>
                  </a:lnTo>
                  <a:lnTo>
                    <a:pt x="3221" y="40"/>
                  </a:lnTo>
                  <a:lnTo>
                    <a:pt x="3619" y="1"/>
                  </a:lnTo>
                  <a:lnTo>
                    <a:pt x="3619" y="1"/>
                  </a:lnTo>
                  <a:lnTo>
                    <a:pt x="4016" y="1"/>
                  </a:lnTo>
                  <a:lnTo>
                    <a:pt x="4374" y="40"/>
                  </a:lnTo>
                  <a:lnTo>
                    <a:pt x="4732" y="120"/>
                  </a:lnTo>
                  <a:lnTo>
                    <a:pt x="5050" y="199"/>
                  </a:lnTo>
                  <a:lnTo>
                    <a:pt x="5646" y="398"/>
                  </a:lnTo>
                  <a:lnTo>
                    <a:pt x="6084" y="677"/>
                  </a:lnTo>
                  <a:lnTo>
                    <a:pt x="6441" y="955"/>
                  </a:lnTo>
                  <a:lnTo>
                    <a:pt x="6720" y="1193"/>
                  </a:lnTo>
                  <a:lnTo>
                    <a:pt x="6839" y="1432"/>
                  </a:lnTo>
                  <a:lnTo>
                    <a:pt x="6879" y="1551"/>
                  </a:lnTo>
                  <a:lnTo>
                    <a:pt x="6839" y="1631"/>
                  </a:lnTo>
                  <a:lnTo>
                    <a:pt x="6839" y="1631"/>
                  </a:lnTo>
                  <a:lnTo>
                    <a:pt x="6839" y="1710"/>
                  </a:lnTo>
                  <a:lnTo>
                    <a:pt x="6760" y="1790"/>
                  </a:lnTo>
                  <a:lnTo>
                    <a:pt x="6600" y="1869"/>
                  </a:lnTo>
                  <a:lnTo>
                    <a:pt x="6203" y="1989"/>
                  </a:lnTo>
                  <a:lnTo>
                    <a:pt x="6004" y="2068"/>
                  </a:lnTo>
                  <a:lnTo>
                    <a:pt x="5805" y="2148"/>
                  </a:lnTo>
                  <a:lnTo>
                    <a:pt x="5686" y="2307"/>
                  </a:lnTo>
                  <a:lnTo>
                    <a:pt x="5646" y="2426"/>
                  </a:lnTo>
                  <a:lnTo>
                    <a:pt x="5607" y="2545"/>
                  </a:lnTo>
                  <a:lnTo>
                    <a:pt x="5607" y="2545"/>
                  </a:lnTo>
                  <a:lnTo>
                    <a:pt x="5607" y="3102"/>
                  </a:lnTo>
                  <a:lnTo>
                    <a:pt x="5567" y="3340"/>
                  </a:lnTo>
                  <a:lnTo>
                    <a:pt x="5527" y="3579"/>
                  </a:lnTo>
                  <a:lnTo>
                    <a:pt x="5487" y="3738"/>
                  </a:lnTo>
                  <a:lnTo>
                    <a:pt x="5368" y="3857"/>
                  </a:lnTo>
                  <a:lnTo>
                    <a:pt x="5249" y="3937"/>
                  </a:lnTo>
                  <a:lnTo>
                    <a:pt x="5010" y="3937"/>
                  </a:lnTo>
                  <a:lnTo>
                    <a:pt x="5010" y="3937"/>
                  </a:lnTo>
                  <a:lnTo>
                    <a:pt x="4573" y="3818"/>
                  </a:lnTo>
                  <a:lnTo>
                    <a:pt x="4215" y="3698"/>
                  </a:lnTo>
                  <a:lnTo>
                    <a:pt x="4056" y="3738"/>
                  </a:lnTo>
                  <a:lnTo>
                    <a:pt x="3937" y="3778"/>
                  </a:lnTo>
                  <a:lnTo>
                    <a:pt x="3857" y="3937"/>
                  </a:lnTo>
                  <a:lnTo>
                    <a:pt x="3857" y="4136"/>
                  </a:lnTo>
                  <a:lnTo>
                    <a:pt x="3857" y="4136"/>
                  </a:lnTo>
                  <a:lnTo>
                    <a:pt x="3817" y="4613"/>
                  </a:lnTo>
                  <a:lnTo>
                    <a:pt x="3778" y="4811"/>
                  </a:lnTo>
                  <a:lnTo>
                    <a:pt x="3738" y="4931"/>
                  </a:lnTo>
                  <a:lnTo>
                    <a:pt x="3658" y="5050"/>
                  </a:lnTo>
                  <a:lnTo>
                    <a:pt x="3539" y="5090"/>
                  </a:lnTo>
                  <a:lnTo>
                    <a:pt x="3380" y="5130"/>
                  </a:lnTo>
                  <a:lnTo>
                    <a:pt x="3141" y="5090"/>
                  </a:lnTo>
                  <a:lnTo>
                    <a:pt x="3141" y="5090"/>
                  </a:lnTo>
                  <a:lnTo>
                    <a:pt x="2903" y="5010"/>
                  </a:lnTo>
                  <a:lnTo>
                    <a:pt x="2625" y="4851"/>
                  </a:lnTo>
                  <a:lnTo>
                    <a:pt x="2028" y="4414"/>
                  </a:lnTo>
                  <a:lnTo>
                    <a:pt x="1710" y="4175"/>
                  </a:lnTo>
                  <a:lnTo>
                    <a:pt x="1392" y="3977"/>
                  </a:lnTo>
                  <a:lnTo>
                    <a:pt x="1114" y="3857"/>
                  </a:lnTo>
                  <a:lnTo>
                    <a:pt x="875" y="3818"/>
                  </a:lnTo>
                  <a:lnTo>
                    <a:pt x="875" y="3818"/>
                  </a:lnTo>
                  <a:lnTo>
                    <a:pt x="756" y="3778"/>
                  </a:lnTo>
                  <a:lnTo>
                    <a:pt x="637" y="3738"/>
                  </a:lnTo>
                  <a:lnTo>
                    <a:pt x="398" y="3579"/>
                  </a:lnTo>
                  <a:lnTo>
                    <a:pt x="239" y="3301"/>
                  </a:lnTo>
                  <a:lnTo>
                    <a:pt x="80" y="2983"/>
                  </a:lnTo>
                  <a:lnTo>
                    <a:pt x="0" y="2625"/>
                  </a:lnTo>
                  <a:lnTo>
                    <a:pt x="0" y="2267"/>
                  </a:lnTo>
                  <a:lnTo>
                    <a:pt x="40" y="1869"/>
                  </a:lnTo>
                  <a:lnTo>
                    <a:pt x="120" y="1710"/>
                  </a:lnTo>
                  <a:lnTo>
                    <a:pt x="199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5880;p133">
              <a:extLst>
                <a:ext uri="{FF2B5EF4-FFF2-40B4-BE49-F238E27FC236}">
                  <a16:creationId xmlns:a16="http://schemas.microsoft.com/office/drawing/2014/main" id="{CC0B2CAF-6828-33CF-FB58-84C6FA1295FE}"/>
                </a:ext>
              </a:extLst>
            </p:cNvPr>
            <p:cNvSpPr/>
            <p:nvPr/>
          </p:nvSpPr>
          <p:spPr>
            <a:xfrm>
              <a:off x="5603625" y="3611425"/>
              <a:ext cx="46750" cy="46725"/>
            </a:xfrm>
            <a:custGeom>
              <a:avLst/>
              <a:gdLst/>
              <a:ahLst/>
              <a:cxnLst/>
              <a:rect l="l" t="t" r="r" b="b"/>
              <a:pathLst>
                <a:path w="1870" h="1869" extrusionOk="0">
                  <a:moveTo>
                    <a:pt x="756" y="0"/>
                  </a:moveTo>
                  <a:lnTo>
                    <a:pt x="557" y="80"/>
                  </a:lnTo>
                  <a:lnTo>
                    <a:pt x="398" y="159"/>
                  </a:lnTo>
                  <a:lnTo>
                    <a:pt x="279" y="279"/>
                  </a:lnTo>
                  <a:lnTo>
                    <a:pt x="160" y="398"/>
                  </a:lnTo>
                  <a:lnTo>
                    <a:pt x="80" y="557"/>
                  </a:lnTo>
                  <a:lnTo>
                    <a:pt x="1" y="756"/>
                  </a:lnTo>
                  <a:lnTo>
                    <a:pt x="1" y="915"/>
                  </a:lnTo>
                  <a:lnTo>
                    <a:pt x="1" y="1114"/>
                  </a:lnTo>
                  <a:lnTo>
                    <a:pt x="80" y="1312"/>
                  </a:lnTo>
                  <a:lnTo>
                    <a:pt x="160" y="1471"/>
                  </a:lnTo>
                  <a:lnTo>
                    <a:pt x="279" y="1591"/>
                  </a:lnTo>
                  <a:lnTo>
                    <a:pt x="398" y="1710"/>
                  </a:lnTo>
                  <a:lnTo>
                    <a:pt x="557" y="1789"/>
                  </a:lnTo>
                  <a:lnTo>
                    <a:pt x="756" y="1869"/>
                  </a:lnTo>
                  <a:lnTo>
                    <a:pt x="1114" y="1869"/>
                  </a:lnTo>
                  <a:lnTo>
                    <a:pt x="1313" y="1789"/>
                  </a:lnTo>
                  <a:lnTo>
                    <a:pt x="1472" y="1710"/>
                  </a:lnTo>
                  <a:lnTo>
                    <a:pt x="1591" y="1591"/>
                  </a:lnTo>
                  <a:lnTo>
                    <a:pt x="1710" y="1471"/>
                  </a:lnTo>
                  <a:lnTo>
                    <a:pt x="1790" y="1312"/>
                  </a:lnTo>
                  <a:lnTo>
                    <a:pt x="1869" y="1114"/>
                  </a:lnTo>
                  <a:lnTo>
                    <a:pt x="1869" y="915"/>
                  </a:lnTo>
                  <a:lnTo>
                    <a:pt x="1869" y="756"/>
                  </a:lnTo>
                  <a:lnTo>
                    <a:pt x="1790" y="557"/>
                  </a:lnTo>
                  <a:lnTo>
                    <a:pt x="1710" y="398"/>
                  </a:lnTo>
                  <a:lnTo>
                    <a:pt x="1591" y="279"/>
                  </a:lnTo>
                  <a:lnTo>
                    <a:pt x="1472" y="159"/>
                  </a:lnTo>
                  <a:lnTo>
                    <a:pt x="1313" y="80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5881;p133">
              <a:extLst>
                <a:ext uri="{FF2B5EF4-FFF2-40B4-BE49-F238E27FC236}">
                  <a16:creationId xmlns:a16="http://schemas.microsoft.com/office/drawing/2014/main" id="{DC648677-2610-2668-3899-56159D001C45}"/>
                </a:ext>
              </a:extLst>
            </p:cNvPr>
            <p:cNvSpPr/>
            <p:nvPr/>
          </p:nvSpPr>
          <p:spPr>
            <a:xfrm>
              <a:off x="5624500" y="361640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319" y="0"/>
                  </a:moveTo>
                  <a:lnTo>
                    <a:pt x="199" y="40"/>
                  </a:lnTo>
                  <a:lnTo>
                    <a:pt x="80" y="80"/>
                  </a:lnTo>
                  <a:lnTo>
                    <a:pt x="1" y="199"/>
                  </a:lnTo>
                  <a:lnTo>
                    <a:pt x="1" y="318"/>
                  </a:lnTo>
                  <a:lnTo>
                    <a:pt x="1" y="437"/>
                  </a:lnTo>
                  <a:lnTo>
                    <a:pt x="80" y="557"/>
                  </a:lnTo>
                  <a:lnTo>
                    <a:pt x="199" y="596"/>
                  </a:lnTo>
                  <a:lnTo>
                    <a:pt x="319" y="636"/>
                  </a:lnTo>
                  <a:lnTo>
                    <a:pt x="438" y="596"/>
                  </a:lnTo>
                  <a:lnTo>
                    <a:pt x="517" y="557"/>
                  </a:lnTo>
                  <a:lnTo>
                    <a:pt x="597" y="437"/>
                  </a:lnTo>
                  <a:lnTo>
                    <a:pt x="637" y="318"/>
                  </a:lnTo>
                  <a:lnTo>
                    <a:pt x="597" y="199"/>
                  </a:lnTo>
                  <a:lnTo>
                    <a:pt x="517" y="80"/>
                  </a:lnTo>
                  <a:lnTo>
                    <a:pt x="438" y="40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5882;p133">
              <a:extLst>
                <a:ext uri="{FF2B5EF4-FFF2-40B4-BE49-F238E27FC236}">
                  <a16:creationId xmlns:a16="http://schemas.microsoft.com/office/drawing/2014/main" id="{A220E92D-12B5-5FAE-A46B-1B780AD0AF3F}"/>
                </a:ext>
              </a:extLst>
            </p:cNvPr>
            <p:cNvSpPr/>
            <p:nvPr/>
          </p:nvSpPr>
          <p:spPr>
            <a:xfrm>
              <a:off x="5515175" y="3752575"/>
              <a:ext cx="152100" cy="421450"/>
            </a:xfrm>
            <a:custGeom>
              <a:avLst/>
              <a:gdLst/>
              <a:ahLst/>
              <a:cxnLst/>
              <a:rect l="l" t="t" r="r" b="b"/>
              <a:pathLst>
                <a:path w="6084" h="16858" extrusionOk="0">
                  <a:moveTo>
                    <a:pt x="6083" y="0"/>
                  </a:moveTo>
                  <a:lnTo>
                    <a:pt x="5606" y="358"/>
                  </a:lnTo>
                  <a:lnTo>
                    <a:pt x="5049" y="756"/>
                  </a:lnTo>
                  <a:lnTo>
                    <a:pt x="4533" y="1034"/>
                  </a:lnTo>
                  <a:lnTo>
                    <a:pt x="4056" y="1312"/>
                  </a:lnTo>
                  <a:lnTo>
                    <a:pt x="3618" y="1630"/>
                  </a:lnTo>
                  <a:lnTo>
                    <a:pt x="3181" y="1988"/>
                  </a:lnTo>
                  <a:lnTo>
                    <a:pt x="2743" y="2386"/>
                  </a:lnTo>
                  <a:lnTo>
                    <a:pt x="2346" y="2783"/>
                  </a:lnTo>
                  <a:lnTo>
                    <a:pt x="1988" y="3260"/>
                  </a:lnTo>
                  <a:lnTo>
                    <a:pt x="1630" y="3698"/>
                  </a:lnTo>
                  <a:lnTo>
                    <a:pt x="1312" y="4175"/>
                  </a:lnTo>
                  <a:lnTo>
                    <a:pt x="1034" y="4692"/>
                  </a:lnTo>
                  <a:lnTo>
                    <a:pt x="755" y="5209"/>
                  </a:lnTo>
                  <a:lnTo>
                    <a:pt x="557" y="5725"/>
                  </a:lnTo>
                  <a:lnTo>
                    <a:pt x="358" y="6282"/>
                  </a:lnTo>
                  <a:lnTo>
                    <a:pt x="199" y="6839"/>
                  </a:lnTo>
                  <a:lnTo>
                    <a:pt x="80" y="7395"/>
                  </a:lnTo>
                  <a:lnTo>
                    <a:pt x="40" y="7992"/>
                  </a:lnTo>
                  <a:lnTo>
                    <a:pt x="0" y="8668"/>
                  </a:lnTo>
                  <a:lnTo>
                    <a:pt x="40" y="9343"/>
                  </a:lnTo>
                  <a:lnTo>
                    <a:pt x="159" y="9980"/>
                  </a:lnTo>
                  <a:lnTo>
                    <a:pt x="318" y="10576"/>
                  </a:lnTo>
                  <a:lnTo>
                    <a:pt x="557" y="11172"/>
                  </a:lnTo>
                  <a:lnTo>
                    <a:pt x="835" y="11769"/>
                  </a:lnTo>
                  <a:lnTo>
                    <a:pt x="1153" y="12325"/>
                  </a:lnTo>
                  <a:lnTo>
                    <a:pt x="1511" y="12842"/>
                  </a:lnTo>
                  <a:lnTo>
                    <a:pt x="1909" y="13399"/>
                  </a:lnTo>
                  <a:lnTo>
                    <a:pt x="2306" y="13916"/>
                  </a:lnTo>
                  <a:lnTo>
                    <a:pt x="3181" y="14910"/>
                  </a:lnTo>
                  <a:lnTo>
                    <a:pt x="4095" y="15864"/>
                  </a:lnTo>
                  <a:lnTo>
                    <a:pt x="4930" y="16858"/>
                  </a:lnTo>
                  <a:lnTo>
                    <a:pt x="4692" y="16023"/>
                  </a:lnTo>
                  <a:lnTo>
                    <a:pt x="4572" y="15268"/>
                  </a:lnTo>
                  <a:lnTo>
                    <a:pt x="4493" y="14512"/>
                  </a:lnTo>
                  <a:lnTo>
                    <a:pt x="4493" y="13797"/>
                  </a:lnTo>
                  <a:lnTo>
                    <a:pt x="4572" y="13041"/>
                  </a:lnTo>
                  <a:lnTo>
                    <a:pt x="4771" y="12206"/>
                  </a:lnTo>
                  <a:lnTo>
                    <a:pt x="5049" y="11292"/>
                  </a:lnTo>
                  <a:lnTo>
                    <a:pt x="5407" y="10298"/>
                  </a:lnTo>
                  <a:lnTo>
                    <a:pt x="5606" y="9781"/>
                  </a:lnTo>
                  <a:lnTo>
                    <a:pt x="5686" y="9224"/>
                  </a:lnTo>
                  <a:lnTo>
                    <a:pt x="5765" y="8707"/>
                  </a:lnTo>
                  <a:lnTo>
                    <a:pt x="5805" y="8230"/>
                  </a:lnTo>
                  <a:lnTo>
                    <a:pt x="5765" y="7713"/>
                  </a:lnTo>
                  <a:lnTo>
                    <a:pt x="5725" y="7236"/>
                  </a:lnTo>
                  <a:lnTo>
                    <a:pt x="5566" y="6282"/>
                  </a:lnTo>
                  <a:lnTo>
                    <a:pt x="5129" y="4533"/>
                  </a:lnTo>
                  <a:lnTo>
                    <a:pt x="5049" y="4135"/>
                  </a:lnTo>
                  <a:lnTo>
                    <a:pt x="5010" y="3737"/>
                  </a:lnTo>
                  <a:lnTo>
                    <a:pt x="4970" y="3340"/>
                  </a:lnTo>
                  <a:lnTo>
                    <a:pt x="5010" y="2982"/>
                  </a:lnTo>
                  <a:lnTo>
                    <a:pt x="5089" y="2306"/>
                  </a:lnTo>
                  <a:lnTo>
                    <a:pt x="5248" y="1670"/>
                  </a:lnTo>
                  <a:lnTo>
                    <a:pt x="5407" y="1153"/>
                  </a:lnTo>
                  <a:lnTo>
                    <a:pt x="5606" y="756"/>
                  </a:lnTo>
                  <a:lnTo>
                    <a:pt x="5805" y="437"/>
                  </a:lnTo>
                  <a:lnTo>
                    <a:pt x="5964" y="199"/>
                  </a:lnTo>
                  <a:lnTo>
                    <a:pt x="6083" y="0"/>
                  </a:lnTo>
                  <a:close/>
                </a:path>
              </a:pathLst>
            </a:custGeom>
            <a:solidFill>
              <a:srgbClr val="FDD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5883;p133">
              <a:extLst>
                <a:ext uri="{FF2B5EF4-FFF2-40B4-BE49-F238E27FC236}">
                  <a16:creationId xmlns:a16="http://schemas.microsoft.com/office/drawing/2014/main" id="{4AEFD483-47D5-F387-2E4A-A3B1B05C1713}"/>
                </a:ext>
              </a:extLst>
            </p:cNvPr>
            <p:cNvSpPr/>
            <p:nvPr/>
          </p:nvSpPr>
          <p:spPr>
            <a:xfrm>
              <a:off x="5515175" y="3752575"/>
              <a:ext cx="152100" cy="421450"/>
            </a:xfrm>
            <a:custGeom>
              <a:avLst/>
              <a:gdLst/>
              <a:ahLst/>
              <a:cxnLst/>
              <a:rect l="l" t="t" r="r" b="b"/>
              <a:pathLst>
                <a:path w="6084" h="16858" fill="none" extrusionOk="0">
                  <a:moveTo>
                    <a:pt x="5407" y="10298"/>
                  </a:moveTo>
                  <a:lnTo>
                    <a:pt x="5407" y="10298"/>
                  </a:lnTo>
                  <a:lnTo>
                    <a:pt x="5606" y="9781"/>
                  </a:lnTo>
                  <a:lnTo>
                    <a:pt x="5686" y="9224"/>
                  </a:lnTo>
                  <a:lnTo>
                    <a:pt x="5765" y="8707"/>
                  </a:lnTo>
                  <a:lnTo>
                    <a:pt x="5805" y="8230"/>
                  </a:lnTo>
                  <a:lnTo>
                    <a:pt x="5765" y="7713"/>
                  </a:lnTo>
                  <a:lnTo>
                    <a:pt x="5725" y="7236"/>
                  </a:lnTo>
                  <a:lnTo>
                    <a:pt x="5566" y="6282"/>
                  </a:lnTo>
                  <a:lnTo>
                    <a:pt x="5129" y="4533"/>
                  </a:lnTo>
                  <a:lnTo>
                    <a:pt x="5049" y="4135"/>
                  </a:lnTo>
                  <a:lnTo>
                    <a:pt x="5010" y="3737"/>
                  </a:lnTo>
                  <a:lnTo>
                    <a:pt x="4970" y="3340"/>
                  </a:lnTo>
                  <a:lnTo>
                    <a:pt x="5010" y="2982"/>
                  </a:lnTo>
                  <a:lnTo>
                    <a:pt x="5010" y="2982"/>
                  </a:lnTo>
                  <a:lnTo>
                    <a:pt x="5089" y="2306"/>
                  </a:lnTo>
                  <a:lnTo>
                    <a:pt x="5248" y="1670"/>
                  </a:lnTo>
                  <a:lnTo>
                    <a:pt x="5407" y="1153"/>
                  </a:lnTo>
                  <a:lnTo>
                    <a:pt x="5606" y="756"/>
                  </a:lnTo>
                  <a:lnTo>
                    <a:pt x="5805" y="437"/>
                  </a:lnTo>
                  <a:lnTo>
                    <a:pt x="5964" y="199"/>
                  </a:lnTo>
                  <a:lnTo>
                    <a:pt x="6083" y="0"/>
                  </a:lnTo>
                  <a:lnTo>
                    <a:pt x="6083" y="0"/>
                  </a:lnTo>
                  <a:lnTo>
                    <a:pt x="5606" y="358"/>
                  </a:lnTo>
                  <a:lnTo>
                    <a:pt x="5049" y="756"/>
                  </a:lnTo>
                  <a:lnTo>
                    <a:pt x="5049" y="756"/>
                  </a:lnTo>
                  <a:lnTo>
                    <a:pt x="4533" y="1034"/>
                  </a:lnTo>
                  <a:lnTo>
                    <a:pt x="4056" y="1312"/>
                  </a:lnTo>
                  <a:lnTo>
                    <a:pt x="3618" y="1630"/>
                  </a:lnTo>
                  <a:lnTo>
                    <a:pt x="3181" y="1988"/>
                  </a:lnTo>
                  <a:lnTo>
                    <a:pt x="2743" y="2386"/>
                  </a:lnTo>
                  <a:lnTo>
                    <a:pt x="2346" y="2783"/>
                  </a:lnTo>
                  <a:lnTo>
                    <a:pt x="1988" y="3260"/>
                  </a:lnTo>
                  <a:lnTo>
                    <a:pt x="1630" y="3698"/>
                  </a:lnTo>
                  <a:lnTo>
                    <a:pt x="1312" y="4175"/>
                  </a:lnTo>
                  <a:lnTo>
                    <a:pt x="1034" y="4692"/>
                  </a:lnTo>
                  <a:lnTo>
                    <a:pt x="755" y="5209"/>
                  </a:lnTo>
                  <a:lnTo>
                    <a:pt x="557" y="5725"/>
                  </a:lnTo>
                  <a:lnTo>
                    <a:pt x="358" y="6282"/>
                  </a:lnTo>
                  <a:lnTo>
                    <a:pt x="199" y="6839"/>
                  </a:lnTo>
                  <a:lnTo>
                    <a:pt x="80" y="7395"/>
                  </a:lnTo>
                  <a:lnTo>
                    <a:pt x="40" y="7992"/>
                  </a:lnTo>
                  <a:lnTo>
                    <a:pt x="40" y="7992"/>
                  </a:lnTo>
                  <a:lnTo>
                    <a:pt x="0" y="8668"/>
                  </a:lnTo>
                  <a:lnTo>
                    <a:pt x="40" y="9343"/>
                  </a:lnTo>
                  <a:lnTo>
                    <a:pt x="159" y="9980"/>
                  </a:lnTo>
                  <a:lnTo>
                    <a:pt x="318" y="10576"/>
                  </a:lnTo>
                  <a:lnTo>
                    <a:pt x="557" y="11172"/>
                  </a:lnTo>
                  <a:lnTo>
                    <a:pt x="835" y="11769"/>
                  </a:lnTo>
                  <a:lnTo>
                    <a:pt x="1153" y="12325"/>
                  </a:lnTo>
                  <a:lnTo>
                    <a:pt x="1511" y="12842"/>
                  </a:lnTo>
                  <a:lnTo>
                    <a:pt x="1909" y="13399"/>
                  </a:lnTo>
                  <a:lnTo>
                    <a:pt x="2306" y="13916"/>
                  </a:lnTo>
                  <a:lnTo>
                    <a:pt x="3181" y="14910"/>
                  </a:lnTo>
                  <a:lnTo>
                    <a:pt x="4095" y="15864"/>
                  </a:lnTo>
                  <a:lnTo>
                    <a:pt x="4930" y="16858"/>
                  </a:lnTo>
                  <a:lnTo>
                    <a:pt x="4930" y="16858"/>
                  </a:lnTo>
                  <a:lnTo>
                    <a:pt x="4692" y="16023"/>
                  </a:lnTo>
                  <a:lnTo>
                    <a:pt x="4572" y="15268"/>
                  </a:lnTo>
                  <a:lnTo>
                    <a:pt x="4493" y="14512"/>
                  </a:lnTo>
                  <a:lnTo>
                    <a:pt x="4493" y="13797"/>
                  </a:lnTo>
                  <a:lnTo>
                    <a:pt x="4572" y="13041"/>
                  </a:lnTo>
                  <a:lnTo>
                    <a:pt x="4771" y="12206"/>
                  </a:lnTo>
                  <a:lnTo>
                    <a:pt x="5049" y="11292"/>
                  </a:lnTo>
                  <a:lnTo>
                    <a:pt x="5407" y="102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5884;p133">
              <a:extLst>
                <a:ext uri="{FF2B5EF4-FFF2-40B4-BE49-F238E27FC236}">
                  <a16:creationId xmlns:a16="http://schemas.microsoft.com/office/drawing/2014/main" id="{ECAA816C-D260-EC85-6D6E-0AAC0A252129}"/>
                </a:ext>
              </a:extLst>
            </p:cNvPr>
            <p:cNvSpPr/>
            <p:nvPr/>
          </p:nvSpPr>
          <p:spPr>
            <a:xfrm>
              <a:off x="5632450" y="3847975"/>
              <a:ext cx="152100" cy="162050"/>
            </a:xfrm>
            <a:custGeom>
              <a:avLst/>
              <a:gdLst/>
              <a:ahLst/>
              <a:cxnLst/>
              <a:rect l="l" t="t" r="r" b="b"/>
              <a:pathLst>
                <a:path w="6084" h="6482" extrusionOk="0">
                  <a:moveTo>
                    <a:pt x="2227" y="1"/>
                  </a:moveTo>
                  <a:lnTo>
                    <a:pt x="1830" y="41"/>
                  </a:lnTo>
                  <a:lnTo>
                    <a:pt x="1392" y="120"/>
                  </a:lnTo>
                  <a:lnTo>
                    <a:pt x="995" y="279"/>
                  </a:lnTo>
                  <a:lnTo>
                    <a:pt x="637" y="478"/>
                  </a:lnTo>
                  <a:lnTo>
                    <a:pt x="478" y="597"/>
                  </a:lnTo>
                  <a:lnTo>
                    <a:pt x="319" y="756"/>
                  </a:lnTo>
                  <a:lnTo>
                    <a:pt x="199" y="915"/>
                  </a:lnTo>
                  <a:lnTo>
                    <a:pt x="120" y="1114"/>
                  </a:lnTo>
                  <a:lnTo>
                    <a:pt x="40" y="1353"/>
                  </a:lnTo>
                  <a:lnTo>
                    <a:pt x="1" y="1631"/>
                  </a:lnTo>
                  <a:lnTo>
                    <a:pt x="1" y="1909"/>
                  </a:lnTo>
                  <a:lnTo>
                    <a:pt x="1" y="2188"/>
                  </a:lnTo>
                  <a:lnTo>
                    <a:pt x="80" y="2824"/>
                  </a:lnTo>
                  <a:lnTo>
                    <a:pt x="279" y="3500"/>
                  </a:lnTo>
                  <a:lnTo>
                    <a:pt x="478" y="4176"/>
                  </a:lnTo>
                  <a:lnTo>
                    <a:pt x="796" y="4772"/>
                  </a:lnTo>
                  <a:lnTo>
                    <a:pt x="1114" y="5329"/>
                  </a:lnTo>
                  <a:lnTo>
                    <a:pt x="1432" y="5766"/>
                  </a:lnTo>
                  <a:lnTo>
                    <a:pt x="1790" y="6124"/>
                  </a:lnTo>
                  <a:lnTo>
                    <a:pt x="2148" y="6323"/>
                  </a:lnTo>
                  <a:lnTo>
                    <a:pt x="2505" y="6442"/>
                  </a:lnTo>
                  <a:lnTo>
                    <a:pt x="2863" y="6482"/>
                  </a:lnTo>
                  <a:lnTo>
                    <a:pt x="3142" y="6402"/>
                  </a:lnTo>
                  <a:lnTo>
                    <a:pt x="3420" y="6243"/>
                  </a:lnTo>
                  <a:lnTo>
                    <a:pt x="3539" y="6164"/>
                  </a:lnTo>
                  <a:lnTo>
                    <a:pt x="3659" y="6005"/>
                  </a:lnTo>
                  <a:lnTo>
                    <a:pt x="3818" y="5726"/>
                  </a:lnTo>
                  <a:lnTo>
                    <a:pt x="3977" y="5170"/>
                  </a:lnTo>
                  <a:lnTo>
                    <a:pt x="4056" y="5011"/>
                  </a:lnTo>
                  <a:lnTo>
                    <a:pt x="4136" y="4931"/>
                  </a:lnTo>
                  <a:lnTo>
                    <a:pt x="4255" y="4852"/>
                  </a:lnTo>
                  <a:lnTo>
                    <a:pt x="4414" y="4812"/>
                  </a:lnTo>
                  <a:lnTo>
                    <a:pt x="4851" y="4693"/>
                  </a:lnTo>
                  <a:lnTo>
                    <a:pt x="5090" y="4613"/>
                  </a:lnTo>
                  <a:lnTo>
                    <a:pt x="5289" y="4534"/>
                  </a:lnTo>
                  <a:lnTo>
                    <a:pt x="5448" y="4414"/>
                  </a:lnTo>
                  <a:lnTo>
                    <a:pt x="5527" y="4295"/>
                  </a:lnTo>
                  <a:lnTo>
                    <a:pt x="5527" y="4136"/>
                  </a:lnTo>
                  <a:lnTo>
                    <a:pt x="5527" y="3937"/>
                  </a:lnTo>
                  <a:lnTo>
                    <a:pt x="5448" y="3420"/>
                  </a:lnTo>
                  <a:lnTo>
                    <a:pt x="5408" y="3142"/>
                  </a:lnTo>
                  <a:lnTo>
                    <a:pt x="5487" y="2943"/>
                  </a:lnTo>
                  <a:lnTo>
                    <a:pt x="5567" y="2784"/>
                  </a:lnTo>
                  <a:lnTo>
                    <a:pt x="5726" y="2625"/>
                  </a:lnTo>
                  <a:lnTo>
                    <a:pt x="5845" y="2426"/>
                  </a:lnTo>
                  <a:lnTo>
                    <a:pt x="6004" y="2188"/>
                  </a:lnTo>
                  <a:lnTo>
                    <a:pt x="6084" y="1830"/>
                  </a:lnTo>
                  <a:lnTo>
                    <a:pt x="6084" y="1353"/>
                  </a:lnTo>
                  <a:lnTo>
                    <a:pt x="6044" y="1114"/>
                  </a:lnTo>
                  <a:lnTo>
                    <a:pt x="5965" y="876"/>
                  </a:lnTo>
                  <a:lnTo>
                    <a:pt x="5806" y="717"/>
                  </a:lnTo>
                  <a:lnTo>
                    <a:pt x="5567" y="558"/>
                  </a:lnTo>
                  <a:lnTo>
                    <a:pt x="5328" y="399"/>
                  </a:lnTo>
                  <a:lnTo>
                    <a:pt x="5090" y="279"/>
                  </a:lnTo>
                  <a:lnTo>
                    <a:pt x="4493" y="160"/>
                  </a:lnTo>
                  <a:lnTo>
                    <a:pt x="3897" y="41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rgbClr val="DD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5885;p133">
              <a:extLst>
                <a:ext uri="{FF2B5EF4-FFF2-40B4-BE49-F238E27FC236}">
                  <a16:creationId xmlns:a16="http://schemas.microsoft.com/office/drawing/2014/main" id="{2DC6572F-1F06-AAB1-B60F-7BC9D8F5CE72}"/>
                </a:ext>
              </a:extLst>
            </p:cNvPr>
            <p:cNvSpPr/>
            <p:nvPr/>
          </p:nvSpPr>
          <p:spPr>
            <a:xfrm>
              <a:off x="5632450" y="3847975"/>
              <a:ext cx="152100" cy="162050"/>
            </a:xfrm>
            <a:custGeom>
              <a:avLst/>
              <a:gdLst/>
              <a:ahLst/>
              <a:cxnLst/>
              <a:rect l="l" t="t" r="r" b="b"/>
              <a:pathLst>
                <a:path w="6084" h="6482" fill="none" extrusionOk="0">
                  <a:moveTo>
                    <a:pt x="2943" y="1"/>
                  </a:moveTo>
                  <a:lnTo>
                    <a:pt x="2943" y="1"/>
                  </a:lnTo>
                  <a:lnTo>
                    <a:pt x="3420" y="1"/>
                  </a:lnTo>
                  <a:lnTo>
                    <a:pt x="3897" y="41"/>
                  </a:lnTo>
                  <a:lnTo>
                    <a:pt x="4493" y="160"/>
                  </a:lnTo>
                  <a:lnTo>
                    <a:pt x="5090" y="279"/>
                  </a:lnTo>
                  <a:lnTo>
                    <a:pt x="5328" y="399"/>
                  </a:lnTo>
                  <a:lnTo>
                    <a:pt x="5567" y="558"/>
                  </a:lnTo>
                  <a:lnTo>
                    <a:pt x="5806" y="717"/>
                  </a:lnTo>
                  <a:lnTo>
                    <a:pt x="5965" y="876"/>
                  </a:lnTo>
                  <a:lnTo>
                    <a:pt x="6044" y="1114"/>
                  </a:lnTo>
                  <a:lnTo>
                    <a:pt x="6084" y="1353"/>
                  </a:lnTo>
                  <a:lnTo>
                    <a:pt x="6084" y="1353"/>
                  </a:lnTo>
                  <a:lnTo>
                    <a:pt x="6084" y="1830"/>
                  </a:lnTo>
                  <a:lnTo>
                    <a:pt x="6004" y="2188"/>
                  </a:lnTo>
                  <a:lnTo>
                    <a:pt x="5845" y="2426"/>
                  </a:lnTo>
                  <a:lnTo>
                    <a:pt x="5726" y="2625"/>
                  </a:lnTo>
                  <a:lnTo>
                    <a:pt x="5567" y="2784"/>
                  </a:lnTo>
                  <a:lnTo>
                    <a:pt x="5487" y="2943"/>
                  </a:lnTo>
                  <a:lnTo>
                    <a:pt x="5408" y="3142"/>
                  </a:lnTo>
                  <a:lnTo>
                    <a:pt x="5448" y="3420"/>
                  </a:lnTo>
                  <a:lnTo>
                    <a:pt x="5448" y="3420"/>
                  </a:lnTo>
                  <a:lnTo>
                    <a:pt x="5527" y="3937"/>
                  </a:lnTo>
                  <a:lnTo>
                    <a:pt x="5527" y="4136"/>
                  </a:lnTo>
                  <a:lnTo>
                    <a:pt x="5527" y="4295"/>
                  </a:lnTo>
                  <a:lnTo>
                    <a:pt x="5448" y="4414"/>
                  </a:lnTo>
                  <a:lnTo>
                    <a:pt x="5289" y="4534"/>
                  </a:lnTo>
                  <a:lnTo>
                    <a:pt x="5090" y="4613"/>
                  </a:lnTo>
                  <a:lnTo>
                    <a:pt x="4851" y="4693"/>
                  </a:lnTo>
                  <a:lnTo>
                    <a:pt x="4851" y="4693"/>
                  </a:lnTo>
                  <a:lnTo>
                    <a:pt x="4414" y="4812"/>
                  </a:lnTo>
                  <a:lnTo>
                    <a:pt x="4255" y="4852"/>
                  </a:lnTo>
                  <a:lnTo>
                    <a:pt x="4136" y="4931"/>
                  </a:lnTo>
                  <a:lnTo>
                    <a:pt x="4056" y="5011"/>
                  </a:lnTo>
                  <a:lnTo>
                    <a:pt x="3977" y="5170"/>
                  </a:lnTo>
                  <a:lnTo>
                    <a:pt x="3818" y="5726"/>
                  </a:lnTo>
                  <a:lnTo>
                    <a:pt x="3818" y="5726"/>
                  </a:lnTo>
                  <a:lnTo>
                    <a:pt x="3659" y="6005"/>
                  </a:lnTo>
                  <a:lnTo>
                    <a:pt x="3539" y="6164"/>
                  </a:lnTo>
                  <a:lnTo>
                    <a:pt x="3420" y="6243"/>
                  </a:lnTo>
                  <a:lnTo>
                    <a:pt x="3142" y="6402"/>
                  </a:lnTo>
                  <a:lnTo>
                    <a:pt x="2863" y="6482"/>
                  </a:lnTo>
                  <a:lnTo>
                    <a:pt x="2505" y="6442"/>
                  </a:lnTo>
                  <a:lnTo>
                    <a:pt x="2148" y="6323"/>
                  </a:lnTo>
                  <a:lnTo>
                    <a:pt x="1790" y="6124"/>
                  </a:lnTo>
                  <a:lnTo>
                    <a:pt x="1432" y="5766"/>
                  </a:lnTo>
                  <a:lnTo>
                    <a:pt x="1432" y="5766"/>
                  </a:lnTo>
                  <a:lnTo>
                    <a:pt x="1114" y="5329"/>
                  </a:lnTo>
                  <a:lnTo>
                    <a:pt x="796" y="4772"/>
                  </a:lnTo>
                  <a:lnTo>
                    <a:pt x="478" y="4176"/>
                  </a:lnTo>
                  <a:lnTo>
                    <a:pt x="279" y="3500"/>
                  </a:lnTo>
                  <a:lnTo>
                    <a:pt x="80" y="2824"/>
                  </a:lnTo>
                  <a:lnTo>
                    <a:pt x="1" y="2188"/>
                  </a:lnTo>
                  <a:lnTo>
                    <a:pt x="1" y="1909"/>
                  </a:lnTo>
                  <a:lnTo>
                    <a:pt x="1" y="1631"/>
                  </a:lnTo>
                  <a:lnTo>
                    <a:pt x="40" y="1353"/>
                  </a:lnTo>
                  <a:lnTo>
                    <a:pt x="120" y="1114"/>
                  </a:lnTo>
                  <a:lnTo>
                    <a:pt x="120" y="1114"/>
                  </a:lnTo>
                  <a:lnTo>
                    <a:pt x="199" y="915"/>
                  </a:lnTo>
                  <a:lnTo>
                    <a:pt x="319" y="756"/>
                  </a:lnTo>
                  <a:lnTo>
                    <a:pt x="478" y="597"/>
                  </a:lnTo>
                  <a:lnTo>
                    <a:pt x="637" y="478"/>
                  </a:lnTo>
                  <a:lnTo>
                    <a:pt x="995" y="279"/>
                  </a:lnTo>
                  <a:lnTo>
                    <a:pt x="1392" y="120"/>
                  </a:lnTo>
                  <a:lnTo>
                    <a:pt x="1830" y="41"/>
                  </a:lnTo>
                  <a:lnTo>
                    <a:pt x="2227" y="1"/>
                  </a:lnTo>
                  <a:lnTo>
                    <a:pt x="29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5886;p133">
              <a:extLst>
                <a:ext uri="{FF2B5EF4-FFF2-40B4-BE49-F238E27FC236}">
                  <a16:creationId xmlns:a16="http://schemas.microsoft.com/office/drawing/2014/main" id="{552A96D5-F17C-1EF3-12E1-5B3340B32A20}"/>
                </a:ext>
              </a:extLst>
            </p:cNvPr>
            <p:cNvSpPr/>
            <p:nvPr/>
          </p:nvSpPr>
          <p:spPr>
            <a:xfrm>
              <a:off x="5571825" y="3818175"/>
              <a:ext cx="55675" cy="21875"/>
            </a:xfrm>
            <a:custGeom>
              <a:avLst/>
              <a:gdLst/>
              <a:ahLst/>
              <a:cxnLst/>
              <a:rect l="l" t="t" r="r" b="b"/>
              <a:pathLst>
                <a:path w="2227" h="875" extrusionOk="0">
                  <a:moveTo>
                    <a:pt x="279" y="0"/>
                  </a:moveTo>
                  <a:lnTo>
                    <a:pt x="0" y="239"/>
                  </a:lnTo>
                  <a:lnTo>
                    <a:pt x="40" y="279"/>
                  </a:lnTo>
                  <a:lnTo>
                    <a:pt x="358" y="477"/>
                  </a:lnTo>
                  <a:lnTo>
                    <a:pt x="716" y="636"/>
                  </a:lnTo>
                  <a:lnTo>
                    <a:pt x="1074" y="795"/>
                  </a:lnTo>
                  <a:lnTo>
                    <a:pt x="1233" y="835"/>
                  </a:lnTo>
                  <a:lnTo>
                    <a:pt x="1432" y="875"/>
                  </a:lnTo>
                  <a:lnTo>
                    <a:pt x="1630" y="835"/>
                  </a:lnTo>
                  <a:lnTo>
                    <a:pt x="1829" y="795"/>
                  </a:lnTo>
                  <a:lnTo>
                    <a:pt x="2028" y="716"/>
                  </a:lnTo>
                  <a:lnTo>
                    <a:pt x="2227" y="597"/>
                  </a:lnTo>
                  <a:lnTo>
                    <a:pt x="2227" y="557"/>
                  </a:lnTo>
                  <a:lnTo>
                    <a:pt x="2227" y="517"/>
                  </a:lnTo>
                  <a:lnTo>
                    <a:pt x="2028" y="398"/>
                  </a:lnTo>
                  <a:lnTo>
                    <a:pt x="1869" y="318"/>
                  </a:lnTo>
                  <a:lnTo>
                    <a:pt x="1511" y="199"/>
                  </a:lnTo>
                  <a:lnTo>
                    <a:pt x="1352" y="159"/>
                  </a:lnTo>
                  <a:lnTo>
                    <a:pt x="1193" y="159"/>
                  </a:lnTo>
                  <a:lnTo>
                    <a:pt x="835" y="11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5887;p133">
              <a:extLst>
                <a:ext uri="{FF2B5EF4-FFF2-40B4-BE49-F238E27FC236}">
                  <a16:creationId xmlns:a16="http://schemas.microsoft.com/office/drawing/2014/main" id="{288BF90C-D3C6-E97F-A0A6-6FE2F99F9527}"/>
                </a:ext>
              </a:extLst>
            </p:cNvPr>
            <p:cNvSpPr/>
            <p:nvPr/>
          </p:nvSpPr>
          <p:spPr>
            <a:xfrm>
              <a:off x="5521125" y="3915575"/>
              <a:ext cx="95450" cy="30850"/>
            </a:xfrm>
            <a:custGeom>
              <a:avLst/>
              <a:gdLst/>
              <a:ahLst/>
              <a:cxnLst/>
              <a:rect l="l" t="t" r="r" b="b"/>
              <a:pathLst>
                <a:path w="3818" h="1234" extrusionOk="0">
                  <a:moveTo>
                    <a:pt x="40" y="1"/>
                  </a:moveTo>
                  <a:lnTo>
                    <a:pt x="1" y="199"/>
                  </a:lnTo>
                  <a:lnTo>
                    <a:pt x="438" y="517"/>
                  </a:lnTo>
                  <a:lnTo>
                    <a:pt x="955" y="756"/>
                  </a:lnTo>
                  <a:lnTo>
                    <a:pt x="1511" y="995"/>
                  </a:lnTo>
                  <a:lnTo>
                    <a:pt x="2068" y="1154"/>
                  </a:lnTo>
                  <a:lnTo>
                    <a:pt x="2346" y="1233"/>
                  </a:lnTo>
                  <a:lnTo>
                    <a:pt x="2943" y="1233"/>
                  </a:lnTo>
                  <a:lnTo>
                    <a:pt x="3261" y="1154"/>
                  </a:lnTo>
                  <a:lnTo>
                    <a:pt x="3539" y="1074"/>
                  </a:lnTo>
                  <a:lnTo>
                    <a:pt x="3818" y="955"/>
                  </a:lnTo>
                  <a:lnTo>
                    <a:pt x="3818" y="875"/>
                  </a:lnTo>
                  <a:lnTo>
                    <a:pt x="3539" y="796"/>
                  </a:lnTo>
                  <a:lnTo>
                    <a:pt x="3261" y="716"/>
                  </a:lnTo>
                  <a:lnTo>
                    <a:pt x="2704" y="597"/>
                  </a:lnTo>
                  <a:lnTo>
                    <a:pt x="2187" y="517"/>
                  </a:lnTo>
                  <a:lnTo>
                    <a:pt x="1631" y="478"/>
                  </a:lnTo>
                  <a:lnTo>
                    <a:pt x="1114" y="358"/>
                  </a:lnTo>
                  <a:lnTo>
                    <a:pt x="597" y="199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5888;p133">
              <a:extLst>
                <a:ext uri="{FF2B5EF4-FFF2-40B4-BE49-F238E27FC236}">
                  <a16:creationId xmlns:a16="http://schemas.microsoft.com/office/drawing/2014/main" id="{B7A30C49-323B-9DAA-B425-B47FC43D2D8D}"/>
                </a:ext>
              </a:extLst>
            </p:cNvPr>
            <p:cNvSpPr/>
            <p:nvPr/>
          </p:nvSpPr>
          <p:spPr>
            <a:xfrm>
              <a:off x="5542000" y="3860900"/>
              <a:ext cx="74575" cy="26875"/>
            </a:xfrm>
            <a:custGeom>
              <a:avLst/>
              <a:gdLst/>
              <a:ahLst/>
              <a:cxnLst/>
              <a:rect l="l" t="t" r="r" b="b"/>
              <a:pathLst>
                <a:path w="2983" h="1075" extrusionOk="0">
                  <a:moveTo>
                    <a:pt x="160" y="1"/>
                  </a:moveTo>
                  <a:lnTo>
                    <a:pt x="1" y="279"/>
                  </a:lnTo>
                  <a:lnTo>
                    <a:pt x="80" y="319"/>
                  </a:lnTo>
                  <a:lnTo>
                    <a:pt x="517" y="597"/>
                  </a:lnTo>
                  <a:lnTo>
                    <a:pt x="955" y="796"/>
                  </a:lnTo>
                  <a:lnTo>
                    <a:pt x="1432" y="955"/>
                  </a:lnTo>
                  <a:lnTo>
                    <a:pt x="1710" y="1035"/>
                  </a:lnTo>
                  <a:lnTo>
                    <a:pt x="1949" y="1074"/>
                  </a:lnTo>
                  <a:lnTo>
                    <a:pt x="2187" y="1035"/>
                  </a:lnTo>
                  <a:lnTo>
                    <a:pt x="2466" y="995"/>
                  </a:lnTo>
                  <a:lnTo>
                    <a:pt x="2704" y="915"/>
                  </a:lnTo>
                  <a:lnTo>
                    <a:pt x="2943" y="796"/>
                  </a:lnTo>
                  <a:lnTo>
                    <a:pt x="2983" y="796"/>
                  </a:lnTo>
                  <a:lnTo>
                    <a:pt x="2943" y="756"/>
                  </a:lnTo>
                  <a:lnTo>
                    <a:pt x="2704" y="637"/>
                  </a:lnTo>
                  <a:lnTo>
                    <a:pt x="2466" y="557"/>
                  </a:lnTo>
                  <a:lnTo>
                    <a:pt x="2028" y="398"/>
                  </a:lnTo>
                  <a:lnTo>
                    <a:pt x="1790" y="359"/>
                  </a:lnTo>
                  <a:lnTo>
                    <a:pt x="1591" y="319"/>
                  </a:lnTo>
                  <a:lnTo>
                    <a:pt x="1114" y="279"/>
                  </a:lnTo>
                  <a:lnTo>
                    <a:pt x="676" y="160"/>
                  </a:lnTo>
                  <a:lnTo>
                    <a:pt x="199" y="41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5889;p133">
              <a:extLst>
                <a:ext uri="{FF2B5EF4-FFF2-40B4-BE49-F238E27FC236}">
                  <a16:creationId xmlns:a16="http://schemas.microsoft.com/office/drawing/2014/main" id="{0023C016-1FE8-8BE6-7121-22C1B698545C}"/>
                </a:ext>
              </a:extLst>
            </p:cNvPr>
            <p:cNvSpPr/>
            <p:nvPr/>
          </p:nvSpPr>
          <p:spPr>
            <a:xfrm>
              <a:off x="5541000" y="4035850"/>
              <a:ext cx="76575" cy="25875"/>
            </a:xfrm>
            <a:custGeom>
              <a:avLst/>
              <a:gdLst/>
              <a:ahLst/>
              <a:cxnLst/>
              <a:rect l="l" t="t" r="r" b="b"/>
              <a:pathLst>
                <a:path w="3063" h="1035" extrusionOk="0">
                  <a:moveTo>
                    <a:pt x="2744" y="0"/>
                  </a:moveTo>
                  <a:lnTo>
                    <a:pt x="2506" y="40"/>
                  </a:lnTo>
                  <a:lnTo>
                    <a:pt x="2029" y="159"/>
                  </a:lnTo>
                  <a:lnTo>
                    <a:pt x="1830" y="199"/>
                  </a:lnTo>
                  <a:lnTo>
                    <a:pt x="1631" y="319"/>
                  </a:lnTo>
                  <a:lnTo>
                    <a:pt x="1194" y="478"/>
                  </a:lnTo>
                  <a:lnTo>
                    <a:pt x="756" y="637"/>
                  </a:lnTo>
                  <a:lnTo>
                    <a:pt x="279" y="716"/>
                  </a:lnTo>
                  <a:lnTo>
                    <a:pt x="1" y="756"/>
                  </a:lnTo>
                  <a:lnTo>
                    <a:pt x="160" y="1034"/>
                  </a:lnTo>
                  <a:lnTo>
                    <a:pt x="796" y="1034"/>
                  </a:lnTo>
                  <a:lnTo>
                    <a:pt x="1313" y="994"/>
                  </a:lnTo>
                  <a:lnTo>
                    <a:pt x="1830" y="915"/>
                  </a:lnTo>
                  <a:lnTo>
                    <a:pt x="2068" y="875"/>
                  </a:lnTo>
                  <a:lnTo>
                    <a:pt x="2307" y="756"/>
                  </a:lnTo>
                  <a:lnTo>
                    <a:pt x="2506" y="597"/>
                  </a:lnTo>
                  <a:lnTo>
                    <a:pt x="2704" y="438"/>
                  </a:lnTo>
                  <a:lnTo>
                    <a:pt x="2903" y="279"/>
                  </a:lnTo>
                  <a:lnTo>
                    <a:pt x="3062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5890;p133">
              <a:extLst>
                <a:ext uri="{FF2B5EF4-FFF2-40B4-BE49-F238E27FC236}">
                  <a16:creationId xmlns:a16="http://schemas.microsoft.com/office/drawing/2014/main" id="{ACFBE126-3564-6B33-CC33-72830019EDB3}"/>
                </a:ext>
              </a:extLst>
            </p:cNvPr>
            <p:cNvSpPr/>
            <p:nvPr/>
          </p:nvSpPr>
          <p:spPr>
            <a:xfrm>
              <a:off x="5573800" y="4093500"/>
              <a:ext cx="29850" cy="18900"/>
            </a:xfrm>
            <a:custGeom>
              <a:avLst/>
              <a:gdLst/>
              <a:ahLst/>
              <a:cxnLst/>
              <a:rect l="l" t="t" r="r" b="b"/>
              <a:pathLst>
                <a:path w="1194" h="756" extrusionOk="0">
                  <a:moveTo>
                    <a:pt x="836" y="0"/>
                  </a:moveTo>
                  <a:lnTo>
                    <a:pt x="518" y="40"/>
                  </a:lnTo>
                  <a:lnTo>
                    <a:pt x="398" y="80"/>
                  </a:lnTo>
                  <a:lnTo>
                    <a:pt x="239" y="120"/>
                  </a:lnTo>
                  <a:lnTo>
                    <a:pt x="1" y="279"/>
                  </a:lnTo>
                  <a:lnTo>
                    <a:pt x="398" y="756"/>
                  </a:lnTo>
                  <a:lnTo>
                    <a:pt x="597" y="716"/>
                  </a:lnTo>
                  <a:lnTo>
                    <a:pt x="756" y="637"/>
                  </a:lnTo>
                  <a:lnTo>
                    <a:pt x="915" y="557"/>
                  </a:lnTo>
                  <a:lnTo>
                    <a:pt x="1035" y="438"/>
                  </a:lnTo>
                  <a:lnTo>
                    <a:pt x="1114" y="279"/>
                  </a:lnTo>
                  <a:lnTo>
                    <a:pt x="1194" y="80"/>
                  </a:lnTo>
                  <a:lnTo>
                    <a:pt x="1194" y="4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5891;p133">
              <a:extLst>
                <a:ext uri="{FF2B5EF4-FFF2-40B4-BE49-F238E27FC236}">
                  <a16:creationId xmlns:a16="http://schemas.microsoft.com/office/drawing/2014/main" id="{EAD75493-C97E-DD69-93F6-0476C85A868A}"/>
                </a:ext>
              </a:extLst>
            </p:cNvPr>
            <p:cNvSpPr/>
            <p:nvPr/>
          </p:nvSpPr>
          <p:spPr>
            <a:xfrm>
              <a:off x="5573800" y="4093500"/>
              <a:ext cx="29850" cy="18900"/>
            </a:xfrm>
            <a:custGeom>
              <a:avLst/>
              <a:gdLst/>
              <a:ahLst/>
              <a:cxnLst/>
              <a:rect l="l" t="t" r="r" b="b"/>
              <a:pathLst>
                <a:path w="1194" h="756" fill="none" extrusionOk="0">
                  <a:moveTo>
                    <a:pt x="756" y="637"/>
                  </a:moveTo>
                  <a:lnTo>
                    <a:pt x="756" y="637"/>
                  </a:lnTo>
                  <a:lnTo>
                    <a:pt x="915" y="557"/>
                  </a:lnTo>
                  <a:lnTo>
                    <a:pt x="1035" y="438"/>
                  </a:lnTo>
                  <a:lnTo>
                    <a:pt x="1114" y="279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194" y="40"/>
                  </a:lnTo>
                  <a:lnTo>
                    <a:pt x="1194" y="40"/>
                  </a:lnTo>
                  <a:lnTo>
                    <a:pt x="1194" y="40"/>
                  </a:lnTo>
                  <a:lnTo>
                    <a:pt x="836" y="0"/>
                  </a:lnTo>
                  <a:lnTo>
                    <a:pt x="518" y="40"/>
                  </a:lnTo>
                  <a:lnTo>
                    <a:pt x="518" y="40"/>
                  </a:lnTo>
                  <a:lnTo>
                    <a:pt x="398" y="80"/>
                  </a:lnTo>
                  <a:lnTo>
                    <a:pt x="239" y="120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398" y="756"/>
                  </a:lnTo>
                  <a:lnTo>
                    <a:pt x="398" y="756"/>
                  </a:lnTo>
                  <a:lnTo>
                    <a:pt x="597" y="716"/>
                  </a:lnTo>
                  <a:lnTo>
                    <a:pt x="756" y="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5892;p133">
              <a:extLst>
                <a:ext uri="{FF2B5EF4-FFF2-40B4-BE49-F238E27FC236}">
                  <a16:creationId xmlns:a16="http://schemas.microsoft.com/office/drawing/2014/main" id="{69B3A46E-B532-B0F3-6B6D-A414A92A3440}"/>
                </a:ext>
              </a:extLst>
            </p:cNvPr>
            <p:cNvSpPr/>
            <p:nvPr/>
          </p:nvSpPr>
          <p:spPr>
            <a:xfrm>
              <a:off x="5517150" y="3987150"/>
              <a:ext cx="98425" cy="17900"/>
            </a:xfrm>
            <a:custGeom>
              <a:avLst/>
              <a:gdLst/>
              <a:ahLst/>
              <a:cxnLst/>
              <a:rect l="l" t="t" r="r" b="b"/>
              <a:pathLst>
                <a:path w="3937" h="716" extrusionOk="0">
                  <a:moveTo>
                    <a:pt x="2744" y="0"/>
                  </a:moveTo>
                  <a:lnTo>
                    <a:pt x="2187" y="80"/>
                  </a:lnTo>
                  <a:lnTo>
                    <a:pt x="1631" y="159"/>
                  </a:lnTo>
                  <a:lnTo>
                    <a:pt x="1034" y="199"/>
                  </a:lnTo>
                  <a:lnTo>
                    <a:pt x="478" y="199"/>
                  </a:lnTo>
                  <a:lnTo>
                    <a:pt x="1" y="120"/>
                  </a:lnTo>
                  <a:lnTo>
                    <a:pt x="40" y="398"/>
                  </a:lnTo>
                  <a:lnTo>
                    <a:pt x="438" y="517"/>
                  </a:lnTo>
                  <a:lnTo>
                    <a:pt x="1034" y="636"/>
                  </a:lnTo>
                  <a:lnTo>
                    <a:pt x="1631" y="716"/>
                  </a:lnTo>
                  <a:lnTo>
                    <a:pt x="2545" y="716"/>
                  </a:lnTo>
                  <a:lnTo>
                    <a:pt x="2863" y="636"/>
                  </a:lnTo>
                  <a:lnTo>
                    <a:pt x="3142" y="557"/>
                  </a:lnTo>
                  <a:lnTo>
                    <a:pt x="3420" y="438"/>
                  </a:lnTo>
                  <a:lnTo>
                    <a:pt x="3698" y="279"/>
                  </a:lnTo>
                  <a:lnTo>
                    <a:pt x="3937" y="80"/>
                  </a:lnTo>
                  <a:lnTo>
                    <a:pt x="3937" y="4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5893;p133">
              <a:extLst>
                <a:ext uri="{FF2B5EF4-FFF2-40B4-BE49-F238E27FC236}">
                  <a16:creationId xmlns:a16="http://schemas.microsoft.com/office/drawing/2014/main" id="{65594734-093B-9F3A-09CA-6FA6E325B5C6}"/>
                </a:ext>
              </a:extLst>
            </p:cNvPr>
            <p:cNvSpPr/>
            <p:nvPr/>
          </p:nvSpPr>
          <p:spPr>
            <a:xfrm>
              <a:off x="5653325" y="3867875"/>
              <a:ext cx="107375" cy="14925"/>
            </a:xfrm>
            <a:custGeom>
              <a:avLst/>
              <a:gdLst/>
              <a:ahLst/>
              <a:cxnLst/>
              <a:rect l="l" t="t" r="r" b="b"/>
              <a:pathLst>
                <a:path w="4295" h="597" extrusionOk="0">
                  <a:moveTo>
                    <a:pt x="2187" y="0"/>
                  </a:moveTo>
                  <a:lnTo>
                    <a:pt x="1631" y="40"/>
                  </a:lnTo>
                  <a:lnTo>
                    <a:pt x="1114" y="80"/>
                  </a:lnTo>
                  <a:lnTo>
                    <a:pt x="557" y="119"/>
                  </a:lnTo>
                  <a:lnTo>
                    <a:pt x="40" y="239"/>
                  </a:lnTo>
                  <a:lnTo>
                    <a:pt x="1" y="239"/>
                  </a:lnTo>
                  <a:lnTo>
                    <a:pt x="40" y="278"/>
                  </a:lnTo>
                  <a:lnTo>
                    <a:pt x="557" y="239"/>
                  </a:lnTo>
                  <a:lnTo>
                    <a:pt x="1631" y="239"/>
                  </a:lnTo>
                  <a:lnTo>
                    <a:pt x="2148" y="278"/>
                  </a:lnTo>
                  <a:lnTo>
                    <a:pt x="2704" y="358"/>
                  </a:lnTo>
                  <a:lnTo>
                    <a:pt x="3221" y="438"/>
                  </a:lnTo>
                  <a:lnTo>
                    <a:pt x="4255" y="597"/>
                  </a:lnTo>
                  <a:lnTo>
                    <a:pt x="4295" y="597"/>
                  </a:lnTo>
                  <a:lnTo>
                    <a:pt x="4295" y="557"/>
                  </a:lnTo>
                  <a:lnTo>
                    <a:pt x="4056" y="438"/>
                  </a:lnTo>
                  <a:lnTo>
                    <a:pt x="3778" y="278"/>
                  </a:lnTo>
                  <a:lnTo>
                    <a:pt x="3261" y="119"/>
                  </a:lnTo>
                  <a:lnTo>
                    <a:pt x="2983" y="80"/>
                  </a:lnTo>
                  <a:lnTo>
                    <a:pt x="2744" y="4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5894;p133">
              <a:extLst>
                <a:ext uri="{FF2B5EF4-FFF2-40B4-BE49-F238E27FC236}">
                  <a16:creationId xmlns:a16="http://schemas.microsoft.com/office/drawing/2014/main" id="{1F1B85F7-0E76-9FDD-483C-66E16D22F697}"/>
                </a:ext>
              </a:extLst>
            </p:cNvPr>
            <p:cNvSpPr/>
            <p:nvPr/>
          </p:nvSpPr>
          <p:spPr>
            <a:xfrm>
              <a:off x="5653325" y="3896700"/>
              <a:ext cx="98425" cy="45750"/>
            </a:xfrm>
            <a:custGeom>
              <a:avLst/>
              <a:gdLst/>
              <a:ahLst/>
              <a:cxnLst/>
              <a:rect l="l" t="t" r="r" b="b"/>
              <a:pathLst>
                <a:path w="3937" h="1830" extrusionOk="0">
                  <a:moveTo>
                    <a:pt x="1" y="0"/>
                  </a:moveTo>
                  <a:lnTo>
                    <a:pt x="1" y="40"/>
                  </a:lnTo>
                  <a:lnTo>
                    <a:pt x="915" y="636"/>
                  </a:lnTo>
                  <a:lnTo>
                    <a:pt x="1869" y="1153"/>
                  </a:lnTo>
                  <a:lnTo>
                    <a:pt x="2346" y="1431"/>
                  </a:lnTo>
                  <a:lnTo>
                    <a:pt x="2585" y="1551"/>
                  </a:lnTo>
                  <a:lnTo>
                    <a:pt x="2863" y="1630"/>
                  </a:lnTo>
                  <a:lnTo>
                    <a:pt x="3380" y="1789"/>
                  </a:lnTo>
                  <a:lnTo>
                    <a:pt x="3658" y="1829"/>
                  </a:lnTo>
                  <a:lnTo>
                    <a:pt x="3937" y="1829"/>
                  </a:lnTo>
                  <a:lnTo>
                    <a:pt x="3937" y="1789"/>
                  </a:lnTo>
                  <a:lnTo>
                    <a:pt x="2983" y="1312"/>
                  </a:lnTo>
                  <a:lnTo>
                    <a:pt x="2466" y="1113"/>
                  </a:lnTo>
                  <a:lnTo>
                    <a:pt x="1989" y="915"/>
                  </a:lnTo>
                  <a:lnTo>
                    <a:pt x="995" y="47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5895;p133">
              <a:extLst>
                <a:ext uri="{FF2B5EF4-FFF2-40B4-BE49-F238E27FC236}">
                  <a16:creationId xmlns:a16="http://schemas.microsoft.com/office/drawing/2014/main" id="{C72B2477-B664-B665-0432-D00FC1D46BFA}"/>
                </a:ext>
              </a:extLst>
            </p:cNvPr>
            <p:cNvSpPr/>
            <p:nvPr/>
          </p:nvSpPr>
          <p:spPr>
            <a:xfrm>
              <a:off x="5653325" y="3896700"/>
              <a:ext cx="98425" cy="45750"/>
            </a:xfrm>
            <a:custGeom>
              <a:avLst/>
              <a:gdLst/>
              <a:ahLst/>
              <a:cxnLst/>
              <a:rect l="l" t="t" r="r" b="b"/>
              <a:pathLst>
                <a:path w="3937" h="1830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995" y="477"/>
                  </a:lnTo>
                  <a:lnTo>
                    <a:pt x="1989" y="915"/>
                  </a:lnTo>
                  <a:lnTo>
                    <a:pt x="1989" y="915"/>
                  </a:lnTo>
                  <a:lnTo>
                    <a:pt x="2466" y="1113"/>
                  </a:lnTo>
                  <a:lnTo>
                    <a:pt x="2983" y="1312"/>
                  </a:lnTo>
                  <a:lnTo>
                    <a:pt x="2983" y="1312"/>
                  </a:lnTo>
                  <a:lnTo>
                    <a:pt x="3937" y="1789"/>
                  </a:lnTo>
                  <a:lnTo>
                    <a:pt x="3937" y="1829"/>
                  </a:lnTo>
                  <a:lnTo>
                    <a:pt x="3937" y="1829"/>
                  </a:lnTo>
                  <a:lnTo>
                    <a:pt x="3937" y="1829"/>
                  </a:lnTo>
                  <a:lnTo>
                    <a:pt x="3658" y="1829"/>
                  </a:lnTo>
                  <a:lnTo>
                    <a:pt x="3380" y="1789"/>
                  </a:lnTo>
                  <a:lnTo>
                    <a:pt x="2863" y="1630"/>
                  </a:lnTo>
                  <a:lnTo>
                    <a:pt x="2863" y="1630"/>
                  </a:lnTo>
                  <a:lnTo>
                    <a:pt x="2585" y="1551"/>
                  </a:lnTo>
                  <a:lnTo>
                    <a:pt x="2346" y="1431"/>
                  </a:lnTo>
                  <a:lnTo>
                    <a:pt x="1869" y="1153"/>
                  </a:lnTo>
                  <a:lnTo>
                    <a:pt x="1869" y="1153"/>
                  </a:lnTo>
                  <a:lnTo>
                    <a:pt x="915" y="636"/>
                  </a:lnTo>
                  <a:lnTo>
                    <a:pt x="1" y="40"/>
                  </a:lnTo>
                  <a:lnTo>
                    <a:pt x="1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5896;p133">
              <a:extLst>
                <a:ext uri="{FF2B5EF4-FFF2-40B4-BE49-F238E27FC236}">
                  <a16:creationId xmlns:a16="http://schemas.microsoft.com/office/drawing/2014/main" id="{40401B0A-06E3-6332-3CB9-55DBF0B1967A}"/>
                </a:ext>
              </a:extLst>
            </p:cNvPr>
            <p:cNvSpPr/>
            <p:nvPr/>
          </p:nvSpPr>
          <p:spPr>
            <a:xfrm>
              <a:off x="5657300" y="3928500"/>
              <a:ext cx="45750" cy="58675"/>
            </a:xfrm>
            <a:custGeom>
              <a:avLst/>
              <a:gdLst/>
              <a:ahLst/>
              <a:cxnLst/>
              <a:rect l="l" t="t" r="r" b="b"/>
              <a:pathLst>
                <a:path w="1830" h="2347" extrusionOk="0">
                  <a:moveTo>
                    <a:pt x="1" y="0"/>
                  </a:moveTo>
                  <a:lnTo>
                    <a:pt x="1" y="40"/>
                  </a:lnTo>
                  <a:lnTo>
                    <a:pt x="319" y="716"/>
                  </a:lnTo>
                  <a:lnTo>
                    <a:pt x="677" y="1352"/>
                  </a:lnTo>
                  <a:lnTo>
                    <a:pt x="875" y="1670"/>
                  </a:lnTo>
                  <a:lnTo>
                    <a:pt x="995" y="1829"/>
                  </a:lnTo>
                  <a:lnTo>
                    <a:pt x="1154" y="1949"/>
                  </a:lnTo>
                  <a:lnTo>
                    <a:pt x="1432" y="218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1830" y="2306"/>
                  </a:lnTo>
                  <a:lnTo>
                    <a:pt x="1392" y="1750"/>
                  </a:lnTo>
                  <a:lnTo>
                    <a:pt x="1154" y="1472"/>
                  </a:lnTo>
                  <a:lnTo>
                    <a:pt x="915" y="1193"/>
                  </a:lnTo>
                  <a:lnTo>
                    <a:pt x="438" y="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5897;p133">
              <a:extLst>
                <a:ext uri="{FF2B5EF4-FFF2-40B4-BE49-F238E27FC236}">
                  <a16:creationId xmlns:a16="http://schemas.microsoft.com/office/drawing/2014/main" id="{0578BFB7-F9AA-D40F-F20D-FFD99381C077}"/>
                </a:ext>
              </a:extLst>
            </p:cNvPr>
            <p:cNvSpPr/>
            <p:nvPr/>
          </p:nvSpPr>
          <p:spPr>
            <a:xfrm>
              <a:off x="5657300" y="3928500"/>
              <a:ext cx="45750" cy="58675"/>
            </a:xfrm>
            <a:custGeom>
              <a:avLst/>
              <a:gdLst/>
              <a:ahLst/>
              <a:cxnLst/>
              <a:rect l="l" t="t" r="r" b="b"/>
              <a:pathLst>
                <a:path w="1830" h="234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8" y="637"/>
                  </a:lnTo>
                  <a:lnTo>
                    <a:pt x="915" y="1193"/>
                  </a:lnTo>
                  <a:lnTo>
                    <a:pt x="915" y="1193"/>
                  </a:lnTo>
                  <a:lnTo>
                    <a:pt x="1154" y="1472"/>
                  </a:lnTo>
                  <a:lnTo>
                    <a:pt x="1392" y="1750"/>
                  </a:lnTo>
                  <a:lnTo>
                    <a:pt x="1392" y="1750"/>
                  </a:lnTo>
                  <a:lnTo>
                    <a:pt x="1830" y="2306"/>
                  </a:lnTo>
                  <a:lnTo>
                    <a:pt x="1830" y="2346"/>
                  </a:lnTo>
                  <a:lnTo>
                    <a:pt x="1830" y="2346"/>
                  </a:lnTo>
                  <a:lnTo>
                    <a:pt x="1830" y="2346"/>
                  </a:lnTo>
                  <a:lnTo>
                    <a:pt x="1631" y="2267"/>
                  </a:lnTo>
                  <a:lnTo>
                    <a:pt x="1432" y="2187"/>
                  </a:lnTo>
                  <a:lnTo>
                    <a:pt x="1154" y="1949"/>
                  </a:lnTo>
                  <a:lnTo>
                    <a:pt x="1154" y="1949"/>
                  </a:lnTo>
                  <a:lnTo>
                    <a:pt x="995" y="1829"/>
                  </a:lnTo>
                  <a:lnTo>
                    <a:pt x="875" y="1670"/>
                  </a:lnTo>
                  <a:lnTo>
                    <a:pt x="677" y="1352"/>
                  </a:lnTo>
                  <a:lnTo>
                    <a:pt x="677" y="1352"/>
                  </a:lnTo>
                  <a:lnTo>
                    <a:pt x="319" y="716"/>
                  </a:lnTo>
                  <a:lnTo>
                    <a:pt x="1" y="4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5898;p133">
              <a:extLst>
                <a:ext uri="{FF2B5EF4-FFF2-40B4-BE49-F238E27FC236}">
                  <a16:creationId xmlns:a16="http://schemas.microsoft.com/office/drawing/2014/main" id="{87E75204-438F-F3F7-EF84-515D42303B32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extrusionOk="0">
                  <a:moveTo>
                    <a:pt x="0" y="1"/>
                  </a:moveTo>
                  <a:lnTo>
                    <a:pt x="0" y="41"/>
                  </a:lnTo>
                  <a:lnTo>
                    <a:pt x="358" y="160"/>
                  </a:lnTo>
                  <a:lnTo>
                    <a:pt x="676" y="319"/>
                  </a:lnTo>
                  <a:lnTo>
                    <a:pt x="994" y="478"/>
                  </a:lnTo>
                  <a:lnTo>
                    <a:pt x="1312" y="677"/>
                  </a:lnTo>
                  <a:lnTo>
                    <a:pt x="1590" y="915"/>
                  </a:lnTo>
                  <a:lnTo>
                    <a:pt x="1869" y="1114"/>
                  </a:lnTo>
                  <a:lnTo>
                    <a:pt x="2107" y="1353"/>
                  </a:lnTo>
                  <a:lnTo>
                    <a:pt x="2346" y="1631"/>
                  </a:lnTo>
                  <a:lnTo>
                    <a:pt x="2386" y="1631"/>
                  </a:lnTo>
                  <a:lnTo>
                    <a:pt x="2346" y="1432"/>
                  </a:lnTo>
                  <a:lnTo>
                    <a:pt x="2306" y="1233"/>
                  </a:lnTo>
                  <a:lnTo>
                    <a:pt x="2187" y="1074"/>
                  </a:lnTo>
                  <a:lnTo>
                    <a:pt x="2107" y="915"/>
                  </a:lnTo>
                  <a:lnTo>
                    <a:pt x="1948" y="756"/>
                  </a:lnTo>
                  <a:lnTo>
                    <a:pt x="1789" y="637"/>
                  </a:lnTo>
                  <a:lnTo>
                    <a:pt x="1431" y="438"/>
                  </a:lnTo>
                  <a:lnTo>
                    <a:pt x="1113" y="279"/>
                  </a:lnTo>
                  <a:lnTo>
                    <a:pt x="756" y="160"/>
                  </a:lnTo>
                  <a:lnTo>
                    <a:pt x="358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5899;p133">
              <a:extLst>
                <a:ext uri="{FF2B5EF4-FFF2-40B4-BE49-F238E27FC236}">
                  <a16:creationId xmlns:a16="http://schemas.microsoft.com/office/drawing/2014/main" id="{1D275582-A895-749F-5CF3-B47FF4B29BD4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58" y="80"/>
                  </a:lnTo>
                  <a:lnTo>
                    <a:pt x="756" y="160"/>
                  </a:lnTo>
                  <a:lnTo>
                    <a:pt x="1113" y="279"/>
                  </a:lnTo>
                  <a:lnTo>
                    <a:pt x="1431" y="438"/>
                  </a:lnTo>
                  <a:lnTo>
                    <a:pt x="1431" y="438"/>
                  </a:lnTo>
                  <a:lnTo>
                    <a:pt x="1789" y="637"/>
                  </a:lnTo>
                  <a:lnTo>
                    <a:pt x="1948" y="756"/>
                  </a:lnTo>
                  <a:lnTo>
                    <a:pt x="2107" y="915"/>
                  </a:lnTo>
                  <a:lnTo>
                    <a:pt x="2107" y="915"/>
                  </a:lnTo>
                  <a:lnTo>
                    <a:pt x="2187" y="1074"/>
                  </a:lnTo>
                  <a:lnTo>
                    <a:pt x="2306" y="1233"/>
                  </a:lnTo>
                  <a:lnTo>
                    <a:pt x="2346" y="1432"/>
                  </a:lnTo>
                  <a:lnTo>
                    <a:pt x="2386" y="1631"/>
                  </a:lnTo>
                  <a:lnTo>
                    <a:pt x="2386" y="1631"/>
                  </a:lnTo>
                  <a:lnTo>
                    <a:pt x="2346" y="1631"/>
                  </a:lnTo>
                  <a:lnTo>
                    <a:pt x="2346" y="1631"/>
                  </a:lnTo>
                  <a:lnTo>
                    <a:pt x="2107" y="1353"/>
                  </a:lnTo>
                  <a:lnTo>
                    <a:pt x="1869" y="1114"/>
                  </a:lnTo>
                  <a:lnTo>
                    <a:pt x="1869" y="1114"/>
                  </a:lnTo>
                  <a:lnTo>
                    <a:pt x="1590" y="915"/>
                  </a:lnTo>
                  <a:lnTo>
                    <a:pt x="1312" y="677"/>
                  </a:lnTo>
                  <a:lnTo>
                    <a:pt x="1312" y="677"/>
                  </a:lnTo>
                  <a:lnTo>
                    <a:pt x="994" y="478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358" y="16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5900;p133">
              <a:extLst>
                <a:ext uri="{FF2B5EF4-FFF2-40B4-BE49-F238E27FC236}">
                  <a16:creationId xmlns:a16="http://schemas.microsoft.com/office/drawing/2014/main" id="{3198BA66-E235-47B8-0172-D6B307978391}"/>
                </a:ext>
              </a:extLst>
            </p:cNvPr>
            <p:cNvSpPr/>
            <p:nvPr/>
          </p:nvSpPr>
          <p:spPr>
            <a:xfrm>
              <a:off x="5730850" y="4046775"/>
              <a:ext cx="111350" cy="33825"/>
            </a:xfrm>
            <a:custGeom>
              <a:avLst/>
              <a:gdLst/>
              <a:ahLst/>
              <a:cxnLst/>
              <a:rect l="l" t="t" r="r" b="b"/>
              <a:pathLst>
                <a:path w="4454" h="1353" extrusionOk="0">
                  <a:moveTo>
                    <a:pt x="1790" y="1"/>
                  </a:moveTo>
                  <a:lnTo>
                    <a:pt x="1194" y="41"/>
                  </a:lnTo>
                  <a:lnTo>
                    <a:pt x="597" y="120"/>
                  </a:lnTo>
                  <a:lnTo>
                    <a:pt x="1" y="279"/>
                  </a:lnTo>
                  <a:lnTo>
                    <a:pt x="1" y="319"/>
                  </a:lnTo>
                  <a:lnTo>
                    <a:pt x="597" y="200"/>
                  </a:lnTo>
                  <a:lnTo>
                    <a:pt x="1790" y="200"/>
                  </a:lnTo>
                  <a:lnTo>
                    <a:pt x="2386" y="279"/>
                  </a:lnTo>
                  <a:lnTo>
                    <a:pt x="2665" y="359"/>
                  </a:lnTo>
                  <a:lnTo>
                    <a:pt x="2903" y="478"/>
                  </a:lnTo>
                  <a:lnTo>
                    <a:pt x="3460" y="716"/>
                  </a:lnTo>
                  <a:lnTo>
                    <a:pt x="3698" y="836"/>
                  </a:lnTo>
                  <a:lnTo>
                    <a:pt x="3937" y="995"/>
                  </a:lnTo>
                  <a:lnTo>
                    <a:pt x="4414" y="1353"/>
                  </a:lnTo>
                  <a:lnTo>
                    <a:pt x="4454" y="1353"/>
                  </a:lnTo>
                  <a:lnTo>
                    <a:pt x="4454" y="1313"/>
                  </a:lnTo>
                  <a:lnTo>
                    <a:pt x="4295" y="1035"/>
                  </a:lnTo>
                  <a:lnTo>
                    <a:pt x="4096" y="796"/>
                  </a:lnTo>
                  <a:lnTo>
                    <a:pt x="3857" y="597"/>
                  </a:lnTo>
                  <a:lnTo>
                    <a:pt x="3619" y="398"/>
                  </a:lnTo>
                  <a:lnTo>
                    <a:pt x="3341" y="279"/>
                  </a:lnTo>
                  <a:lnTo>
                    <a:pt x="3023" y="160"/>
                  </a:lnTo>
                  <a:lnTo>
                    <a:pt x="2704" y="80"/>
                  </a:lnTo>
                  <a:lnTo>
                    <a:pt x="2426" y="41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5901;p133">
              <a:extLst>
                <a:ext uri="{FF2B5EF4-FFF2-40B4-BE49-F238E27FC236}">
                  <a16:creationId xmlns:a16="http://schemas.microsoft.com/office/drawing/2014/main" id="{BF37D41B-8F8A-41CF-311F-1F365356F0AC}"/>
                </a:ext>
              </a:extLst>
            </p:cNvPr>
            <p:cNvSpPr/>
            <p:nvPr/>
          </p:nvSpPr>
          <p:spPr>
            <a:xfrm>
              <a:off x="5730850" y="4046775"/>
              <a:ext cx="111350" cy="33825"/>
            </a:xfrm>
            <a:custGeom>
              <a:avLst/>
              <a:gdLst/>
              <a:ahLst/>
              <a:cxnLst/>
              <a:rect l="l" t="t" r="r" b="b"/>
              <a:pathLst>
                <a:path w="4454" h="1353" fill="none" extrusionOk="0">
                  <a:moveTo>
                    <a:pt x="1" y="279"/>
                  </a:moveTo>
                  <a:lnTo>
                    <a:pt x="1" y="279"/>
                  </a:lnTo>
                  <a:lnTo>
                    <a:pt x="597" y="120"/>
                  </a:lnTo>
                  <a:lnTo>
                    <a:pt x="1194" y="41"/>
                  </a:lnTo>
                  <a:lnTo>
                    <a:pt x="1790" y="1"/>
                  </a:lnTo>
                  <a:lnTo>
                    <a:pt x="2426" y="41"/>
                  </a:lnTo>
                  <a:lnTo>
                    <a:pt x="2426" y="41"/>
                  </a:lnTo>
                  <a:lnTo>
                    <a:pt x="2704" y="80"/>
                  </a:lnTo>
                  <a:lnTo>
                    <a:pt x="3023" y="160"/>
                  </a:lnTo>
                  <a:lnTo>
                    <a:pt x="3341" y="279"/>
                  </a:lnTo>
                  <a:lnTo>
                    <a:pt x="3619" y="398"/>
                  </a:lnTo>
                  <a:lnTo>
                    <a:pt x="3619" y="398"/>
                  </a:lnTo>
                  <a:lnTo>
                    <a:pt x="3857" y="597"/>
                  </a:lnTo>
                  <a:lnTo>
                    <a:pt x="4096" y="796"/>
                  </a:lnTo>
                  <a:lnTo>
                    <a:pt x="4295" y="1035"/>
                  </a:lnTo>
                  <a:lnTo>
                    <a:pt x="4454" y="1313"/>
                  </a:lnTo>
                  <a:lnTo>
                    <a:pt x="4454" y="1353"/>
                  </a:lnTo>
                  <a:lnTo>
                    <a:pt x="4414" y="1353"/>
                  </a:lnTo>
                  <a:lnTo>
                    <a:pt x="4414" y="1353"/>
                  </a:lnTo>
                  <a:lnTo>
                    <a:pt x="3937" y="995"/>
                  </a:lnTo>
                  <a:lnTo>
                    <a:pt x="3698" y="836"/>
                  </a:lnTo>
                  <a:lnTo>
                    <a:pt x="3460" y="716"/>
                  </a:lnTo>
                  <a:lnTo>
                    <a:pt x="3460" y="716"/>
                  </a:lnTo>
                  <a:lnTo>
                    <a:pt x="2903" y="478"/>
                  </a:lnTo>
                  <a:lnTo>
                    <a:pt x="2665" y="359"/>
                  </a:lnTo>
                  <a:lnTo>
                    <a:pt x="2386" y="279"/>
                  </a:lnTo>
                  <a:lnTo>
                    <a:pt x="2386" y="279"/>
                  </a:lnTo>
                  <a:lnTo>
                    <a:pt x="1790" y="200"/>
                  </a:lnTo>
                  <a:lnTo>
                    <a:pt x="1194" y="200"/>
                  </a:lnTo>
                  <a:lnTo>
                    <a:pt x="1194" y="200"/>
                  </a:lnTo>
                  <a:lnTo>
                    <a:pt x="597" y="200"/>
                  </a:lnTo>
                  <a:lnTo>
                    <a:pt x="1" y="319"/>
                  </a:lnTo>
                  <a:lnTo>
                    <a:pt x="1" y="279"/>
                  </a:lnTo>
                  <a:lnTo>
                    <a:pt x="1" y="2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5902;p133">
              <a:extLst>
                <a:ext uri="{FF2B5EF4-FFF2-40B4-BE49-F238E27FC236}">
                  <a16:creationId xmlns:a16="http://schemas.microsoft.com/office/drawing/2014/main" id="{FA010D02-683C-4F18-443B-B8FA4ECD1461}"/>
                </a:ext>
              </a:extLst>
            </p:cNvPr>
            <p:cNvSpPr/>
            <p:nvPr/>
          </p:nvSpPr>
          <p:spPr>
            <a:xfrm>
              <a:off x="5751725" y="4014975"/>
              <a:ext cx="117325" cy="20900"/>
            </a:xfrm>
            <a:custGeom>
              <a:avLst/>
              <a:gdLst/>
              <a:ahLst/>
              <a:cxnLst/>
              <a:rect l="l" t="t" r="r" b="b"/>
              <a:pathLst>
                <a:path w="4693" h="836" extrusionOk="0">
                  <a:moveTo>
                    <a:pt x="2386" y="1"/>
                  </a:moveTo>
                  <a:lnTo>
                    <a:pt x="1750" y="40"/>
                  </a:lnTo>
                  <a:lnTo>
                    <a:pt x="1154" y="120"/>
                  </a:lnTo>
                  <a:lnTo>
                    <a:pt x="557" y="319"/>
                  </a:lnTo>
                  <a:lnTo>
                    <a:pt x="1" y="597"/>
                  </a:lnTo>
                  <a:lnTo>
                    <a:pt x="1" y="637"/>
                  </a:lnTo>
                  <a:lnTo>
                    <a:pt x="597" y="438"/>
                  </a:lnTo>
                  <a:lnTo>
                    <a:pt x="1154" y="319"/>
                  </a:lnTo>
                  <a:lnTo>
                    <a:pt x="1750" y="239"/>
                  </a:lnTo>
                  <a:lnTo>
                    <a:pt x="2386" y="239"/>
                  </a:lnTo>
                  <a:lnTo>
                    <a:pt x="2943" y="358"/>
                  </a:lnTo>
                  <a:lnTo>
                    <a:pt x="3539" y="478"/>
                  </a:lnTo>
                  <a:lnTo>
                    <a:pt x="4096" y="637"/>
                  </a:lnTo>
                  <a:lnTo>
                    <a:pt x="4692" y="835"/>
                  </a:lnTo>
                  <a:lnTo>
                    <a:pt x="4692" y="796"/>
                  </a:lnTo>
                  <a:lnTo>
                    <a:pt x="4454" y="597"/>
                  </a:lnTo>
                  <a:lnTo>
                    <a:pt x="4215" y="438"/>
                  </a:lnTo>
                  <a:lnTo>
                    <a:pt x="3897" y="279"/>
                  </a:lnTo>
                  <a:lnTo>
                    <a:pt x="3619" y="160"/>
                  </a:lnTo>
                  <a:lnTo>
                    <a:pt x="3301" y="80"/>
                  </a:lnTo>
                  <a:lnTo>
                    <a:pt x="3022" y="40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5903;p133">
              <a:extLst>
                <a:ext uri="{FF2B5EF4-FFF2-40B4-BE49-F238E27FC236}">
                  <a16:creationId xmlns:a16="http://schemas.microsoft.com/office/drawing/2014/main" id="{7AB15F21-6DCD-9986-DAA8-E1913DE34BF8}"/>
                </a:ext>
              </a:extLst>
            </p:cNvPr>
            <p:cNvSpPr/>
            <p:nvPr/>
          </p:nvSpPr>
          <p:spPr>
            <a:xfrm>
              <a:off x="5629475" y="3523950"/>
              <a:ext cx="8975" cy="20900"/>
            </a:xfrm>
            <a:custGeom>
              <a:avLst/>
              <a:gdLst/>
              <a:ahLst/>
              <a:cxnLst/>
              <a:rect l="l" t="t" r="r" b="b"/>
              <a:pathLst>
                <a:path w="359" h="836" extrusionOk="0">
                  <a:moveTo>
                    <a:pt x="120" y="0"/>
                  </a:moveTo>
                  <a:lnTo>
                    <a:pt x="80" y="40"/>
                  </a:lnTo>
                  <a:lnTo>
                    <a:pt x="40" y="239"/>
                  </a:lnTo>
                  <a:lnTo>
                    <a:pt x="0" y="478"/>
                  </a:lnTo>
                  <a:lnTo>
                    <a:pt x="0" y="597"/>
                  </a:lnTo>
                  <a:lnTo>
                    <a:pt x="40" y="676"/>
                  </a:lnTo>
                  <a:lnTo>
                    <a:pt x="120" y="796"/>
                  </a:lnTo>
                  <a:lnTo>
                    <a:pt x="279" y="835"/>
                  </a:lnTo>
                  <a:lnTo>
                    <a:pt x="318" y="835"/>
                  </a:lnTo>
                  <a:lnTo>
                    <a:pt x="318" y="796"/>
                  </a:lnTo>
                  <a:lnTo>
                    <a:pt x="358" y="597"/>
                  </a:lnTo>
                  <a:lnTo>
                    <a:pt x="318" y="517"/>
                  </a:lnTo>
                  <a:lnTo>
                    <a:pt x="279" y="398"/>
                  </a:lnTo>
                  <a:lnTo>
                    <a:pt x="120" y="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5904;p133">
              <a:extLst>
                <a:ext uri="{FF2B5EF4-FFF2-40B4-BE49-F238E27FC236}">
                  <a16:creationId xmlns:a16="http://schemas.microsoft.com/office/drawing/2014/main" id="{B40E2FAF-8519-EA1A-07E8-218BBD905027}"/>
                </a:ext>
              </a:extLst>
            </p:cNvPr>
            <p:cNvSpPr/>
            <p:nvPr/>
          </p:nvSpPr>
          <p:spPr>
            <a:xfrm>
              <a:off x="5711975" y="3503075"/>
              <a:ext cx="7975" cy="37800"/>
            </a:xfrm>
            <a:custGeom>
              <a:avLst/>
              <a:gdLst/>
              <a:ahLst/>
              <a:cxnLst/>
              <a:rect l="l" t="t" r="r" b="b"/>
              <a:pathLst>
                <a:path w="319" h="1512" extrusionOk="0">
                  <a:moveTo>
                    <a:pt x="159" y="1"/>
                  </a:moveTo>
                  <a:lnTo>
                    <a:pt x="120" y="40"/>
                  </a:lnTo>
                  <a:lnTo>
                    <a:pt x="40" y="75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40" y="1472"/>
                  </a:lnTo>
                  <a:lnTo>
                    <a:pt x="40" y="1511"/>
                  </a:lnTo>
                  <a:lnTo>
                    <a:pt x="80" y="1511"/>
                  </a:lnTo>
                  <a:lnTo>
                    <a:pt x="159" y="1432"/>
                  </a:lnTo>
                  <a:lnTo>
                    <a:pt x="239" y="1352"/>
                  </a:lnTo>
                  <a:lnTo>
                    <a:pt x="318" y="1154"/>
                  </a:lnTo>
                  <a:lnTo>
                    <a:pt x="318" y="955"/>
                  </a:lnTo>
                  <a:lnTo>
                    <a:pt x="318" y="756"/>
                  </a:lnTo>
                  <a:lnTo>
                    <a:pt x="239" y="398"/>
                  </a:lnTo>
                  <a:lnTo>
                    <a:pt x="159" y="40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5905;p133">
              <a:extLst>
                <a:ext uri="{FF2B5EF4-FFF2-40B4-BE49-F238E27FC236}">
                  <a16:creationId xmlns:a16="http://schemas.microsoft.com/office/drawing/2014/main" id="{477AF60C-8093-6285-EEB3-6E0B44503D8B}"/>
                </a:ext>
              </a:extLst>
            </p:cNvPr>
            <p:cNvSpPr/>
            <p:nvPr/>
          </p:nvSpPr>
          <p:spPr>
            <a:xfrm>
              <a:off x="5793475" y="3543825"/>
              <a:ext cx="24875" cy="30850"/>
            </a:xfrm>
            <a:custGeom>
              <a:avLst/>
              <a:gdLst/>
              <a:ahLst/>
              <a:cxnLst/>
              <a:rect l="l" t="t" r="r" b="b"/>
              <a:pathLst>
                <a:path w="995" h="1234" extrusionOk="0">
                  <a:moveTo>
                    <a:pt x="955" y="1"/>
                  </a:moveTo>
                  <a:lnTo>
                    <a:pt x="398" y="557"/>
                  </a:lnTo>
                  <a:lnTo>
                    <a:pt x="279" y="677"/>
                  </a:lnTo>
                  <a:lnTo>
                    <a:pt x="160" y="836"/>
                  </a:lnTo>
                  <a:lnTo>
                    <a:pt x="40" y="995"/>
                  </a:lnTo>
                  <a:lnTo>
                    <a:pt x="1" y="1193"/>
                  </a:lnTo>
                  <a:lnTo>
                    <a:pt x="1" y="1233"/>
                  </a:lnTo>
                  <a:lnTo>
                    <a:pt x="239" y="1154"/>
                  </a:lnTo>
                  <a:lnTo>
                    <a:pt x="398" y="1034"/>
                  </a:lnTo>
                  <a:lnTo>
                    <a:pt x="518" y="915"/>
                  </a:lnTo>
                  <a:lnTo>
                    <a:pt x="597" y="716"/>
                  </a:lnTo>
                  <a:lnTo>
                    <a:pt x="796" y="398"/>
                  </a:lnTo>
                  <a:lnTo>
                    <a:pt x="995" y="40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5906;p133">
              <a:extLst>
                <a:ext uri="{FF2B5EF4-FFF2-40B4-BE49-F238E27FC236}">
                  <a16:creationId xmlns:a16="http://schemas.microsoft.com/office/drawing/2014/main" id="{CA0B5C68-3A49-EAB9-E4C3-3DA98E68B91D}"/>
                </a:ext>
              </a:extLst>
            </p:cNvPr>
            <p:cNvSpPr/>
            <p:nvPr/>
          </p:nvSpPr>
          <p:spPr>
            <a:xfrm>
              <a:off x="5841200" y="3639250"/>
              <a:ext cx="34800" cy="8975"/>
            </a:xfrm>
            <a:custGeom>
              <a:avLst/>
              <a:gdLst/>
              <a:ahLst/>
              <a:cxnLst/>
              <a:rect l="l" t="t" r="r" b="b"/>
              <a:pathLst>
                <a:path w="1392" h="359" extrusionOk="0">
                  <a:moveTo>
                    <a:pt x="1392" y="1"/>
                  </a:moveTo>
                  <a:lnTo>
                    <a:pt x="1034" y="40"/>
                  </a:lnTo>
                  <a:lnTo>
                    <a:pt x="358" y="40"/>
                  </a:lnTo>
                  <a:lnTo>
                    <a:pt x="199" y="80"/>
                  </a:lnTo>
                  <a:lnTo>
                    <a:pt x="40" y="199"/>
                  </a:lnTo>
                  <a:lnTo>
                    <a:pt x="0" y="199"/>
                  </a:lnTo>
                  <a:lnTo>
                    <a:pt x="199" y="319"/>
                  </a:lnTo>
                  <a:lnTo>
                    <a:pt x="358" y="358"/>
                  </a:lnTo>
                  <a:lnTo>
                    <a:pt x="557" y="358"/>
                  </a:lnTo>
                  <a:lnTo>
                    <a:pt x="756" y="319"/>
                  </a:lnTo>
                  <a:lnTo>
                    <a:pt x="1074" y="19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5907;p133">
              <a:extLst>
                <a:ext uri="{FF2B5EF4-FFF2-40B4-BE49-F238E27FC236}">
                  <a16:creationId xmlns:a16="http://schemas.microsoft.com/office/drawing/2014/main" id="{6D2C0285-6FA1-D9F7-FB95-4E1454ECB920}"/>
                </a:ext>
              </a:extLst>
            </p:cNvPr>
            <p:cNvSpPr/>
            <p:nvPr/>
          </p:nvSpPr>
          <p:spPr>
            <a:xfrm>
              <a:off x="5843175" y="3733675"/>
              <a:ext cx="35800" cy="8975"/>
            </a:xfrm>
            <a:custGeom>
              <a:avLst/>
              <a:gdLst/>
              <a:ahLst/>
              <a:cxnLst/>
              <a:rect l="l" t="t" r="r" b="b"/>
              <a:pathLst>
                <a:path w="1432" h="359" extrusionOk="0">
                  <a:moveTo>
                    <a:pt x="239" y="1"/>
                  </a:moveTo>
                  <a:lnTo>
                    <a:pt x="40" y="40"/>
                  </a:lnTo>
                  <a:lnTo>
                    <a:pt x="1" y="80"/>
                  </a:lnTo>
                  <a:lnTo>
                    <a:pt x="160" y="239"/>
                  </a:lnTo>
                  <a:lnTo>
                    <a:pt x="319" y="319"/>
                  </a:lnTo>
                  <a:lnTo>
                    <a:pt x="518" y="359"/>
                  </a:lnTo>
                  <a:lnTo>
                    <a:pt x="716" y="319"/>
                  </a:lnTo>
                  <a:lnTo>
                    <a:pt x="1074" y="279"/>
                  </a:lnTo>
                  <a:lnTo>
                    <a:pt x="1432" y="199"/>
                  </a:lnTo>
                  <a:lnTo>
                    <a:pt x="1432" y="160"/>
                  </a:lnTo>
                  <a:lnTo>
                    <a:pt x="1074" y="120"/>
                  </a:lnTo>
                  <a:lnTo>
                    <a:pt x="716" y="80"/>
                  </a:lnTo>
                  <a:lnTo>
                    <a:pt x="557" y="4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5908;p133">
              <a:extLst>
                <a:ext uri="{FF2B5EF4-FFF2-40B4-BE49-F238E27FC236}">
                  <a16:creationId xmlns:a16="http://schemas.microsoft.com/office/drawing/2014/main" id="{10F6F862-D69C-715D-EA91-509B9C15CE3D}"/>
                </a:ext>
              </a:extLst>
            </p:cNvPr>
            <p:cNvSpPr/>
            <p:nvPr/>
          </p:nvSpPr>
          <p:spPr>
            <a:xfrm>
              <a:off x="5807400" y="3820150"/>
              <a:ext cx="34800" cy="13950"/>
            </a:xfrm>
            <a:custGeom>
              <a:avLst/>
              <a:gdLst/>
              <a:ahLst/>
              <a:cxnLst/>
              <a:rect l="l" t="t" r="r" b="b"/>
              <a:pathLst>
                <a:path w="1392" h="558" extrusionOk="0">
                  <a:moveTo>
                    <a:pt x="0" y="1"/>
                  </a:moveTo>
                  <a:lnTo>
                    <a:pt x="0" y="40"/>
                  </a:lnTo>
                  <a:lnTo>
                    <a:pt x="80" y="239"/>
                  </a:lnTo>
                  <a:lnTo>
                    <a:pt x="239" y="359"/>
                  </a:lnTo>
                  <a:lnTo>
                    <a:pt x="438" y="438"/>
                  </a:lnTo>
                  <a:lnTo>
                    <a:pt x="597" y="478"/>
                  </a:lnTo>
                  <a:lnTo>
                    <a:pt x="994" y="557"/>
                  </a:lnTo>
                  <a:lnTo>
                    <a:pt x="1392" y="557"/>
                  </a:lnTo>
                  <a:lnTo>
                    <a:pt x="1392" y="518"/>
                  </a:lnTo>
                  <a:lnTo>
                    <a:pt x="716" y="239"/>
                  </a:lnTo>
                  <a:lnTo>
                    <a:pt x="557" y="160"/>
                  </a:lnTo>
                  <a:lnTo>
                    <a:pt x="398" y="80"/>
                  </a:lnTo>
                  <a:lnTo>
                    <a:pt x="199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5909;p133">
              <a:extLst>
                <a:ext uri="{FF2B5EF4-FFF2-40B4-BE49-F238E27FC236}">
                  <a16:creationId xmlns:a16="http://schemas.microsoft.com/office/drawing/2014/main" id="{7565EDBF-5DE7-8769-110F-014251C25958}"/>
                </a:ext>
              </a:extLst>
            </p:cNvPr>
            <p:cNvSpPr/>
            <p:nvPr/>
          </p:nvSpPr>
          <p:spPr>
            <a:xfrm>
              <a:off x="5557900" y="4080575"/>
              <a:ext cx="18925" cy="19900"/>
            </a:xfrm>
            <a:custGeom>
              <a:avLst/>
              <a:gdLst/>
              <a:ahLst/>
              <a:cxnLst/>
              <a:rect l="l" t="t" r="r" b="b"/>
              <a:pathLst>
                <a:path w="757" h="796" extrusionOk="0">
                  <a:moveTo>
                    <a:pt x="1" y="1"/>
                  </a:moveTo>
                  <a:lnTo>
                    <a:pt x="637" y="796"/>
                  </a:lnTo>
                  <a:lnTo>
                    <a:pt x="756" y="7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5910;p133">
              <a:extLst>
                <a:ext uri="{FF2B5EF4-FFF2-40B4-BE49-F238E27FC236}">
                  <a16:creationId xmlns:a16="http://schemas.microsoft.com/office/drawing/2014/main" id="{75DB2A6A-4D62-69BA-7DC6-DF19933A9432}"/>
                </a:ext>
              </a:extLst>
            </p:cNvPr>
            <p:cNvSpPr/>
            <p:nvPr/>
          </p:nvSpPr>
          <p:spPr>
            <a:xfrm>
              <a:off x="5557900" y="4080575"/>
              <a:ext cx="18925" cy="19900"/>
            </a:xfrm>
            <a:custGeom>
              <a:avLst/>
              <a:gdLst/>
              <a:ahLst/>
              <a:cxnLst/>
              <a:rect l="l" t="t" r="r" b="b"/>
              <a:pathLst>
                <a:path w="757" h="79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756" y="716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5911;p133">
              <a:extLst>
                <a:ext uri="{FF2B5EF4-FFF2-40B4-BE49-F238E27FC236}">
                  <a16:creationId xmlns:a16="http://schemas.microsoft.com/office/drawing/2014/main" id="{433BDDA2-9107-4D93-E0F8-09694865CF19}"/>
                </a:ext>
              </a:extLst>
            </p:cNvPr>
            <p:cNvSpPr/>
            <p:nvPr/>
          </p:nvSpPr>
          <p:spPr>
            <a:xfrm>
              <a:off x="5637425" y="41730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4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5912;p133">
              <a:extLst>
                <a:ext uri="{FF2B5EF4-FFF2-40B4-BE49-F238E27FC236}">
                  <a16:creationId xmlns:a16="http://schemas.microsoft.com/office/drawing/2014/main" id="{90C3E1EF-1760-5196-4D0E-C6F088C85EE6}"/>
                </a:ext>
              </a:extLst>
            </p:cNvPr>
            <p:cNvSpPr/>
            <p:nvPr/>
          </p:nvSpPr>
          <p:spPr>
            <a:xfrm>
              <a:off x="5638425" y="4173025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5913;p133">
              <a:extLst>
                <a:ext uri="{FF2B5EF4-FFF2-40B4-BE49-F238E27FC236}">
                  <a16:creationId xmlns:a16="http://schemas.microsoft.com/office/drawing/2014/main" id="{2B21A6C3-5454-EDE6-3DD9-D9054BD4A6C0}"/>
                </a:ext>
              </a:extLst>
            </p:cNvPr>
            <p:cNvSpPr/>
            <p:nvPr/>
          </p:nvSpPr>
          <p:spPr>
            <a:xfrm>
              <a:off x="5637425" y="41730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5914;p133">
              <a:extLst>
                <a:ext uri="{FF2B5EF4-FFF2-40B4-BE49-F238E27FC236}">
                  <a16:creationId xmlns:a16="http://schemas.microsoft.com/office/drawing/2014/main" id="{EC8DAEFD-C0D0-4CC7-9A46-08BD5C864A21}"/>
                </a:ext>
              </a:extLst>
            </p:cNvPr>
            <p:cNvSpPr/>
            <p:nvPr/>
          </p:nvSpPr>
          <p:spPr>
            <a:xfrm>
              <a:off x="5637425" y="4173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5915;p133">
              <a:extLst>
                <a:ext uri="{FF2B5EF4-FFF2-40B4-BE49-F238E27FC236}">
                  <a16:creationId xmlns:a16="http://schemas.microsoft.com/office/drawing/2014/main" id="{806A0E55-AFDB-4CD1-A6F1-C9DAA61938F4}"/>
                </a:ext>
              </a:extLst>
            </p:cNvPr>
            <p:cNvSpPr/>
            <p:nvPr/>
          </p:nvSpPr>
          <p:spPr>
            <a:xfrm>
              <a:off x="5593700" y="4147175"/>
              <a:ext cx="144150" cy="218700"/>
            </a:xfrm>
            <a:custGeom>
              <a:avLst/>
              <a:gdLst/>
              <a:ahLst/>
              <a:cxnLst/>
              <a:rect l="l" t="t" r="r" b="b"/>
              <a:pathLst>
                <a:path w="5766" h="8748" extrusionOk="0">
                  <a:moveTo>
                    <a:pt x="1511" y="0"/>
                  </a:moveTo>
                  <a:lnTo>
                    <a:pt x="1630" y="517"/>
                  </a:lnTo>
                  <a:lnTo>
                    <a:pt x="1789" y="1074"/>
                  </a:lnTo>
                  <a:lnTo>
                    <a:pt x="2664" y="2028"/>
                  </a:lnTo>
                  <a:lnTo>
                    <a:pt x="3141" y="2585"/>
                  </a:lnTo>
                  <a:lnTo>
                    <a:pt x="3618" y="3221"/>
                  </a:lnTo>
                  <a:lnTo>
                    <a:pt x="4055" y="3857"/>
                  </a:lnTo>
                  <a:lnTo>
                    <a:pt x="4254" y="4215"/>
                  </a:lnTo>
                  <a:lnTo>
                    <a:pt x="4413" y="4533"/>
                  </a:lnTo>
                  <a:lnTo>
                    <a:pt x="4572" y="4851"/>
                  </a:lnTo>
                  <a:lnTo>
                    <a:pt x="4652" y="5209"/>
                  </a:lnTo>
                  <a:lnTo>
                    <a:pt x="4731" y="5527"/>
                  </a:lnTo>
                  <a:lnTo>
                    <a:pt x="4731" y="5885"/>
                  </a:lnTo>
                  <a:lnTo>
                    <a:pt x="4731" y="6243"/>
                  </a:lnTo>
                  <a:lnTo>
                    <a:pt x="4652" y="6561"/>
                  </a:lnTo>
                  <a:lnTo>
                    <a:pt x="4493" y="6919"/>
                  </a:lnTo>
                  <a:lnTo>
                    <a:pt x="4254" y="7237"/>
                  </a:lnTo>
                  <a:lnTo>
                    <a:pt x="4095" y="7396"/>
                  </a:lnTo>
                  <a:lnTo>
                    <a:pt x="3936" y="7555"/>
                  </a:lnTo>
                  <a:lnTo>
                    <a:pt x="3737" y="7674"/>
                  </a:lnTo>
                  <a:lnTo>
                    <a:pt x="3539" y="7793"/>
                  </a:lnTo>
                  <a:lnTo>
                    <a:pt x="3300" y="7873"/>
                  </a:lnTo>
                  <a:lnTo>
                    <a:pt x="3062" y="7952"/>
                  </a:lnTo>
                  <a:lnTo>
                    <a:pt x="2823" y="7992"/>
                  </a:lnTo>
                  <a:lnTo>
                    <a:pt x="2266" y="7992"/>
                  </a:lnTo>
                  <a:lnTo>
                    <a:pt x="1948" y="7873"/>
                  </a:lnTo>
                  <a:lnTo>
                    <a:pt x="1670" y="7753"/>
                  </a:lnTo>
                  <a:lnTo>
                    <a:pt x="1431" y="7515"/>
                  </a:lnTo>
                  <a:lnTo>
                    <a:pt x="1312" y="7316"/>
                  </a:lnTo>
                  <a:lnTo>
                    <a:pt x="1193" y="7078"/>
                  </a:lnTo>
                  <a:lnTo>
                    <a:pt x="1113" y="6799"/>
                  </a:lnTo>
                  <a:lnTo>
                    <a:pt x="1074" y="6521"/>
                  </a:lnTo>
                  <a:lnTo>
                    <a:pt x="1113" y="6282"/>
                  </a:lnTo>
                  <a:lnTo>
                    <a:pt x="1153" y="6044"/>
                  </a:lnTo>
                  <a:lnTo>
                    <a:pt x="1312" y="5885"/>
                  </a:lnTo>
                  <a:lnTo>
                    <a:pt x="1471" y="5766"/>
                  </a:lnTo>
                  <a:lnTo>
                    <a:pt x="1749" y="5646"/>
                  </a:lnTo>
                  <a:lnTo>
                    <a:pt x="2147" y="5646"/>
                  </a:lnTo>
                  <a:lnTo>
                    <a:pt x="2306" y="5686"/>
                  </a:lnTo>
                  <a:lnTo>
                    <a:pt x="2664" y="5845"/>
                  </a:lnTo>
                  <a:lnTo>
                    <a:pt x="2982" y="5964"/>
                  </a:lnTo>
                  <a:lnTo>
                    <a:pt x="3141" y="6004"/>
                  </a:lnTo>
                  <a:lnTo>
                    <a:pt x="3340" y="6044"/>
                  </a:lnTo>
                  <a:lnTo>
                    <a:pt x="3380" y="6044"/>
                  </a:lnTo>
                  <a:lnTo>
                    <a:pt x="3539" y="6004"/>
                  </a:lnTo>
                  <a:lnTo>
                    <a:pt x="3618" y="5964"/>
                  </a:lnTo>
                  <a:lnTo>
                    <a:pt x="3658" y="5925"/>
                  </a:lnTo>
                  <a:lnTo>
                    <a:pt x="3698" y="5766"/>
                  </a:lnTo>
                  <a:lnTo>
                    <a:pt x="3658" y="5567"/>
                  </a:lnTo>
                  <a:lnTo>
                    <a:pt x="3539" y="5567"/>
                  </a:lnTo>
                  <a:lnTo>
                    <a:pt x="3419" y="5607"/>
                  </a:lnTo>
                  <a:lnTo>
                    <a:pt x="3221" y="5567"/>
                  </a:lnTo>
                  <a:lnTo>
                    <a:pt x="2942" y="5447"/>
                  </a:lnTo>
                  <a:lnTo>
                    <a:pt x="2346" y="5129"/>
                  </a:lnTo>
                  <a:lnTo>
                    <a:pt x="2028" y="4970"/>
                  </a:lnTo>
                  <a:lnTo>
                    <a:pt x="1869" y="4970"/>
                  </a:lnTo>
                  <a:lnTo>
                    <a:pt x="1670" y="4931"/>
                  </a:lnTo>
                  <a:lnTo>
                    <a:pt x="1431" y="4970"/>
                  </a:lnTo>
                  <a:lnTo>
                    <a:pt x="1153" y="5050"/>
                  </a:lnTo>
                  <a:lnTo>
                    <a:pt x="875" y="5209"/>
                  </a:lnTo>
                  <a:lnTo>
                    <a:pt x="557" y="5447"/>
                  </a:lnTo>
                  <a:lnTo>
                    <a:pt x="358" y="5646"/>
                  </a:lnTo>
                  <a:lnTo>
                    <a:pt x="199" y="5845"/>
                  </a:lnTo>
                  <a:lnTo>
                    <a:pt x="119" y="6084"/>
                  </a:lnTo>
                  <a:lnTo>
                    <a:pt x="40" y="6282"/>
                  </a:lnTo>
                  <a:lnTo>
                    <a:pt x="0" y="6521"/>
                  </a:lnTo>
                  <a:lnTo>
                    <a:pt x="0" y="6760"/>
                  </a:lnTo>
                  <a:lnTo>
                    <a:pt x="40" y="7038"/>
                  </a:lnTo>
                  <a:lnTo>
                    <a:pt x="80" y="7237"/>
                  </a:lnTo>
                  <a:lnTo>
                    <a:pt x="199" y="7475"/>
                  </a:lnTo>
                  <a:lnTo>
                    <a:pt x="318" y="7714"/>
                  </a:lnTo>
                  <a:lnTo>
                    <a:pt x="437" y="7913"/>
                  </a:lnTo>
                  <a:lnTo>
                    <a:pt x="636" y="8111"/>
                  </a:lnTo>
                  <a:lnTo>
                    <a:pt x="835" y="8270"/>
                  </a:lnTo>
                  <a:lnTo>
                    <a:pt x="1034" y="8429"/>
                  </a:lnTo>
                  <a:lnTo>
                    <a:pt x="1272" y="8509"/>
                  </a:lnTo>
                  <a:lnTo>
                    <a:pt x="1551" y="8628"/>
                  </a:lnTo>
                  <a:lnTo>
                    <a:pt x="2147" y="8708"/>
                  </a:lnTo>
                  <a:lnTo>
                    <a:pt x="2743" y="8747"/>
                  </a:lnTo>
                  <a:lnTo>
                    <a:pt x="3101" y="8747"/>
                  </a:lnTo>
                  <a:lnTo>
                    <a:pt x="3499" y="8708"/>
                  </a:lnTo>
                  <a:lnTo>
                    <a:pt x="3857" y="8588"/>
                  </a:lnTo>
                  <a:lnTo>
                    <a:pt x="4215" y="8469"/>
                  </a:lnTo>
                  <a:lnTo>
                    <a:pt x="4533" y="8310"/>
                  </a:lnTo>
                  <a:lnTo>
                    <a:pt x="4811" y="8111"/>
                  </a:lnTo>
                  <a:lnTo>
                    <a:pt x="5049" y="7833"/>
                  </a:lnTo>
                  <a:lnTo>
                    <a:pt x="5288" y="7555"/>
                  </a:lnTo>
                  <a:lnTo>
                    <a:pt x="5487" y="7117"/>
                  </a:lnTo>
                  <a:lnTo>
                    <a:pt x="5646" y="6640"/>
                  </a:lnTo>
                  <a:lnTo>
                    <a:pt x="5725" y="6123"/>
                  </a:lnTo>
                  <a:lnTo>
                    <a:pt x="5765" y="5607"/>
                  </a:lnTo>
                  <a:lnTo>
                    <a:pt x="5725" y="5090"/>
                  </a:lnTo>
                  <a:lnTo>
                    <a:pt x="5646" y="4573"/>
                  </a:lnTo>
                  <a:lnTo>
                    <a:pt x="5487" y="4056"/>
                  </a:lnTo>
                  <a:lnTo>
                    <a:pt x="5288" y="3619"/>
                  </a:lnTo>
                  <a:lnTo>
                    <a:pt x="5049" y="3300"/>
                  </a:lnTo>
                  <a:lnTo>
                    <a:pt x="4771" y="2943"/>
                  </a:lnTo>
                  <a:lnTo>
                    <a:pt x="4374" y="2545"/>
                  </a:lnTo>
                  <a:lnTo>
                    <a:pt x="3896" y="2108"/>
                  </a:lnTo>
                  <a:lnTo>
                    <a:pt x="2743" y="107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A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5916;p133">
              <a:extLst>
                <a:ext uri="{FF2B5EF4-FFF2-40B4-BE49-F238E27FC236}">
                  <a16:creationId xmlns:a16="http://schemas.microsoft.com/office/drawing/2014/main" id="{CF64F38E-7E72-5F1F-44A4-4045436909EA}"/>
                </a:ext>
              </a:extLst>
            </p:cNvPr>
            <p:cNvSpPr/>
            <p:nvPr/>
          </p:nvSpPr>
          <p:spPr>
            <a:xfrm>
              <a:off x="5593700" y="4147175"/>
              <a:ext cx="144150" cy="218700"/>
            </a:xfrm>
            <a:custGeom>
              <a:avLst/>
              <a:gdLst/>
              <a:ahLst/>
              <a:cxnLst/>
              <a:rect l="l" t="t" r="r" b="b"/>
              <a:pathLst>
                <a:path w="5766" h="8748" fill="none" extrusionOk="0">
                  <a:moveTo>
                    <a:pt x="1511" y="0"/>
                  </a:moveTo>
                  <a:lnTo>
                    <a:pt x="1511" y="0"/>
                  </a:lnTo>
                  <a:lnTo>
                    <a:pt x="1630" y="517"/>
                  </a:lnTo>
                  <a:lnTo>
                    <a:pt x="1789" y="1074"/>
                  </a:lnTo>
                  <a:lnTo>
                    <a:pt x="1789" y="1074"/>
                  </a:lnTo>
                  <a:lnTo>
                    <a:pt x="1789" y="1074"/>
                  </a:lnTo>
                  <a:lnTo>
                    <a:pt x="2664" y="2028"/>
                  </a:lnTo>
                  <a:lnTo>
                    <a:pt x="3141" y="2585"/>
                  </a:lnTo>
                  <a:lnTo>
                    <a:pt x="3618" y="3221"/>
                  </a:lnTo>
                  <a:lnTo>
                    <a:pt x="4055" y="3857"/>
                  </a:lnTo>
                  <a:lnTo>
                    <a:pt x="4254" y="4215"/>
                  </a:lnTo>
                  <a:lnTo>
                    <a:pt x="4413" y="4533"/>
                  </a:lnTo>
                  <a:lnTo>
                    <a:pt x="4572" y="4851"/>
                  </a:lnTo>
                  <a:lnTo>
                    <a:pt x="4652" y="5209"/>
                  </a:lnTo>
                  <a:lnTo>
                    <a:pt x="4731" y="5527"/>
                  </a:lnTo>
                  <a:lnTo>
                    <a:pt x="4731" y="5885"/>
                  </a:lnTo>
                  <a:lnTo>
                    <a:pt x="4731" y="5885"/>
                  </a:lnTo>
                  <a:lnTo>
                    <a:pt x="4731" y="6243"/>
                  </a:lnTo>
                  <a:lnTo>
                    <a:pt x="4652" y="6561"/>
                  </a:lnTo>
                  <a:lnTo>
                    <a:pt x="4493" y="6919"/>
                  </a:lnTo>
                  <a:lnTo>
                    <a:pt x="4254" y="7237"/>
                  </a:lnTo>
                  <a:lnTo>
                    <a:pt x="4254" y="7237"/>
                  </a:lnTo>
                  <a:lnTo>
                    <a:pt x="4095" y="7396"/>
                  </a:lnTo>
                  <a:lnTo>
                    <a:pt x="3936" y="7555"/>
                  </a:lnTo>
                  <a:lnTo>
                    <a:pt x="3737" y="7674"/>
                  </a:lnTo>
                  <a:lnTo>
                    <a:pt x="3539" y="7793"/>
                  </a:lnTo>
                  <a:lnTo>
                    <a:pt x="3300" y="7873"/>
                  </a:lnTo>
                  <a:lnTo>
                    <a:pt x="3062" y="7952"/>
                  </a:lnTo>
                  <a:lnTo>
                    <a:pt x="2823" y="7992"/>
                  </a:lnTo>
                  <a:lnTo>
                    <a:pt x="2584" y="7992"/>
                  </a:lnTo>
                  <a:lnTo>
                    <a:pt x="2584" y="7992"/>
                  </a:lnTo>
                  <a:lnTo>
                    <a:pt x="2266" y="7992"/>
                  </a:lnTo>
                  <a:lnTo>
                    <a:pt x="1948" y="7873"/>
                  </a:lnTo>
                  <a:lnTo>
                    <a:pt x="1670" y="7753"/>
                  </a:lnTo>
                  <a:lnTo>
                    <a:pt x="1431" y="7515"/>
                  </a:lnTo>
                  <a:lnTo>
                    <a:pt x="1431" y="7515"/>
                  </a:lnTo>
                  <a:lnTo>
                    <a:pt x="1312" y="7316"/>
                  </a:lnTo>
                  <a:lnTo>
                    <a:pt x="1193" y="7078"/>
                  </a:lnTo>
                  <a:lnTo>
                    <a:pt x="1113" y="6799"/>
                  </a:lnTo>
                  <a:lnTo>
                    <a:pt x="1074" y="6521"/>
                  </a:lnTo>
                  <a:lnTo>
                    <a:pt x="1074" y="6521"/>
                  </a:lnTo>
                  <a:lnTo>
                    <a:pt x="1113" y="6282"/>
                  </a:lnTo>
                  <a:lnTo>
                    <a:pt x="1153" y="6044"/>
                  </a:lnTo>
                  <a:lnTo>
                    <a:pt x="1312" y="5885"/>
                  </a:lnTo>
                  <a:lnTo>
                    <a:pt x="1471" y="5766"/>
                  </a:lnTo>
                  <a:lnTo>
                    <a:pt x="1471" y="5766"/>
                  </a:lnTo>
                  <a:lnTo>
                    <a:pt x="1749" y="5646"/>
                  </a:lnTo>
                  <a:lnTo>
                    <a:pt x="1948" y="5646"/>
                  </a:lnTo>
                  <a:lnTo>
                    <a:pt x="1948" y="5646"/>
                  </a:lnTo>
                  <a:lnTo>
                    <a:pt x="2147" y="5646"/>
                  </a:lnTo>
                  <a:lnTo>
                    <a:pt x="2306" y="5686"/>
                  </a:lnTo>
                  <a:lnTo>
                    <a:pt x="2664" y="5845"/>
                  </a:lnTo>
                  <a:lnTo>
                    <a:pt x="2982" y="5964"/>
                  </a:lnTo>
                  <a:lnTo>
                    <a:pt x="3141" y="6004"/>
                  </a:lnTo>
                  <a:lnTo>
                    <a:pt x="3340" y="6044"/>
                  </a:lnTo>
                  <a:lnTo>
                    <a:pt x="3340" y="6044"/>
                  </a:lnTo>
                  <a:lnTo>
                    <a:pt x="3380" y="6044"/>
                  </a:lnTo>
                  <a:lnTo>
                    <a:pt x="3380" y="6044"/>
                  </a:lnTo>
                  <a:lnTo>
                    <a:pt x="3539" y="6004"/>
                  </a:lnTo>
                  <a:lnTo>
                    <a:pt x="3618" y="5964"/>
                  </a:lnTo>
                  <a:lnTo>
                    <a:pt x="3658" y="5925"/>
                  </a:lnTo>
                  <a:lnTo>
                    <a:pt x="3698" y="5766"/>
                  </a:lnTo>
                  <a:lnTo>
                    <a:pt x="3658" y="5567"/>
                  </a:lnTo>
                  <a:lnTo>
                    <a:pt x="3658" y="5567"/>
                  </a:lnTo>
                  <a:lnTo>
                    <a:pt x="3539" y="5567"/>
                  </a:lnTo>
                  <a:lnTo>
                    <a:pt x="3419" y="5607"/>
                  </a:lnTo>
                  <a:lnTo>
                    <a:pt x="3419" y="5607"/>
                  </a:lnTo>
                  <a:lnTo>
                    <a:pt x="3221" y="5567"/>
                  </a:lnTo>
                  <a:lnTo>
                    <a:pt x="2942" y="5447"/>
                  </a:lnTo>
                  <a:lnTo>
                    <a:pt x="2942" y="5447"/>
                  </a:lnTo>
                  <a:lnTo>
                    <a:pt x="2346" y="5129"/>
                  </a:lnTo>
                  <a:lnTo>
                    <a:pt x="2028" y="4970"/>
                  </a:lnTo>
                  <a:lnTo>
                    <a:pt x="1869" y="4970"/>
                  </a:lnTo>
                  <a:lnTo>
                    <a:pt x="1670" y="4931"/>
                  </a:lnTo>
                  <a:lnTo>
                    <a:pt x="1670" y="4931"/>
                  </a:lnTo>
                  <a:lnTo>
                    <a:pt x="1431" y="4970"/>
                  </a:lnTo>
                  <a:lnTo>
                    <a:pt x="1153" y="5050"/>
                  </a:lnTo>
                  <a:lnTo>
                    <a:pt x="875" y="5209"/>
                  </a:lnTo>
                  <a:lnTo>
                    <a:pt x="557" y="5447"/>
                  </a:lnTo>
                  <a:lnTo>
                    <a:pt x="557" y="5447"/>
                  </a:lnTo>
                  <a:lnTo>
                    <a:pt x="358" y="5646"/>
                  </a:lnTo>
                  <a:lnTo>
                    <a:pt x="199" y="5845"/>
                  </a:lnTo>
                  <a:lnTo>
                    <a:pt x="119" y="6084"/>
                  </a:lnTo>
                  <a:lnTo>
                    <a:pt x="40" y="6282"/>
                  </a:lnTo>
                  <a:lnTo>
                    <a:pt x="0" y="6521"/>
                  </a:lnTo>
                  <a:lnTo>
                    <a:pt x="0" y="6760"/>
                  </a:lnTo>
                  <a:lnTo>
                    <a:pt x="40" y="7038"/>
                  </a:lnTo>
                  <a:lnTo>
                    <a:pt x="80" y="7237"/>
                  </a:lnTo>
                  <a:lnTo>
                    <a:pt x="199" y="7475"/>
                  </a:lnTo>
                  <a:lnTo>
                    <a:pt x="318" y="7714"/>
                  </a:lnTo>
                  <a:lnTo>
                    <a:pt x="437" y="7913"/>
                  </a:lnTo>
                  <a:lnTo>
                    <a:pt x="636" y="8111"/>
                  </a:lnTo>
                  <a:lnTo>
                    <a:pt x="835" y="8270"/>
                  </a:lnTo>
                  <a:lnTo>
                    <a:pt x="1034" y="8429"/>
                  </a:lnTo>
                  <a:lnTo>
                    <a:pt x="1272" y="8509"/>
                  </a:lnTo>
                  <a:lnTo>
                    <a:pt x="1551" y="8628"/>
                  </a:lnTo>
                  <a:lnTo>
                    <a:pt x="1551" y="8628"/>
                  </a:lnTo>
                  <a:lnTo>
                    <a:pt x="2147" y="8708"/>
                  </a:lnTo>
                  <a:lnTo>
                    <a:pt x="2743" y="8747"/>
                  </a:lnTo>
                  <a:lnTo>
                    <a:pt x="2743" y="8747"/>
                  </a:lnTo>
                  <a:lnTo>
                    <a:pt x="3101" y="8747"/>
                  </a:lnTo>
                  <a:lnTo>
                    <a:pt x="3499" y="8708"/>
                  </a:lnTo>
                  <a:lnTo>
                    <a:pt x="3857" y="8588"/>
                  </a:lnTo>
                  <a:lnTo>
                    <a:pt x="4215" y="8469"/>
                  </a:lnTo>
                  <a:lnTo>
                    <a:pt x="4533" y="8310"/>
                  </a:lnTo>
                  <a:lnTo>
                    <a:pt x="4811" y="8111"/>
                  </a:lnTo>
                  <a:lnTo>
                    <a:pt x="5049" y="7833"/>
                  </a:lnTo>
                  <a:lnTo>
                    <a:pt x="5288" y="7555"/>
                  </a:lnTo>
                  <a:lnTo>
                    <a:pt x="5288" y="7555"/>
                  </a:lnTo>
                  <a:lnTo>
                    <a:pt x="5487" y="7117"/>
                  </a:lnTo>
                  <a:lnTo>
                    <a:pt x="5646" y="6640"/>
                  </a:lnTo>
                  <a:lnTo>
                    <a:pt x="5725" y="6123"/>
                  </a:lnTo>
                  <a:lnTo>
                    <a:pt x="5765" y="5607"/>
                  </a:lnTo>
                  <a:lnTo>
                    <a:pt x="5725" y="5090"/>
                  </a:lnTo>
                  <a:lnTo>
                    <a:pt x="5646" y="4573"/>
                  </a:lnTo>
                  <a:lnTo>
                    <a:pt x="5487" y="4056"/>
                  </a:lnTo>
                  <a:lnTo>
                    <a:pt x="5288" y="3619"/>
                  </a:lnTo>
                  <a:lnTo>
                    <a:pt x="5288" y="3619"/>
                  </a:lnTo>
                  <a:lnTo>
                    <a:pt x="5049" y="3300"/>
                  </a:lnTo>
                  <a:lnTo>
                    <a:pt x="4771" y="2943"/>
                  </a:lnTo>
                  <a:lnTo>
                    <a:pt x="4374" y="2545"/>
                  </a:lnTo>
                  <a:lnTo>
                    <a:pt x="3896" y="2108"/>
                  </a:lnTo>
                  <a:lnTo>
                    <a:pt x="2743" y="1074"/>
                  </a:lnTo>
                  <a:lnTo>
                    <a:pt x="1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5917;p133">
              <a:extLst>
                <a:ext uri="{FF2B5EF4-FFF2-40B4-BE49-F238E27FC236}">
                  <a16:creationId xmlns:a16="http://schemas.microsoft.com/office/drawing/2014/main" id="{7943554C-D277-38CB-5C04-8F258C23159D}"/>
                </a:ext>
              </a:extLst>
            </p:cNvPr>
            <p:cNvSpPr/>
            <p:nvPr/>
          </p:nvSpPr>
          <p:spPr>
            <a:xfrm>
              <a:off x="5583750" y="4111400"/>
              <a:ext cx="54700" cy="62625"/>
            </a:xfrm>
            <a:custGeom>
              <a:avLst/>
              <a:gdLst/>
              <a:ahLst/>
              <a:cxnLst/>
              <a:rect l="l" t="t" r="r" b="b"/>
              <a:pathLst>
                <a:path w="2188" h="2505" extrusionOk="0">
                  <a:moveTo>
                    <a:pt x="239" y="0"/>
                  </a:moveTo>
                  <a:lnTo>
                    <a:pt x="0" y="40"/>
                  </a:lnTo>
                  <a:lnTo>
                    <a:pt x="1074" y="1272"/>
                  </a:lnTo>
                  <a:lnTo>
                    <a:pt x="2147" y="2465"/>
                  </a:lnTo>
                  <a:lnTo>
                    <a:pt x="2176" y="2465"/>
                  </a:lnTo>
                  <a:lnTo>
                    <a:pt x="2028" y="1948"/>
                  </a:lnTo>
                  <a:lnTo>
                    <a:pt x="1909" y="1431"/>
                  </a:lnTo>
                  <a:lnTo>
                    <a:pt x="239" y="0"/>
                  </a:lnTo>
                  <a:close/>
                  <a:moveTo>
                    <a:pt x="2176" y="2465"/>
                  </a:moveTo>
                  <a:lnTo>
                    <a:pt x="2187" y="2505"/>
                  </a:lnTo>
                  <a:lnTo>
                    <a:pt x="2187" y="2465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5918;p133">
              <a:extLst>
                <a:ext uri="{FF2B5EF4-FFF2-40B4-BE49-F238E27FC236}">
                  <a16:creationId xmlns:a16="http://schemas.microsoft.com/office/drawing/2014/main" id="{B13F9489-8D38-8EA1-A2BB-2D5D88A2013B}"/>
                </a:ext>
              </a:extLst>
            </p:cNvPr>
            <p:cNvSpPr/>
            <p:nvPr/>
          </p:nvSpPr>
          <p:spPr>
            <a:xfrm>
              <a:off x="5583750" y="4111400"/>
              <a:ext cx="54700" cy="62625"/>
            </a:xfrm>
            <a:custGeom>
              <a:avLst/>
              <a:gdLst/>
              <a:ahLst/>
              <a:cxnLst/>
              <a:rect l="l" t="t" r="r" b="b"/>
              <a:pathLst>
                <a:path w="2188" h="2505" fill="none" extrusionOk="0">
                  <a:moveTo>
                    <a:pt x="239" y="0"/>
                  </a:moveTo>
                  <a:lnTo>
                    <a:pt x="239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074" y="1272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505"/>
                  </a:lnTo>
                  <a:lnTo>
                    <a:pt x="2187" y="2505"/>
                  </a:lnTo>
                  <a:lnTo>
                    <a:pt x="2187" y="2505"/>
                  </a:lnTo>
                  <a:lnTo>
                    <a:pt x="2028" y="1948"/>
                  </a:lnTo>
                  <a:lnTo>
                    <a:pt x="1909" y="1431"/>
                  </a:lnTo>
                  <a:lnTo>
                    <a:pt x="1909" y="1431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5919;p133">
              <a:extLst>
                <a:ext uri="{FF2B5EF4-FFF2-40B4-BE49-F238E27FC236}">
                  <a16:creationId xmlns:a16="http://schemas.microsoft.com/office/drawing/2014/main" id="{8C5BC813-83FD-674B-B203-3F19D91C512E}"/>
                </a:ext>
              </a:extLst>
            </p:cNvPr>
            <p:cNvSpPr/>
            <p:nvPr/>
          </p:nvSpPr>
          <p:spPr>
            <a:xfrm>
              <a:off x="5573800" y="4098475"/>
              <a:ext cx="15925" cy="13925"/>
            </a:xfrm>
            <a:custGeom>
              <a:avLst/>
              <a:gdLst/>
              <a:ahLst/>
              <a:cxnLst/>
              <a:rect l="l" t="t" r="r" b="b"/>
              <a:pathLst>
                <a:path w="637" h="557" extrusionOk="0">
                  <a:moveTo>
                    <a:pt x="120" y="0"/>
                  </a:moveTo>
                  <a:lnTo>
                    <a:pt x="1" y="80"/>
                  </a:lnTo>
                  <a:lnTo>
                    <a:pt x="398" y="557"/>
                  </a:lnTo>
                  <a:lnTo>
                    <a:pt x="637" y="51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87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5920;p133">
              <a:extLst>
                <a:ext uri="{FF2B5EF4-FFF2-40B4-BE49-F238E27FC236}">
                  <a16:creationId xmlns:a16="http://schemas.microsoft.com/office/drawing/2014/main" id="{4543BC56-89A1-0EF7-2335-487C36504FC1}"/>
                </a:ext>
              </a:extLst>
            </p:cNvPr>
            <p:cNvSpPr/>
            <p:nvPr/>
          </p:nvSpPr>
          <p:spPr>
            <a:xfrm>
              <a:off x="5573800" y="4098475"/>
              <a:ext cx="15925" cy="13925"/>
            </a:xfrm>
            <a:custGeom>
              <a:avLst/>
              <a:gdLst/>
              <a:ahLst/>
              <a:cxnLst/>
              <a:rect l="l" t="t" r="r" b="b"/>
              <a:pathLst>
                <a:path w="637" h="557" fill="none" extrusionOk="0">
                  <a:moveTo>
                    <a:pt x="120" y="0"/>
                  </a:moveTo>
                  <a:lnTo>
                    <a:pt x="120" y="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398" y="557"/>
                  </a:lnTo>
                  <a:lnTo>
                    <a:pt x="398" y="557"/>
                  </a:lnTo>
                  <a:lnTo>
                    <a:pt x="637" y="517"/>
                  </a:lnTo>
                  <a:lnTo>
                    <a:pt x="637" y="517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5921;p133">
              <a:extLst>
                <a:ext uri="{FF2B5EF4-FFF2-40B4-BE49-F238E27FC236}">
                  <a16:creationId xmlns:a16="http://schemas.microsoft.com/office/drawing/2014/main" id="{9A178AEF-47C3-A7F2-5627-74F19D8FF9B2}"/>
                </a:ext>
              </a:extLst>
            </p:cNvPr>
            <p:cNvSpPr/>
            <p:nvPr/>
          </p:nvSpPr>
          <p:spPr>
            <a:xfrm>
              <a:off x="5800425" y="4094500"/>
              <a:ext cx="41775" cy="35800"/>
            </a:xfrm>
            <a:custGeom>
              <a:avLst/>
              <a:gdLst/>
              <a:ahLst/>
              <a:cxnLst/>
              <a:rect l="l" t="t" r="r" b="b"/>
              <a:pathLst>
                <a:path w="1671" h="1432" extrusionOk="0">
                  <a:moveTo>
                    <a:pt x="1" y="1432"/>
                  </a:move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close/>
                  <a:moveTo>
                    <a:pt x="478" y="438"/>
                  </a:moveTo>
                  <a:lnTo>
                    <a:pt x="478" y="438"/>
                  </a:lnTo>
                  <a:lnTo>
                    <a:pt x="438" y="875"/>
                  </a:lnTo>
                  <a:lnTo>
                    <a:pt x="399" y="1193"/>
                  </a:lnTo>
                  <a:lnTo>
                    <a:pt x="359" y="1273"/>
                  </a:lnTo>
                  <a:lnTo>
                    <a:pt x="279" y="1352"/>
                  </a:lnTo>
                  <a:lnTo>
                    <a:pt x="160" y="139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60" y="1392"/>
                  </a:lnTo>
                  <a:lnTo>
                    <a:pt x="279" y="1352"/>
                  </a:lnTo>
                  <a:lnTo>
                    <a:pt x="359" y="1273"/>
                  </a:lnTo>
                  <a:lnTo>
                    <a:pt x="399" y="1193"/>
                  </a:lnTo>
                  <a:lnTo>
                    <a:pt x="438" y="875"/>
                  </a:lnTo>
                  <a:lnTo>
                    <a:pt x="478" y="438"/>
                  </a:lnTo>
                  <a:close/>
                  <a:moveTo>
                    <a:pt x="1631" y="239"/>
                  </a:moveTo>
                  <a:lnTo>
                    <a:pt x="1631" y="239"/>
                  </a:lnTo>
                  <a:lnTo>
                    <a:pt x="1671" y="239"/>
                  </a:lnTo>
                  <a:lnTo>
                    <a:pt x="1671" y="239"/>
                  </a:lnTo>
                  <a:lnTo>
                    <a:pt x="1631" y="239"/>
                  </a:lnTo>
                  <a:close/>
                  <a:moveTo>
                    <a:pt x="1631" y="239"/>
                  </a:moveTo>
                  <a:lnTo>
                    <a:pt x="1631" y="239"/>
                  </a:lnTo>
                  <a:lnTo>
                    <a:pt x="1631" y="239"/>
                  </a:lnTo>
                  <a:lnTo>
                    <a:pt x="1631" y="239"/>
                  </a:lnTo>
                  <a:lnTo>
                    <a:pt x="1631" y="239"/>
                  </a:lnTo>
                  <a:close/>
                  <a:moveTo>
                    <a:pt x="1035" y="80"/>
                  </a:moveTo>
                  <a:lnTo>
                    <a:pt x="1035" y="80"/>
                  </a:lnTo>
                  <a:lnTo>
                    <a:pt x="1631" y="239"/>
                  </a:lnTo>
                  <a:lnTo>
                    <a:pt x="1631" y="239"/>
                  </a:lnTo>
                  <a:lnTo>
                    <a:pt x="1035" y="80"/>
                  </a:lnTo>
                  <a:close/>
                  <a:moveTo>
                    <a:pt x="1035" y="40"/>
                  </a:moveTo>
                  <a:lnTo>
                    <a:pt x="1035" y="40"/>
                  </a:lnTo>
                  <a:lnTo>
                    <a:pt x="1035" y="80"/>
                  </a:lnTo>
                  <a:lnTo>
                    <a:pt x="1035" y="80"/>
                  </a:lnTo>
                  <a:lnTo>
                    <a:pt x="1035" y="40"/>
                  </a:lnTo>
                  <a:close/>
                  <a:moveTo>
                    <a:pt x="995" y="40"/>
                  </a:moveTo>
                  <a:lnTo>
                    <a:pt x="995" y="40"/>
                  </a:lnTo>
                  <a:lnTo>
                    <a:pt x="1035" y="40"/>
                  </a:lnTo>
                  <a:lnTo>
                    <a:pt x="1035" y="40"/>
                  </a:lnTo>
                  <a:lnTo>
                    <a:pt x="995" y="40"/>
                  </a:lnTo>
                  <a:close/>
                  <a:moveTo>
                    <a:pt x="995" y="40"/>
                  </a:moveTo>
                  <a:lnTo>
                    <a:pt x="995" y="40"/>
                  </a:lnTo>
                  <a:lnTo>
                    <a:pt x="995" y="40"/>
                  </a:lnTo>
                  <a:lnTo>
                    <a:pt x="995" y="40"/>
                  </a:lnTo>
                  <a:lnTo>
                    <a:pt x="995" y="40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637" y="40"/>
                  </a:lnTo>
                  <a:lnTo>
                    <a:pt x="558" y="120"/>
                  </a:lnTo>
                  <a:lnTo>
                    <a:pt x="478" y="239"/>
                  </a:lnTo>
                  <a:lnTo>
                    <a:pt x="478" y="438"/>
                  </a:lnTo>
                  <a:lnTo>
                    <a:pt x="478" y="438"/>
                  </a:lnTo>
                  <a:lnTo>
                    <a:pt x="478" y="239"/>
                  </a:lnTo>
                  <a:lnTo>
                    <a:pt x="558" y="120"/>
                  </a:lnTo>
                  <a:lnTo>
                    <a:pt x="637" y="40"/>
                  </a:lnTo>
                  <a:lnTo>
                    <a:pt x="756" y="0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756" y="0"/>
                  </a:lnTo>
                  <a:lnTo>
                    <a:pt x="796" y="0"/>
                  </a:lnTo>
                  <a:lnTo>
                    <a:pt x="796" y="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5922;p133">
              <a:extLst>
                <a:ext uri="{FF2B5EF4-FFF2-40B4-BE49-F238E27FC236}">
                  <a16:creationId xmlns:a16="http://schemas.microsoft.com/office/drawing/2014/main" id="{769275B9-8822-3B3F-BF58-29045A7BDE6E}"/>
                </a:ext>
              </a:extLst>
            </p:cNvPr>
            <p:cNvSpPr/>
            <p:nvPr/>
          </p:nvSpPr>
          <p:spPr>
            <a:xfrm>
              <a:off x="5800425" y="413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5923;p133">
              <a:extLst>
                <a:ext uri="{FF2B5EF4-FFF2-40B4-BE49-F238E27FC236}">
                  <a16:creationId xmlns:a16="http://schemas.microsoft.com/office/drawing/2014/main" id="{FA0DE12E-85DE-0716-A4F8-EE090E058254}"/>
                </a:ext>
              </a:extLst>
            </p:cNvPr>
            <p:cNvSpPr/>
            <p:nvPr/>
          </p:nvSpPr>
          <p:spPr>
            <a:xfrm>
              <a:off x="5800425" y="4105425"/>
              <a:ext cx="11975" cy="24875"/>
            </a:xfrm>
            <a:custGeom>
              <a:avLst/>
              <a:gdLst/>
              <a:ahLst/>
              <a:cxnLst/>
              <a:rect l="l" t="t" r="r" b="b"/>
              <a:pathLst>
                <a:path w="479" h="995" fill="none" extrusionOk="0">
                  <a:moveTo>
                    <a:pt x="478" y="1"/>
                  </a:moveTo>
                  <a:lnTo>
                    <a:pt x="478" y="1"/>
                  </a:lnTo>
                  <a:lnTo>
                    <a:pt x="438" y="438"/>
                  </a:lnTo>
                  <a:lnTo>
                    <a:pt x="399" y="756"/>
                  </a:lnTo>
                  <a:lnTo>
                    <a:pt x="359" y="836"/>
                  </a:lnTo>
                  <a:lnTo>
                    <a:pt x="279" y="915"/>
                  </a:lnTo>
                  <a:lnTo>
                    <a:pt x="160" y="955"/>
                  </a:lnTo>
                  <a:lnTo>
                    <a:pt x="1" y="995"/>
                  </a:lnTo>
                  <a:lnTo>
                    <a:pt x="1" y="995"/>
                  </a:lnTo>
                  <a:lnTo>
                    <a:pt x="160" y="955"/>
                  </a:lnTo>
                  <a:lnTo>
                    <a:pt x="279" y="915"/>
                  </a:lnTo>
                  <a:lnTo>
                    <a:pt x="359" y="836"/>
                  </a:lnTo>
                  <a:lnTo>
                    <a:pt x="399" y="756"/>
                  </a:lnTo>
                  <a:lnTo>
                    <a:pt x="438" y="438"/>
                  </a:lnTo>
                  <a:lnTo>
                    <a:pt x="4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5924;p133">
              <a:extLst>
                <a:ext uri="{FF2B5EF4-FFF2-40B4-BE49-F238E27FC236}">
                  <a16:creationId xmlns:a16="http://schemas.microsoft.com/office/drawing/2014/main" id="{3E22AF71-CE84-974C-FB54-25A967A3F00C}"/>
                </a:ext>
              </a:extLst>
            </p:cNvPr>
            <p:cNvSpPr/>
            <p:nvPr/>
          </p:nvSpPr>
          <p:spPr>
            <a:xfrm>
              <a:off x="5841200" y="4100450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5925;p133">
              <a:extLst>
                <a:ext uri="{FF2B5EF4-FFF2-40B4-BE49-F238E27FC236}">
                  <a16:creationId xmlns:a16="http://schemas.microsoft.com/office/drawing/2014/main" id="{3426C076-B589-B352-1C68-E67A71DEC828}"/>
                </a:ext>
              </a:extLst>
            </p:cNvPr>
            <p:cNvSpPr/>
            <p:nvPr/>
          </p:nvSpPr>
          <p:spPr>
            <a:xfrm>
              <a:off x="5841200" y="410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5926;p133">
              <a:extLst>
                <a:ext uri="{FF2B5EF4-FFF2-40B4-BE49-F238E27FC236}">
                  <a16:creationId xmlns:a16="http://schemas.microsoft.com/office/drawing/2014/main" id="{291E0338-08FE-0826-668E-A52483B8B017}"/>
                </a:ext>
              </a:extLst>
            </p:cNvPr>
            <p:cNvSpPr/>
            <p:nvPr/>
          </p:nvSpPr>
          <p:spPr>
            <a:xfrm>
              <a:off x="5826275" y="4096475"/>
              <a:ext cx="14950" cy="4000"/>
            </a:xfrm>
            <a:custGeom>
              <a:avLst/>
              <a:gdLst/>
              <a:ahLst/>
              <a:cxnLst/>
              <a:rect l="l" t="t" r="r" b="b"/>
              <a:pathLst>
                <a:path w="598" h="16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97" y="160"/>
                  </a:lnTo>
                  <a:lnTo>
                    <a:pt x="597" y="1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5927;p133">
              <a:extLst>
                <a:ext uri="{FF2B5EF4-FFF2-40B4-BE49-F238E27FC236}">
                  <a16:creationId xmlns:a16="http://schemas.microsoft.com/office/drawing/2014/main" id="{9C4A5D37-BCC6-B779-EEFB-7A1CB95046C7}"/>
                </a:ext>
              </a:extLst>
            </p:cNvPr>
            <p:cNvSpPr/>
            <p:nvPr/>
          </p:nvSpPr>
          <p:spPr>
            <a:xfrm>
              <a:off x="5826275" y="4095475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5928;p133">
              <a:extLst>
                <a:ext uri="{FF2B5EF4-FFF2-40B4-BE49-F238E27FC236}">
                  <a16:creationId xmlns:a16="http://schemas.microsoft.com/office/drawing/2014/main" id="{62CDCE42-EF11-8ADB-B420-C21F4B7A4CC6}"/>
                </a:ext>
              </a:extLst>
            </p:cNvPr>
            <p:cNvSpPr/>
            <p:nvPr/>
          </p:nvSpPr>
          <p:spPr>
            <a:xfrm>
              <a:off x="5825275" y="40954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5929;p133">
              <a:extLst>
                <a:ext uri="{FF2B5EF4-FFF2-40B4-BE49-F238E27FC236}">
                  <a16:creationId xmlns:a16="http://schemas.microsoft.com/office/drawing/2014/main" id="{829540F1-98EF-BB58-35BE-956EBA7EC851}"/>
                </a:ext>
              </a:extLst>
            </p:cNvPr>
            <p:cNvSpPr/>
            <p:nvPr/>
          </p:nvSpPr>
          <p:spPr>
            <a:xfrm>
              <a:off x="5825275" y="4095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5930;p133">
              <a:extLst>
                <a:ext uri="{FF2B5EF4-FFF2-40B4-BE49-F238E27FC236}">
                  <a16:creationId xmlns:a16="http://schemas.microsoft.com/office/drawing/2014/main" id="{42C6754D-A57E-54BD-4AE7-EC4B62F0BEDD}"/>
                </a:ext>
              </a:extLst>
            </p:cNvPr>
            <p:cNvSpPr/>
            <p:nvPr/>
          </p:nvSpPr>
          <p:spPr>
            <a:xfrm>
              <a:off x="5812375" y="4094500"/>
              <a:ext cx="6975" cy="10950"/>
            </a:xfrm>
            <a:custGeom>
              <a:avLst/>
              <a:gdLst/>
              <a:ahLst/>
              <a:cxnLst/>
              <a:rect l="l" t="t" r="r" b="b"/>
              <a:pathLst>
                <a:path w="279" h="438" fill="none" extrusionOk="0">
                  <a:moveTo>
                    <a:pt x="278" y="0"/>
                  </a:moveTo>
                  <a:lnTo>
                    <a:pt x="278" y="0"/>
                  </a:lnTo>
                  <a:lnTo>
                    <a:pt x="159" y="40"/>
                  </a:lnTo>
                  <a:lnTo>
                    <a:pt x="80" y="120"/>
                  </a:lnTo>
                  <a:lnTo>
                    <a:pt x="0" y="239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0" y="239"/>
                  </a:lnTo>
                  <a:lnTo>
                    <a:pt x="80" y="120"/>
                  </a:lnTo>
                  <a:lnTo>
                    <a:pt x="159" y="40"/>
                  </a:lnTo>
                  <a:lnTo>
                    <a:pt x="2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5931;p133">
              <a:extLst>
                <a:ext uri="{FF2B5EF4-FFF2-40B4-BE49-F238E27FC236}">
                  <a16:creationId xmlns:a16="http://schemas.microsoft.com/office/drawing/2014/main" id="{A7C45AAA-520C-59B6-A691-E72D887D03E9}"/>
                </a:ext>
              </a:extLst>
            </p:cNvPr>
            <p:cNvSpPr/>
            <p:nvPr/>
          </p:nvSpPr>
          <p:spPr>
            <a:xfrm>
              <a:off x="5819325" y="4094500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5932;p133">
              <a:extLst>
                <a:ext uri="{FF2B5EF4-FFF2-40B4-BE49-F238E27FC236}">
                  <a16:creationId xmlns:a16="http://schemas.microsoft.com/office/drawing/2014/main" id="{BAE81735-C5D2-8DD2-8F3D-CC6AA02191D0}"/>
                </a:ext>
              </a:extLst>
            </p:cNvPr>
            <p:cNvSpPr/>
            <p:nvPr/>
          </p:nvSpPr>
          <p:spPr>
            <a:xfrm>
              <a:off x="5715950" y="4022925"/>
              <a:ext cx="139175" cy="107375"/>
            </a:xfrm>
            <a:custGeom>
              <a:avLst/>
              <a:gdLst/>
              <a:ahLst/>
              <a:cxnLst/>
              <a:rect l="l" t="t" r="r" b="b"/>
              <a:pathLst>
                <a:path w="5567" h="4295" extrusionOk="0">
                  <a:moveTo>
                    <a:pt x="1034" y="1"/>
                  </a:moveTo>
                  <a:lnTo>
                    <a:pt x="676" y="239"/>
                  </a:lnTo>
                  <a:lnTo>
                    <a:pt x="438" y="478"/>
                  </a:lnTo>
                  <a:lnTo>
                    <a:pt x="199" y="676"/>
                  </a:lnTo>
                  <a:lnTo>
                    <a:pt x="120" y="875"/>
                  </a:lnTo>
                  <a:lnTo>
                    <a:pt x="40" y="1114"/>
                  </a:lnTo>
                  <a:lnTo>
                    <a:pt x="0" y="1313"/>
                  </a:lnTo>
                  <a:lnTo>
                    <a:pt x="0" y="1551"/>
                  </a:lnTo>
                  <a:lnTo>
                    <a:pt x="0" y="1829"/>
                  </a:lnTo>
                  <a:lnTo>
                    <a:pt x="40" y="2068"/>
                  </a:lnTo>
                  <a:lnTo>
                    <a:pt x="159" y="2307"/>
                  </a:lnTo>
                  <a:lnTo>
                    <a:pt x="239" y="2545"/>
                  </a:lnTo>
                  <a:lnTo>
                    <a:pt x="398" y="2704"/>
                  </a:lnTo>
                  <a:lnTo>
                    <a:pt x="517" y="2863"/>
                  </a:lnTo>
                  <a:lnTo>
                    <a:pt x="676" y="2943"/>
                  </a:lnTo>
                  <a:lnTo>
                    <a:pt x="875" y="2983"/>
                  </a:lnTo>
                  <a:lnTo>
                    <a:pt x="1114" y="3022"/>
                  </a:lnTo>
                  <a:lnTo>
                    <a:pt x="1392" y="3142"/>
                  </a:lnTo>
                  <a:lnTo>
                    <a:pt x="1710" y="3340"/>
                  </a:lnTo>
                  <a:lnTo>
                    <a:pt x="2028" y="3579"/>
                  </a:lnTo>
                  <a:lnTo>
                    <a:pt x="2625" y="4016"/>
                  </a:lnTo>
                  <a:lnTo>
                    <a:pt x="2903" y="4175"/>
                  </a:lnTo>
                  <a:lnTo>
                    <a:pt x="3141" y="4255"/>
                  </a:lnTo>
                  <a:lnTo>
                    <a:pt x="3380" y="4295"/>
                  </a:lnTo>
                  <a:lnTo>
                    <a:pt x="3539" y="4255"/>
                  </a:lnTo>
                  <a:lnTo>
                    <a:pt x="3658" y="4215"/>
                  </a:lnTo>
                  <a:lnTo>
                    <a:pt x="3738" y="4136"/>
                  </a:lnTo>
                  <a:lnTo>
                    <a:pt x="3778" y="4056"/>
                  </a:lnTo>
                  <a:lnTo>
                    <a:pt x="3817" y="3738"/>
                  </a:lnTo>
                  <a:lnTo>
                    <a:pt x="3857" y="3301"/>
                  </a:lnTo>
                  <a:lnTo>
                    <a:pt x="3857" y="3102"/>
                  </a:lnTo>
                  <a:lnTo>
                    <a:pt x="3937" y="2983"/>
                  </a:lnTo>
                  <a:lnTo>
                    <a:pt x="4016" y="2903"/>
                  </a:lnTo>
                  <a:lnTo>
                    <a:pt x="4135" y="2863"/>
                  </a:lnTo>
                  <a:lnTo>
                    <a:pt x="4175" y="2863"/>
                  </a:lnTo>
                  <a:lnTo>
                    <a:pt x="4374" y="2903"/>
                  </a:lnTo>
                  <a:lnTo>
                    <a:pt x="4414" y="2903"/>
                  </a:lnTo>
                  <a:lnTo>
                    <a:pt x="4414" y="2943"/>
                  </a:lnTo>
                  <a:lnTo>
                    <a:pt x="5010" y="3102"/>
                  </a:lnTo>
                  <a:lnTo>
                    <a:pt x="5169" y="3102"/>
                  </a:lnTo>
                  <a:lnTo>
                    <a:pt x="5328" y="3062"/>
                  </a:lnTo>
                  <a:lnTo>
                    <a:pt x="5447" y="2943"/>
                  </a:lnTo>
                  <a:lnTo>
                    <a:pt x="5527" y="2784"/>
                  </a:lnTo>
                  <a:lnTo>
                    <a:pt x="5567" y="2585"/>
                  </a:lnTo>
                  <a:lnTo>
                    <a:pt x="5487" y="2664"/>
                  </a:lnTo>
                  <a:lnTo>
                    <a:pt x="5408" y="2704"/>
                  </a:lnTo>
                  <a:lnTo>
                    <a:pt x="5328" y="2744"/>
                  </a:lnTo>
                  <a:lnTo>
                    <a:pt x="5209" y="2784"/>
                  </a:lnTo>
                  <a:lnTo>
                    <a:pt x="4891" y="2704"/>
                  </a:lnTo>
                  <a:lnTo>
                    <a:pt x="4533" y="2625"/>
                  </a:lnTo>
                  <a:lnTo>
                    <a:pt x="4135" y="2505"/>
                  </a:lnTo>
                  <a:lnTo>
                    <a:pt x="3778" y="2466"/>
                  </a:lnTo>
                  <a:lnTo>
                    <a:pt x="3579" y="2466"/>
                  </a:lnTo>
                  <a:lnTo>
                    <a:pt x="3459" y="2545"/>
                  </a:lnTo>
                  <a:lnTo>
                    <a:pt x="3420" y="2664"/>
                  </a:lnTo>
                  <a:lnTo>
                    <a:pt x="3380" y="2823"/>
                  </a:lnTo>
                  <a:lnTo>
                    <a:pt x="3380" y="2983"/>
                  </a:lnTo>
                  <a:lnTo>
                    <a:pt x="3340" y="3142"/>
                  </a:lnTo>
                  <a:lnTo>
                    <a:pt x="3261" y="3261"/>
                  </a:lnTo>
                  <a:lnTo>
                    <a:pt x="3102" y="3420"/>
                  </a:lnTo>
                  <a:lnTo>
                    <a:pt x="3102" y="3579"/>
                  </a:lnTo>
                  <a:lnTo>
                    <a:pt x="3062" y="3579"/>
                  </a:lnTo>
                  <a:lnTo>
                    <a:pt x="2943" y="3460"/>
                  </a:lnTo>
                  <a:lnTo>
                    <a:pt x="2903" y="3460"/>
                  </a:lnTo>
                  <a:lnTo>
                    <a:pt x="2704" y="3420"/>
                  </a:lnTo>
                  <a:lnTo>
                    <a:pt x="2466" y="3301"/>
                  </a:lnTo>
                  <a:lnTo>
                    <a:pt x="2227" y="3181"/>
                  </a:lnTo>
                  <a:lnTo>
                    <a:pt x="1988" y="2983"/>
                  </a:lnTo>
                  <a:lnTo>
                    <a:pt x="1551" y="2545"/>
                  </a:lnTo>
                  <a:lnTo>
                    <a:pt x="1114" y="2148"/>
                  </a:lnTo>
                  <a:lnTo>
                    <a:pt x="716" y="1989"/>
                  </a:lnTo>
                  <a:lnTo>
                    <a:pt x="716" y="1949"/>
                  </a:lnTo>
                  <a:lnTo>
                    <a:pt x="994" y="1989"/>
                  </a:lnTo>
                  <a:lnTo>
                    <a:pt x="994" y="1989"/>
                  </a:lnTo>
                  <a:lnTo>
                    <a:pt x="875" y="1869"/>
                  </a:lnTo>
                  <a:lnTo>
                    <a:pt x="796" y="1670"/>
                  </a:lnTo>
                  <a:lnTo>
                    <a:pt x="796" y="1472"/>
                  </a:lnTo>
                  <a:lnTo>
                    <a:pt x="796" y="1233"/>
                  </a:lnTo>
                  <a:lnTo>
                    <a:pt x="597" y="1273"/>
                  </a:lnTo>
                  <a:lnTo>
                    <a:pt x="597" y="1233"/>
                  </a:lnTo>
                  <a:lnTo>
                    <a:pt x="796" y="1154"/>
                  </a:lnTo>
                  <a:lnTo>
                    <a:pt x="835" y="836"/>
                  </a:lnTo>
                  <a:lnTo>
                    <a:pt x="875" y="517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F7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5933;p133">
              <a:extLst>
                <a:ext uri="{FF2B5EF4-FFF2-40B4-BE49-F238E27FC236}">
                  <a16:creationId xmlns:a16="http://schemas.microsoft.com/office/drawing/2014/main" id="{31A242EB-5DF2-A502-D05F-C3266F131D18}"/>
                </a:ext>
              </a:extLst>
            </p:cNvPr>
            <p:cNvSpPr/>
            <p:nvPr/>
          </p:nvSpPr>
          <p:spPr>
            <a:xfrm>
              <a:off x="5715950" y="4022925"/>
              <a:ext cx="139175" cy="107375"/>
            </a:xfrm>
            <a:custGeom>
              <a:avLst/>
              <a:gdLst/>
              <a:ahLst/>
              <a:cxnLst/>
              <a:rect l="l" t="t" r="r" b="b"/>
              <a:pathLst>
                <a:path w="5567" h="4295" fill="none" extrusionOk="0">
                  <a:moveTo>
                    <a:pt x="1034" y="1"/>
                  </a:moveTo>
                  <a:lnTo>
                    <a:pt x="1034" y="1"/>
                  </a:lnTo>
                  <a:lnTo>
                    <a:pt x="676" y="239"/>
                  </a:lnTo>
                  <a:lnTo>
                    <a:pt x="438" y="478"/>
                  </a:lnTo>
                  <a:lnTo>
                    <a:pt x="199" y="676"/>
                  </a:lnTo>
                  <a:lnTo>
                    <a:pt x="199" y="676"/>
                  </a:lnTo>
                  <a:lnTo>
                    <a:pt x="199" y="676"/>
                  </a:lnTo>
                  <a:lnTo>
                    <a:pt x="120" y="875"/>
                  </a:lnTo>
                  <a:lnTo>
                    <a:pt x="40" y="1114"/>
                  </a:lnTo>
                  <a:lnTo>
                    <a:pt x="0" y="131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829"/>
                  </a:lnTo>
                  <a:lnTo>
                    <a:pt x="40" y="2068"/>
                  </a:lnTo>
                  <a:lnTo>
                    <a:pt x="159" y="2307"/>
                  </a:lnTo>
                  <a:lnTo>
                    <a:pt x="239" y="2545"/>
                  </a:lnTo>
                  <a:lnTo>
                    <a:pt x="398" y="2704"/>
                  </a:lnTo>
                  <a:lnTo>
                    <a:pt x="517" y="2863"/>
                  </a:lnTo>
                  <a:lnTo>
                    <a:pt x="676" y="2943"/>
                  </a:lnTo>
                  <a:lnTo>
                    <a:pt x="875" y="2983"/>
                  </a:lnTo>
                  <a:lnTo>
                    <a:pt x="875" y="2983"/>
                  </a:lnTo>
                  <a:lnTo>
                    <a:pt x="1114" y="3022"/>
                  </a:lnTo>
                  <a:lnTo>
                    <a:pt x="1392" y="3142"/>
                  </a:lnTo>
                  <a:lnTo>
                    <a:pt x="1710" y="3340"/>
                  </a:lnTo>
                  <a:lnTo>
                    <a:pt x="2028" y="3579"/>
                  </a:lnTo>
                  <a:lnTo>
                    <a:pt x="2625" y="4016"/>
                  </a:lnTo>
                  <a:lnTo>
                    <a:pt x="2903" y="4175"/>
                  </a:lnTo>
                  <a:lnTo>
                    <a:pt x="3141" y="4255"/>
                  </a:lnTo>
                  <a:lnTo>
                    <a:pt x="3141" y="425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539" y="4255"/>
                  </a:lnTo>
                  <a:lnTo>
                    <a:pt x="3658" y="4215"/>
                  </a:lnTo>
                  <a:lnTo>
                    <a:pt x="3738" y="4136"/>
                  </a:lnTo>
                  <a:lnTo>
                    <a:pt x="3778" y="4056"/>
                  </a:lnTo>
                  <a:lnTo>
                    <a:pt x="3817" y="3738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102"/>
                  </a:lnTo>
                  <a:lnTo>
                    <a:pt x="3937" y="2983"/>
                  </a:lnTo>
                  <a:lnTo>
                    <a:pt x="4016" y="290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75" y="2863"/>
                  </a:lnTo>
                  <a:lnTo>
                    <a:pt x="4175" y="286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50" y="3102"/>
                  </a:lnTo>
                  <a:lnTo>
                    <a:pt x="5050" y="3102"/>
                  </a:lnTo>
                  <a:lnTo>
                    <a:pt x="5169" y="3102"/>
                  </a:lnTo>
                  <a:lnTo>
                    <a:pt x="5169" y="3102"/>
                  </a:lnTo>
                  <a:lnTo>
                    <a:pt x="5328" y="3062"/>
                  </a:lnTo>
                  <a:lnTo>
                    <a:pt x="5447" y="2943"/>
                  </a:lnTo>
                  <a:lnTo>
                    <a:pt x="5527" y="2784"/>
                  </a:lnTo>
                  <a:lnTo>
                    <a:pt x="5567" y="2585"/>
                  </a:lnTo>
                  <a:lnTo>
                    <a:pt x="5567" y="2585"/>
                  </a:lnTo>
                  <a:lnTo>
                    <a:pt x="5487" y="2664"/>
                  </a:lnTo>
                  <a:lnTo>
                    <a:pt x="5408" y="2704"/>
                  </a:lnTo>
                  <a:lnTo>
                    <a:pt x="5328" y="2744"/>
                  </a:lnTo>
                  <a:lnTo>
                    <a:pt x="5209" y="2784"/>
                  </a:lnTo>
                  <a:lnTo>
                    <a:pt x="5209" y="2784"/>
                  </a:lnTo>
                  <a:lnTo>
                    <a:pt x="4891" y="2704"/>
                  </a:lnTo>
                  <a:lnTo>
                    <a:pt x="4533" y="2625"/>
                  </a:lnTo>
                  <a:lnTo>
                    <a:pt x="4135" y="2505"/>
                  </a:lnTo>
                  <a:lnTo>
                    <a:pt x="3778" y="2466"/>
                  </a:lnTo>
                  <a:lnTo>
                    <a:pt x="3778" y="2466"/>
                  </a:lnTo>
                  <a:lnTo>
                    <a:pt x="3738" y="2466"/>
                  </a:lnTo>
                  <a:lnTo>
                    <a:pt x="3738" y="2466"/>
                  </a:lnTo>
                  <a:lnTo>
                    <a:pt x="3579" y="2466"/>
                  </a:lnTo>
                  <a:lnTo>
                    <a:pt x="3459" y="2545"/>
                  </a:lnTo>
                  <a:lnTo>
                    <a:pt x="3420" y="2664"/>
                  </a:lnTo>
                  <a:lnTo>
                    <a:pt x="3380" y="2823"/>
                  </a:lnTo>
                  <a:lnTo>
                    <a:pt x="3380" y="2983"/>
                  </a:lnTo>
                  <a:lnTo>
                    <a:pt x="3340" y="3142"/>
                  </a:lnTo>
                  <a:lnTo>
                    <a:pt x="3261" y="3261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579"/>
                  </a:lnTo>
                  <a:lnTo>
                    <a:pt x="3102" y="3579"/>
                  </a:lnTo>
                  <a:lnTo>
                    <a:pt x="3062" y="3579"/>
                  </a:lnTo>
                  <a:lnTo>
                    <a:pt x="3062" y="3579"/>
                  </a:lnTo>
                  <a:lnTo>
                    <a:pt x="2943" y="3460"/>
                  </a:lnTo>
                  <a:lnTo>
                    <a:pt x="2943" y="3460"/>
                  </a:lnTo>
                  <a:lnTo>
                    <a:pt x="2903" y="3460"/>
                  </a:lnTo>
                  <a:lnTo>
                    <a:pt x="2903" y="3460"/>
                  </a:lnTo>
                  <a:lnTo>
                    <a:pt x="2704" y="3420"/>
                  </a:lnTo>
                  <a:lnTo>
                    <a:pt x="2466" y="3301"/>
                  </a:lnTo>
                  <a:lnTo>
                    <a:pt x="2227" y="3181"/>
                  </a:lnTo>
                  <a:lnTo>
                    <a:pt x="1988" y="2983"/>
                  </a:lnTo>
                  <a:lnTo>
                    <a:pt x="1551" y="2545"/>
                  </a:lnTo>
                  <a:lnTo>
                    <a:pt x="1114" y="2148"/>
                  </a:lnTo>
                  <a:lnTo>
                    <a:pt x="1114" y="2148"/>
                  </a:lnTo>
                  <a:lnTo>
                    <a:pt x="716" y="1989"/>
                  </a:lnTo>
                  <a:lnTo>
                    <a:pt x="716" y="1989"/>
                  </a:lnTo>
                  <a:lnTo>
                    <a:pt x="716" y="1949"/>
                  </a:lnTo>
                  <a:lnTo>
                    <a:pt x="716" y="1949"/>
                  </a:lnTo>
                  <a:lnTo>
                    <a:pt x="994" y="1989"/>
                  </a:lnTo>
                  <a:lnTo>
                    <a:pt x="994" y="1989"/>
                  </a:lnTo>
                  <a:lnTo>
                    <a:pt x="875" y="1869"/>
                  </a:lnTo>
                  <a:lnTo>
                    <a:pt x="796" y="1670"/>
                  </a:lnTo>
                  <a:lnTo>
                    <a:pt x="796" y="1472"/>
                  </a:lnTo>
                  <a:lnTo>
                    <a:pt x="796" y="1233"/>
                  </a:lnTo>
                  <a:lnTo>
                    <a:pt x="796" y="1233"/>
                  </a:lnTo>
                  <a:lnTo>
                    <a:pt x="597" y="1273"/>
                  </a:lnTo>
                  <a:lnTo>
                    <a:pt x="597" y="1233"/>
                  </a:lnTo>
                  <a:lnTo>
                    <a:pt x="597" y="1233"/>
                  </a:lnTo>
                  <a:lnTo>
                    <a:pt x="597" y="1233"/>
                  </a:lnTo>
                  <a:lnTo>
                    <a:pt x="796" y="1154"/>
                  </a:lnTo>
                  <a:lnTo>
                    <a:pt x="796" y="1154"/>
                  </a:lnTo>
                  <a:lnTo>
                    <a:pt x="835" y="836"/>
                  </a:lnTo>
                  <a:lnTo>
                    <a:pt x="875" y="517"/>
                  </a:lnTo>
                  <a:lnTo>
                    <a:pt x="10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5934;p133">
              <a:extLst>
                <a:ext uri="{FF2B5EF4-FFF2-40B4-BE49-F238E27FC236}">
                  <a16:creationId xmlns:a16="http://schemas.microsoft.com/office/drawing/2014/main" id="{6937977A-4143-C6ED-A98A-CEFEC4B4AC39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extrusionOk="0">
                  <a:moveTo>
                    <a:pt x="0" y="1"/>
                  </a:moveTo>
                  <a:lnTo>
                    <a:pt x="0" y="41"/>
                  </a:lnTo>
                  <a:lnTo>
                    <a:pt x="398" y="200"/>
                  </a:lnTo>
                  <a:lnTo>
                    <a:pt x="278" y="41"/>
                  </a:lnTo>
                  <a:lnTo>
                    <a:pt x="0" y="1"/>
                  </a:lnTo>
                  <a:close/>
                  <a:moveTo>
                    <a:pt x="2386" y="1472"/>
                  </a:moveTo>
                  <a:lnTo>
                    <a:pt x="2227" y="1512"/>
                  </a:lnTo>
                  <a:lnTo>
                    <a:pt x="2346" y="1631"/>
                  </a:lnTo>
                  <a:lnTo>
                    <a:pt x="2386" y="1631"/>
                  </a:lnTo>
                  <a:lnTo>
                    <a:pt x="2386" y="1472"/>
                  </a:lnTo>
                  <a:close/>
                </a:path>
              </a:pathLst>
            </a:custGeom>
            <a:solidFill>
              <a:srgbClr val="F15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5935;p133">
              <a:extLst>
                <a:ext uri="{FF2B5EF4-FFF2-40B4-BE49-F238E27FC236}">
                  <a16:creationId xmlns:a16="http://schemas.microsoft.com/office/drawing/2014/main" id="{C2AA7145-17A8-3B7E-363C-F7B0D2BCF6F1}"/>
                </a:ext>
              </a:extLst>
            </p:cNvPr>
            <p:cNvSpPr/>
            <p:nvPr/>
          </p:nvSpPr>
          <p:spPr>
            <a:xfrm>
              <a:off x="5789500" y="4108400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fill="none" extrusionOk="0">
                  <a:moveTo>
                    <a:pt x="160" y="1"/>
                  </a:moveTo>
                  <a:lnTo>
                    <a:pt x="160" y="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20" y="160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1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5936;p133">
              <a:extLst>
                <a:ext uri="{FF2B5EF4-FFF2-40B4-BE49-F238E27FC236}">
                  <a16:creationId xmlns:a16="http://schemas.microsoft.com/office/drawing/2014/main" id="{5A47FA6D-49AF-60BB-1BCE-B99D5C5C2C7C}"/>
                </a:ext>
              </a:extLst>
            </p:cNvPr>
            <p:cNvSpPr/>
            <p:nvPr/>
          </p:nvSpPr>
          <p:spPr>
            <a:xfrm>
              <a:off x="5733850" y="4071625"/>
              <a:ext cx="9950" cy="5000"/>
            </a:xfrm>
            <a:custGeom>
              <a:avLst/>
              <a:gdLst/>
              <a:ahLst/>
              <a:cxnLst/>
              <a:rect l="l" t="t" r="r" b="b"/>
              <a:pathLst>
                <a:path w="398" h="200" fill="none" extrusionOk="0">
                  <a:moveTo>
                    <a:pt x="0" y="1"/>
                  </a:move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98" y="200"/>
                  </a:lnTo>
                  <a:lnTo>
                    <a:pt x="398" y="200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5937;p133">
              <a:extLst>
                <a:ext uri="{FF2B5EF4-FFF2-40B4-BE49-F238E27FC236}">
                  <a16:creationId xmlns:a16="http://schemas.microsoft.com/office/drawing/2014/main" id="{68977C16-31E4-9C84-92A2-C3C0CC90495F}"/>
                </a:ext>
              </a:extLst>
            </p:cNvPr>
            <p:cNvSpPr/>
            <p:nvPr/>
          </p:nvSpPr>
          <p:spPr>
            <a:xfrm>
              <a:off x="5730850" y="4051750"/>
              <a:ext cx="5000" cy="3000"/>
            </a:xfrm>
            <a:custGeom>
              <a:avLst/>
              <a:gdLst/>
              <a:ahLst/>
              <a:cxnLst/>
              <a:rect l="l" t="t" r="r" b="b"/>
              <a:pathLst>
                <a:path w="200" h="120" extrusionOk="0">
                  <a:moveTo>
                    <a:pt x="200" y="1"/>
                  </a:moveTo>
                  <a:lnTo>
                    <a:pt x="1" y="80"/>
                  </a:lnTo>
                  <a:lnTo>
                    <a:pt x="1" y="120"/>
                  </a:lnTo>
                  <a:lnTo>
                    <a:pt x="200" y="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15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5938;p133">
              <a:extLst>
                <a:ext uri="{FF2B5EF4-FFF2-40B4-BE49-F238E27FC236}">
                  <a16:creationId xmlns:a16="http://schemas.microsoft.com/office/drawing/2014/main" id="{192AEF29-9E50-5210-75E2-8982A7C74549}"/>
                </a:ext>
              </a:extLst>
            </p:cNvPr>
            <p:cNvSpPr/>
            <p:nvPr/>
          </p:nvSpPr>
          <p:spPr>
            <a:xfrm>
              <a:off x="5730850" y="4051750"/>
              <a:ext cx="5000" cy="3000"/>
            </a:xfrm>
            <a:custGeom>
              <a:avLst/>
              <a:gdLst/>
              <a:ahLst/>
              <a:cxnLst/>
              <a:rect l="l" t="t" r="r" b="b"/>
              <a:pathLst>
                <a:path w="200" h="120" fill="none" extrusionOk="0">
                  <a:moveTo>
                    <a:pt x="200" y="1"/>
                  </a:moveTo>
                  <a:lnTo>
                    <a:pt x="200" y="1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5939;p133">
              <a:extLst>
                <a:ext uri="{FF2B5EF4-FFF2-40B4-BE49-F238E27FC236}">
                  <a16:creationId xmlns:a16="http://schemas.microsoft.com/office/drawing/2014/main" id="{CB4CC8F7-E587-8478-CD80-541EF6C62ADD}"/>
                </a:ext>
              </a:extLst>
            </p:cNvPr>
            <p:cNvSpPr/>
            <p:nvPr/>
          </p:nvSpPr>
          <p:spPr>
            <a:xfrm>
              <a:off x="5767625" y="3881775"/>
              <a:ext cx="16925" cy="51725"/>
            </a:xfrm>
            <a:custGeom>
              <a:avLst/>
              <a:gdLst/>
              <a:ahLst/>
              <a:cxnLst/>
              <a:rect l="l" t="t" r="r" b="b"/>
              <a:pathLst>
                <a:path w="677" h="2069" extrusionOk="0">
                  <a:moveTo>
                    <a:pt x="677" y="1"/>
                  </a:move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478"/>
                  </a:lnTo>
                  <a:lnTo>
                    <a:pt x="597" y="836"/>
                  </a:lnTo>
                  <a:lnTo>
                    <a:pt x="438" y="1074"/>
                  </a:lnTo>
                  <a:lnTo>
                    <a:pt x="319" y="1273"/>
                  </a:lnTo>
                  <a:lnTo>
                    <a:pt x="160" y="1432"/>
                  </a:lnTo>
                  <a:lnTo>
                    <a:pt x="80" y="1591"/>
                  </a:lnTo>
                  <a:lnTo>
                    <a:pt x="1" y="1790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1" y="1790"/>
                  </a:lnTo>
                  <a:lnTo>
                    <a:pt x="80" y="1591"/>
                  </a:lnTo>
                  <a:lnTo>
                    <a:pt x="160" y="1432"/>
                  </a:lnTo>
                  <a:lnTo>
                    <a:pt x="319" y="1273"/>
                  </a:lnTo>
                  <a:lnTo>
                    <a:pt x="438" y="1074"/>
                  </a:lnTo>
                  <a:lnTo>
                    <a:pt x="597" y="836"/>
                  </a:lnTo>
                  <a:lnTo>
                    <a:pt x="677" y="478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EE5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5940;p133">
              <a:extLst>
                <a:ext uri="{FF2B5EF4-FFF2-40B4-BE49-F238E27FC236}">
                  <a16:creationId xmlns:a16="http://schemas.microsoft.com/office/drawing/2014/main" id="{59BBC3E8-6567-F67A-BEC7-C6BEECA462E4}"/>
                </a:ext>
              </a:extLst>
            </p:cNvPr>
            <p:cNvSpPr/>
            <p:nvPr/>
          </p:nvSpPr>
          <p:spPr>
            <a:xfrm>
              <a:off x="5767625" y="3881775"/>
              <a:ext cx="16925" cy="51725"/>
            </a:xfrm>
            <a:custGeom>
              <a:avLst/>
              <a:gdLst/>
              <a:ahLst/>
              <a:cxnLst/>
              <a:rect l="l" t="t" r="r" b="b"/>
              <a:pathLst>
                <a:path w="677" h="2069" fill="none" extrusionOk="0">
                  <a:moveTo>
                    <a:pt x="677" y="1"/>
                  </a:move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478"/>
                  </a:lnTo>
                  <a:lnTo>
                    <a:pt x="597" y="836"/>
                  </a:lnTo>
                  <a:lnTo>
                    <a:pt x="438" y="1074"/>
                  </a:lnTo>
                  <a:lnTo>
                    <a:pt x="319" y="1273"/>
                  </a:lnTo>
                  <a:lnTo>
                    <a:pt x="160" y="1432"/>
                  </a:lnTo>
                  <a:lnTo>
                    <a:pt x="80" y="1591"/>
                  </a:lnTo>
                  <a:lnTo>
                    <a:pt x="1" y="1790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1" y="1790"/>
                  </a:lnTo>
                  <a:lnTo>
                    <a:pt x="80" y="1591"/>
                  </a:lnTo>
                  <a:lnTo>
                    <a:pt x="160" y="1432"/>
                  </a:lnTo>
                  <a:lnTo>
                    <a:pt x="319" y="1273"/>
                  </a:lnTo>
                  <a:lnTo>
                    <a:pt x="438" y="1074"/>
                  </a:lnTo>
                  <a:lnTo>
                    <a:pt x="597" y="836"/>
                  </a:lnTo>
                  <a:lnTo>
                    <a:pt x="677" y="478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5941;p133">
              <a:extLst>
                <a:ext uri="{FF2B5EF4-FFF2-40B4-BE49-F238E27FC236}">
                  <a16:creationId xmlns:a16="http://schemas.microsoft.com/office/drawing/2014/main" id="{E2ABDA87-E456-6C18-CF89-1B4584015976}"/>
                </a:ext>
              </a:extLst>
            </p:cNvPr>
            <p:cNvSpPr/>
            <p:nvPr/>
          </p:nvSpPr>
          <p:spPr>
            <a:xfrm>
              <a:off x="5669225" y="3991125"/>
              <a:ext cx="58675" cy="18900"/>
            </a:xfrm>
            <a:custGeom>
              <a:avLst/>
              <a:gdLst/>
              <a:ahLst/>
              <a:cxnLst/>
              <a:rect l="l" t="t" r="r" b="b"/>
              <a:pathLst>
                <a:path w="2347" h="756" extrusionOk="0">
                  <a:moveTo>
                    <a:pt x="1313" y="756"/>
                  </a:move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close/>
                  <a:moveTo>
                    <a:pt x="1" y="120"/>
                  </a:move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close/>
                  <a:moveTo>
                    <a:pt x="1" y="80"/>
                  </a:move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lnTo>
                    <a:pt x="2267" y="159"/>
                  </a:lnTo>
                  <a:lnTo>
                    <a:pt x="2148" y="318"/>
                  </a:lnTo>
                  <a:lnTo>
                    <a:pt x="2068" y="438"/>
                  </a:lnTo>
                  <a:lnTo>
                    <a:pt x="1909" y="557"/>
                  </a:lnTo>
                  <a:lnTo>
                    <a:pt x="1790" y="636"/>
                  </a:lnTo>
                  <a:lnTo>
                    <a:pt x="1631" y="716"/>
                  </a:lnTo>
                  <a:lnTo>
                    <a:pt x="1472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472" y="756"/>
                  </a:lnTo>
                  <a:lnTo>
                    <a:pt x="1631" y="716"/>
                  </a:lnTo>
                  <a:lnTo>
                    <a:pt x="1790" y="636"/>
                  </a:lnTo>
                  <a:lnTo>
                    <a:pt x="1909" y="557"/>
                  </a:lnTo>
                  <a:lnTo>
                    <a:pt x="2068" y="438"/>
                  </a:lnTo>
                  <a:lnTo>
                    <a:pt x="2148" y="318"/>
                  </a:lnTo>
                  <a:lnTo>
                    <a:pt x="2267" y="159"/>
                  </a:lnTo>
                  <a:lnTo>
                    <a:pt x="2347" y="0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5942;p133">
              <a:extLst>
                <a:ext uri="{FF2B5EF4-FFF2-40B4-BE49-F238E27FC236}">
                  <a16:creationId xmlns:a16="http://schemas.microsoft.com/office/drawing/2014/main" id="{184BEF6F-D3CE-DEA9-74D7-0B516C379B49}"/>
                </a:ext>
              </a:extLst>
            </p:cNvPr>
            <p:cNvSpPr/>
            <p:nvPr/>
          </p:nvSpPr>
          <p:spPr>
            <a:xfrm>
              <a:off x="5702025" y="4010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5943;p133">
              <a:extLst>
                <a:ext uri="{FF2B5EF4-FFF2-40B4-BE49-F238E27FC236}">
                  <a16:creationId xmlns:a16="http://schemas.microsoft.com/office/drawing/2014/main" id="{B64557BB-D76D-71B0-33C2-AFF46F323E27}"/>
                </a:ext>
              </a:extLst>
            </p:cNvPr>
            <p:cNvSpPr/>
            <p:nvPr/>
          </p:nvSpPr>
          <p:spPr>
            <a:xfrm>
              <a:off x="5669225" y="3994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5944;p133">
              <a:extLst>
                <a:ext uri="{FF2B5EF4-FFF2-40B4-BE49-F238E27FC236}">
                  <a16:creationId xmlns:a16="http://schemas.microsoft.com/office/drawing/2014/main" id="{3B90A993-2D04-CCF1-986F-E51521ADEB5D}"/>
                </a:ext>
              </a:extLst>
            </p:cNvPr>
            <p:cNvSpPr/>
            <p:nvPr/>
          </p:nvSpPr>
          <p:spPr>
            <a:xfrm>
              <a:off x="5669225" y="399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5945;p133">
              <a:extLst>
                <a:ext uri="{FF2B5EF4-FFF2-40B4-BE49-F238E27FC236}">
                  <a16:creationId xmlns:a16="http://schemas.microsoft.com/office/drawing/2014/main" id="{69054E0B-513F-2B8E-AD61-06EC807EB691}"/>
                </a:ext>
              </a:extLst>
            </p:cNvPr>
            <p:cNvSpPr/>
            <p:nvPr/>
          </p:nvSpPr>
          <p:spPr>
            <a:xfrm>
              <a:off x="5702025" y="3991125"/>
              <a:ext cx="25875" cy="18900"/>
            </a:xfrm>
            <a:custGeom>
              <a:avLst/>
              <a:gdLst/>
              <a:ahLst/>
              <a:cxnLst/>
              <a:rect l="l" t="t" r="r" b="b"/>
              <a:pathLst>
                <a:path w="1035" h="756" fill="none" extrusionOk="0">
                  <a:moveTo>
                    <a:pt x="1035" y="0"/>
                  </a:moveTo>
                  <a:lnTo>
                    <a:pt x="1035" y="0"/>
                  </a:lnTo>
                  <a:lnTo>
                    <a:pt x="955" y="159"/>
                  </a:lnTo>
                  <a:lnTo>
                    <a:pt x="836" y="318"/>
                  </a:lnTo>
                  <a:lnTo>
                    <a:pt x="756" y="438"/>
                  </a:lnTo>
                  <a:lnTo>
                    <a:pt x="597" y="557"/>
                  </a:lnTo>
                  <a:lnTo>
                    <a:pt x="478" y="636"/>
                  </a:lnTo>
                  <a:lnTo>
                    <a:pt x="319" y="716"/>
                  </a:lnTo>
                  <a:lnTo>
                    <a:pt x="160" y="756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60" y="756"/>
                  </a:lnTo>
                  <a:lnTo>
                    <a:pt x="319" y="716"/>
                  </a:lnTo>
                  <a:lnTo>
                    <a:pt x="478" y="636"/>
                  </a:lnTo>
                  <a:lnTo>
                    <a:pt x="597" y="557"/>
                  </a:lnTo>
                  <a:lnTo>
                    <a:pt x="756" y="438"/>
                  </a:lnTo>
                  <a:lnTo>
                    <a:pt x="836" y="318"/>
                  </a:lnTo>
                  <a:lnTo>
                    <a:pt x="955" y="159"/>
                  </a:lnTo>
                  <a:lnTo>
                    <a:pt x="10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5946;p133">
              <a:extLst>
                <a:ext uri="{FF2B5EF4-FFF2-40B4-BE49-F238E27FC236}">
                  <a16:creationId xmlns:a16="http://schemas.microsoft.com/office/drawing/2014/main" id="{C417E470-50D6-BB24-06D1-E5C5CFD39423}"/>
                </a:ext>
              </a:extLst>
            </p:cNvPr>
            <p:cNvSpPr/>
            <p:nvPr/>
          </p:nvSpPr>
          <p:spPr>
            <a:xfrm>
              <a:off x="5632450" y="3868850"/>
              <a:ext cx="152100" cy="141175"/>
            </a:xfrm>
            <a:custGeom>
              <a:avLst/>
              <a:gdLst/>
              <a:ahLst/>
              <a:cxnLst/>
              <a:rect l="l" t="t" r="r" b="b"/>
              <a:pathLst>
                <a:path w="6084" h="5647" extrusionOk="0">
                  <a:moveTo>
                    <a:pt x="279" y="1"/>
                  </a:moveTo>
                  <a:lnTo>
                    <a:pt x="120" y="279"/>
                  </a:lnTo>
                  <a:lnTo>
                    <a:pt x="1" y="677"/>
                  </a:lnTo>
                  <a:lnTo>
                    <a:pt x="1" y="1074"/>
                  </a:lnTo>
                  <a:lnTo>
                    <a:pt x="40" y="1591"/>
                  </a:lnTo>
                  <a:lnTo>
                    <a:pt x="120" y="2108"/>
                  </a:lnTo>
                  <a:lnTo>
                    <a:pt x="239" y="2625"/>
                  </a:lnTo>
                  <a:lnTo>
                    <a:pt x="438" y="3182"/>
                  </a:lnTo>
                  <a:lnTo>
                    <a:pt x="637" y="3699"/>
                  </a:lnTo>
                  <a:lnTo>
                    <a:pt x="915" y="4176"/>
                  </a:lnTo>
                  <a:lnTo>
                    <a:pt x="1154" y="4573"/>
                  </a:lnTo>
                  <a:lnTo>
                    <a:pt x="1432" y="4931"/>
                  </a:lnTo>
                  <a:lnTo>
                    <a:pt x="1472" y="4971"/>
                  </a:lnTo>
                  <a:lnTo>
                    <a:pt x="1472" y="5011"/>
                  </a:lnTo>
                  <a:lnTo>
                    <a:pt x="1830" y="5289"/>
                  </a:lnTo>
                  <a:lnTo>
                    <a:pt x="2148" y="5488"/>
                  </a:lnTo>
                  <a:lnTo>
                    <a:pt x="2466" y="5607"/>
                  </a:lnTo>
                  <a:lnTo>
                    <a:pt x="2784" y="5647"/>
                  </a:lnTo>
                  <a:lnTo>
                    <a:pt x="2943" y="5647"/>
                  </a:lnTo>
                  <a:lnTo>
                    <a:pt x="3102" y="5607"/>
                  </a:lnTo>
                  <a:lnTo>
                    <a:pt x="3261" y="5527"/>
                  </a:lnTo>
                  <a:lnTo>
                    <a:pt x="3380" y="5448"/>
                  </a:lnTo>
                  <a:lnTo>
                    <a:pt x="3539" y="5329"/>
                  </a:lnTo>
                  <a:lnTo>
                    <a:pt x="3619" y="5209"/>
                  </a:lnTo>
                  <a:lnTo>
                    <a:pt x="3738" y="5050"/>
                  </a:lnTo>
                  <a:lnTo>
                    <a:pt x="3818" y="4891"/>
                  </a:lnTo>
                  <a:lnTo>
                    <a:pt x="3977" y="4335"/>
                  </a:lnTo>
                  <a:lnTo>
                    <a:pt x="4056" y="4176"/>
                  </a:lnTo>
                  <a:lnTo>
                    <a:pt x="4136" y="4096"/>
                  </a:lnTo>
                  <a:lnTo>
                    <a:pt x="4255" y="4017"/>
                  </a:lnTo>
                  <a:lnTo>
                    <a:pt x="4414" y="3977"/>
                  </a:lnTo>
                  <a:lnTo>
                    <a:pt x="4851" y="3858"/>
                  </a:lnTo>
                  <a:lnTo>
                    <a:pt x="5090" y="3778"/>
                  </a:lnTo>
                  <a:lnTo>
                    <a:pt x="5289" y="3699"/>
                  </a:lnTo>
                  <a:lnTo>
                    <a:pt x="5448" y="3579"/>
                  </a:lnTo>
                  <a:lnTo>
                    <a:pt x="5527" y="3460"/>
                  </a:lnTo>
                  <a:lnTo>
                    <a:pt x="5527" y="3301"/>
                  </a:lnTo>
                  <a:lnTo>
                    <a:pt x="5527" y="3102"/>
                  </a:lnTo>
                  <a:lnTo>
                    <a:pt x="5448" y="2585"/>
                  </a:lnTo>
                  <a:lnTo>
                    <a:pt x="5408" y="2307"/>
                  </a:lnTo>
                  <a:lnTo>
                    <a:pt x="5487" y="2108"/>
                  </a:lnTo>
                  <a:lnTo>
                    <a:pt x="5567" y="1949"/>
                  </a:lnTo>
                  <a:lnTo>
                    <a:pt x="5726" y="1790"/>
                  </a:lnTo>
                  <a:lnTo>
                    <a:pt x="5845" y="1591"/>
                  </a:lnTo>
                  <a:lnTo>
                    <a:pt x="6004" y="1353"/>
                  </a:lnTo>
                  <a:lnTo>
                    <a:pt x="6084" y="995"/>
                  </a:lnTo>
                  <a:lnTo>
                    <a:pt x="6084" y="518"/>
                  </a:lnTo>
                  <a:lnTo>
                    <a:pt x="6084" y="359"/>
                  </a:lnTo>
                  <a:lnTo>
                    <a:pt x="6044" y="239"/>
                  </a:lnTo>
                  <a:lnTo>
                    <a:pt x="5965" y="518"/>
                  </a:lnTo>
                  <a:lnTo>
                    <a:pt x="5845" y="796"/>
                  </a:lnTo>
                  <a:lnTo>
                    <a:pt x="5726" y="995"/>
                  </a:lnTo>
                  <a:lnTo>
                    <a:pt x="5607" y="1154"/>
                  </a:lnTo>
                  <a:lnTo>
                    <a:pt x="5448" y="1313"/>
                  </a:lnTo>
                  <a:lnTo>
                    <a:pt x="5249" y="1472"/>
                  </a:lnTo>
                  <a:lnTo>
                    <a:pt x="5050" y="1591"/>
                  </a:lnTo>
                  <a:lnTo>
                    <a:pt x="4931" y="1750"/>
                  </a:lnTo>
                  <a:lnTo>
                    <a:pt x="4851" y="1870"/>
                  </a:lnTo>
                  <a:lnTo>
                    <a:pt x="4851" y="1989"/>
                  </a:lnTo>
                  <a:lnTo>
                    <a:pt x="4812" y="2347"/>
                  </a:lnTo>
                  <a:lnTo>
                    <a:pt x="4772" y="2784"/>
                  </a:lnTo>
                  <a:lnTo>
                    <a:pt x="4732" y="2864"/>
                  </a:lnTo>
                  <a:lnTo>
                    <a:pt x="4772" y="2903"/>
                  </a:lnTo>
                  <a:lnTo>
                    <a:pt x="4772" y="2943"/>
                  </a:lnTo>
                  <a:lnTo>
                    <a:pt x="4692" y="2943"/>
                  </a:lnTo>
                  <a:lnTo>
                    <a:pt x="4613" y="3023"/>
                  </a:lnTo>
                  <a:lnTo>
                    <a:pt x="4454" y="3062"/>
                  </a:lnTo>
                  <a:lnTo>
                    <a:pt x="4334" y="3062"/>
                  </a:lnTo>
                  <a:lnTo>
                    <a:pt x="4175" y="3023"/>
                  </a:lnTo>
                  <a:lnTo>
                    <a:pt x="4016" y="3062"/>
                  </a:lnTo>
                  <a:lnTo>
                    <a:pt x="3857" y="3142"/>
                  </a:lnTo>
                  <a:lnTo>
                    <a:pt x="3698" y="3301"/>
                  </a:lnTo>
                  <a:lnTo>
                    <a:pt x="3539" y="3539"/>
                  </a:lnTo>
                  <a:lnTo>
                    <a:pt x="3340" y="3977"/>
                  </a:lnTo>
                  <a:lnTo>
                    <a:pt x="3102" y="4255"/>
                  </a:lnTo>
                  <a:lnTo>
                    <a:pt x="2903" y="4414"/>
                  </a:lnTo>
                  <a:lnTo>
                    <a:pt x="2665" y="4494"/>
                  </a:lnTo>
                  <a:lnTo>
                    <a:pt x="2824" y="4692"/>
                  </a:lnTo>
                  <a:lnTo>
                    <a:pt x="2824" y="4732"/>
                  </a:lnTo>
                  <a:lnTo>
                    <a:pt x="2625" y="4653"/>
                  </a:lnTo>
                  <a:lnTo>
                    <a:pt x="2426" y="4573"/>
                  </a:lnTo>
                  <a:lnTo>
                    <a:pt x="2148" y="4335"/>
                  </a:lnTo>
                  <a:lnTo>
                    <a:pt x="2108" y="4335"/>
                  </a:lnTo>
                  <a:lnTo>
                    <a:pt x="1869" y="4096"/>
                  </a:lnTo>
                  <a:lnTo>
                    <a:pt x="1671" y="3858"/>
                  </a:lnTo>
                  <a:lnTo>
                    <a:pt x="1273" y="3301"/>
                  </a:lnTo>
                  <a:lnTo>
                    <a:pt x="995" y="2705"/>
                  </a:lnTo>
                  <a:lnTo>
                    <a:pt x="756" y="2108"/>
                  </a:lnTo>
                  <a:lnTo>
                    <a:pt x="557" y="1512"/>
                  </a:lnTo>
                  <a:lnTo>
                    <a:pt x="438" y="91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CE2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5947;p133">
              <a:extLst>
                <a:ext uri="{FF2B5EF4-FFF2-40B4-BE49-F238E27FC236}">
                  <a16:creationId xmlns:a16="http://schemas.microsoft.com/office/drawing/2014/main" id="{DFC0EBCE-9906-D81B-E41B-E3514F068FF2}"/>
                </a:ext>
              </a:extLst>
            </p:cNvPr>
            <p:cNvSpPr/>
            <p:nvPr/>
          </p:nvSpPr>
          <p:spPr>
            <a:xfrm>
              <a:off x="5632450" y="3868850"/>
              <a:ext cx="152100" cy="141175"/>
            </a:xfrm>
            <a:custGeom>
              <a:avLst/>
              <a:gdLst/>
              <a:ahLst/>
              <a:cxnLst/>
              <a:rect l="l" t="t" r="r" b="b"/>
              <a:pathLst>
                <a:path w="6084" h="5647" fill="none" extrusionOk="0">
                  <a:moveTo>
                    <a:pt x="279" y="1"/>
                  </a:moveTo>
                  <a:lnTo>
                    <a:pt x="279" y="1"/>
                  </a:lnTo>
                  <a:lnTo>
                    <a:pt x="120" y="279"/>
                  </a:lnTo>
                  <a:lnTo>
                    <a:pt x="120" y="279"/>
                  </a:lnTo>
                  <a:lnTo>
                    <a:pt x="120" y="279"/>
                  </a:lnTo>
                  <a:lnTo>
                    <a:pt x="1" y="677"/>
                  </a:lnTo>
                  <a:lnTo>
                    <a:pt x="1" y="1074"/>
                  </a:lnTo>
                  <a:lnTo>
                    <a:pt x="1" y="1074"/>
                  </a:lnTo>
                  <a:lnTo>
                    <a:pt x="40" y="1591"/>
                  </a:lnTo>
                  <a:lnTo>
                    <a:pt x="120" y="2108"/>
                  </a:lnTo>
                  <a:lnTo>
                    <a:pt x="239" y="2625"/>
                  </a:lnTo>
                  <a:lnTo>
                    <a:pt x="438" y="3182"/>
                  </a:lnTo>
                  <a:lnTo>
                    <a:pt x="637" y="3699"/>
                  </a:lnTo>
                  <a:lnTo>
                    <a:pt x="915" y="4176"/>
                  </a:lnTo>
                  <a:lnTo>
                    <a:pt x="1154" y="4573"/>
                  </a:lnTo>
                  <a:lnTo>
                    <a:pt x="1432" y="4931"/>
                  </a:lnTo>
                  <a:lnTo>
                    <a:pt x="1432" y="493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830" y="5289"/>
                  </a:lnTo>
                  <a:lnTo>
                    <a:pt x="2148" y="5488"/>
                  </a:lnTo>
                  <a:lnTo>
                    <a:pt x="2466" y="560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943" y="5647"/>
                  </a:lnTo>
                  <a:lnTo>
                    <a:pt x="3102" y="5607"/>
                  </a:lnTo>
                  <a:lnTo>
                    <a:pt x="3261" y="5527"/>
                  </a:lnTo>
                  <a:lnTo>
                    <a:pt x="3380" y="5448"/>
                  </a:lnTo>
                  <a:lnTo>
                    <a:pt x="3539" y="5329"/>
                  </a:lnTo>
                  <a:lnTo>
                    <a:pt x="3619" y="5209"/>
                  </a:lnTo>
                  <a:lnTo>
                    <a:pt x="3738" y="5050"/>
                  </a:lnTo>
                  <a:lnTo>
                    <a:pt x="3818" y="4891"/>
                  </a:lnTo>
                  <a:lnTo>
                    <a:pt x="3818" y="4891"/>
                  </a:lnTo>
                  <a:lnTo>
                    <a:pt x="3818" y="4891"/>
                  </a:lnTo>
                  <a:lnTo>
                    <a:pt x="3977" y="4335"/>
                  </a:lnTo>
                  <a:lnTo>
                    <a:pt x="4056" y="4176"/>
                  </a:lnTo>
                  <a:lnTo>
                    <a:pt x="4136" y="4096"/>
                  </a:lnTo>
                  <a:lnTo>
                    <a:pt x="4255" y="4017"/>
                  </a:lnTo>
                  <a:lnTo>
                    <a:pt x="4414" y="3977"/>
                  </a:lnTo>
                  <a:lnTo>
                    <a:pt x="4851" y="3858"/>
                  </a:lnTo>
                  <a:lnTo>
                    <a:pt x="4851" y="3858"/>
                  </a:lnTo>
                  <a:lnTo>
                    <a:pt x="5090" y="3778"/>
                  </a:lnTo>
                  <a:lnTo>
                    <a:pt x="5289" y="3699"/>
                  </a:lnTo>
                  <a:lnTo>
                    <a:pt x="5448" y="3579"/>
                  </a:lnTo>
                  <a:lnTo>
                    <a:pt x="5527" y="3460"/>
                  </a:lnTo>
                  <a:lnTo>
                    <a:pt x="5527" y="3301"/>
                  </a:lnTo>
                  <a:lnTo>
                    <a:pt x="5527" y="3102"/>
                  </a:lnTo>
                  <a:lnTo>
                    <a:pt x="5448" y="2585"/>
                  </a:lnTo>
                  <a:lnTo>
                    <a:pt x="5448" y="2585"/>
                  </a:lnTo>
                  <a:lnTo>
                    <a:pt x="5448" y="2585"/>
                  </a:lnTo>
                  <a:lnTo>
                    <a:pt x="5408" y="2307"/>
                  </a:lnTo>
                  <a:lnTo>
                    <a:pt x="5487" y="2108"/>
                  </a:lnTo>
                  <a:lnTo>
                    <a:pt x="5567" y="1949"/>
                  </a:lnTo>
                  <a:lnTo>
                    <a:pt x="5726" y="1790"/>
                  </a:lnTo>
                  <a:lnTo>
                    <a:pt x="5845" y="1591"/>
                  </a:lnTo>
                  <a:lnTo>
                    <a:pt x="6004" y="1353"/>
                  </a:lnTo>
                  <a:lnTo>
                    <a:pt x="6084" y="995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359"/>
                  </a:lnTo>
                  <a:lnTo>
                    <a:pt x="6044" y="239"/>
                  </a:lnTo>
                  <a:lnTo>
                    <a:pt x="6044" y="239"/>
                  </a:lnTo>
                  <a:lnTo>
                    <a:pt x="5965" y="518"/>
                  </a:lnTo>
                  <a:lnTo>
                    <a:pt x="5845" y="796"/>
                  </a:lnTo>
                  <a:lnTo>
                    <a:pt x="5726" y="995"/>
                  </a:lnTo>
                  <a:lnTo>
                    <a:pt x="5607" y="1154"/>
                  </a:lnTo>
                  <a:lnTo>
                    <a:pt x="5448" y="1313"/>
                  </a:lnTo>
                  <a:lnTo>
                    <a:pt x="5249" y="1472"/>
                  </a:lnTo>
                  <a:lnTo>
                    <a:pt x="5249" y="1472"/>
                  </a:lnTo>
                  <a:lnTo>
                    <a:pt x="5050" y="1591"/>
                  </a:lnTo>
                  <a:lnTo>
                    <a:pt x="4931" y="1750"/>
                  </a:lnTo>
                  <a:lnTo>
                    <a:pt x="4851" y="1870"/>
                  </a:lnTo>
                  <a:lnTo>
                    <a:pt x="4851" y="1989"/>
                  </a:lnTo>
                  <a:lnTo>
                    <a:pt x="4812" y="2347"/>
                  </a:lnTo>
                  <a:lnTo>
                    <a:pt x="4772" y="2784"/>
                  </a:lnTo>
                  <a:lnTo>
                    <a:pt x="4772" y="2784"/>
                  </a:lnTo>
                  <a:lnTo>
                    <a:pt x="4732" y="2864"/>
                  </a:lnTo>
                  <a:lnTo>
                    <a:pt x="4732" y="2864"/>
                  </a:lnTo>
                  <a:lnTo>
                    <a:pt x="4772" y="2903"/>
                  </a:lnTo>
                  <a:lnTo>
                    <a:pt x="4772" y="2943"/>
                  </a:lnTo>
                  <a:lnTo>
                    <a:pt x="4772" y="2943"/>
                  </a:lnTo>
                  <a:lnTo>
                    <a:pt x="4772" y="2943"/>
                  </a:lnTo>
                  <a:lnTo>
                    <a:pt x="4732" y="2943"/>
                  </a:lnTo>
                  <a:lnTo>
                    <a:pt x="4732" y="2943"/>
                  </a:lnTo>
                  <a:lnTo>
                    <a:pt x="4692" y="2943"/>
                  </a:lnTo>
                  <a:lnTo>
                    <a:pt x="4692" y="2943"/>
                  </a:lnTo>
                  <a:lnTo>
                    <a:pt x="4613" y="3023"/>
                  </a:lnTo>
                  <a:lnTo>
                    <a:pt x="4454" y="3062"/>
                  </a:lnTo>
                  <a:lnTo>
                    <a:pt x="4454" y="3062"/>
                  </a:lnTo>
                  <a:lnTo>
                    <a:pt x="4334" y="3062"/>
                  </a:lnTo>
                  <a:lnTo>
                    <a:pt x="4334" y="3062"/>
                  </a:lnTo>
                  <a:lnTo>
                    <a:pt x="4175" y="3023"/>
                  </a:lnTo>
                  <a:lnTo>
                    <a:pt x="4175" y="3023"/>
                  </a:lnTo>
                  <a:lnTo>
                    <a:pt x="4016" y="3062"/>
                  </a:lnTo>
                  <a:lnTo>
                    <a:pt x="3857" y="3142"/>
                  </a:lnTo>
                  <a:lnTo>
                    <a:pt x="3698" y="3301"/>
                  </a:lnTo>
                  <a:lnTo>
                    <a:pt x="3539" y="3539"/>
                  </a:lnTo>
                  <a:lnTo>
                    <a:pt x="3539" y="3539"/>
                  </a:lnTo>
                  <a:lnTo>
                    <a:pt x="3340" y="3977"/>
                  </a:lnTo>
                  <a:lnTo>
                    <a:pt x="3102" y="4255"/>
                  </a:lnTo>
                  <a:lnTo>
                    <a:pt x="2903" y="4414"/>
                  </a:lnTo>
                  <a:lnTo>
                    <a:pt x="2665" y="4494"/>
                  </a:lnTo>
                  <a:lnTo>
                    <a:pt x="2665" y="4494"/>
                  </a:lnTo>
                  <a:lnTo>
                    <a:pt x="2824" y="4692"/>
                  </a:lnTo>
                  <a:lnTo>
                    <a:pt x="2824" y="4732"/>
                  </a:lnTo>
                  <a:lnTo>
                    <a:pt x="2824" y="4732"/>
                  </a:lnTo>
                  <a:lnTo>
                    <a:pt x="2824" y="4732"/>
                  </a:lnTo>
                  <a:lnTo>
                    <a:pt x="2625" y="4653"/>
                  </a:lnTo>
                  <a:lnTo>
                    <a:pt x="2426" y="4573"/>
                  </a:lnTo>
                  <a:lnTo>
                    <a:pt x="2148" y="4335"/>
                  </a:lnTo>
                  <a:lnTo>
                    <a:pt x="2148" y="4335"/>
                  </a:lnTo>
                  <a:lnTo>
                    <a:pt x="2108" y="4335"/>
                  </a:lnTo>
                  <a:lnTo>
                    <a:pt x="2108" y="4335"/>
                  </a:lnTo>
                  <a:lnTo>
                    <a:pt x="1869" y="4096"/>
                  </a:lnTo>
                  <a:lnTo>
                    <a:pt x="1671" y="3858"/>
                  </a:lnTo>
                  <a:lnTo>
                    <a:pt x="1273" y="3301"/>
                  </a:lnTo>
                  <a:lnTo>
                    <a:pt x="995" y="2705"/>
                  </a:lnTo>
                  <a:lnTo>
                    <a:pt x="756" y="2108"/>
                  </a:lnTo>
                  <a:lnTo>
                    <a:pt x="557" y="1512"/>
                  </a:lnTo>
                  <a:lnTo>
                    <a:pt x="438" y="915"/>
                  </a:lnTo>
                  <a:lnTo>
                    <a:pt x="2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5948;p133">
              <a:extLst>
                <a:ext uri="{FF2B5EF4-FFF2-40B4-BE49-F238E27FC236}">
                  <a16:creationId xmlns:a16="http://schemas.microsoft.com/office/drawing/2014/main" id="{C5833041-EB76-F6A3-E51E-33BD1B695341}"/>
                </a:ext>
              </a:extLst>
            </p:cNvPr>
            <p:cNvSpPr/>
            <p:nvPr/>
          </p:nvSpPr>
          <p:spPr>
            <a:xfrm>
              <a:off x="5749750" y="3940425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40" y="1"/>
                  </a:moveTo>
                  <a:lnTo>
                    <a:pt x="0" y="80"/>
                  </a:lnTo>
                  <a:lnTo>
                    <a:pt x="80" y="80"/>
                  </a:lnTo>
                  <a:lnTo>
                    <a:pt x="80" y="4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5949;p133">
              <a:extLst>
                <a:ext uri="{FF2B5EF4-FFF2-40B4-BE49-F238E27FC236}">
                  <a16:creationId xmlns:a16="http://schemas.microsoft.com/office/drawing/2014/main" id="{69ABC964-D7CE-7695-9699-8AE8C4CF9DAC}"/>
                </a:ext>
              </a:extLst>
            </p:cNvPr>
            <p:cNvSpPr/>
            <p:nvPr/>
          </p:nvSpPr>
          <p:spPr>
            <a:xfrm>
              <a:off x="5749750" y="3940425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5950;p133">
              <a:extLst>
                <a:ext uri="{FF2B5EF4-FFF2-40B4-BE49-F238E27FC236}">
                  <a16:creationId xmlns:a16="http://schemas.microsoft.com/office/drawing/2014/main" id="{D8FA928A-B430-02CE-9C86-329519D128EB}"/>
                </a:ext>
              </a:extLst>
            </p:cNvPr>
            <p:cNvSpPr/>
            <p:nvPr/>
          </p:nvSpPr>
          <p:spPr>
            <a:xfrm>
              <a:off x="5686125" y="3977200"/>
              <a:ext cx="16925" cy="9975"/>
            </a:xfrm>
            <a:custGeom>
              <a:avLst/>
              <a:gdLst/>
              <a:ahLst/>
              <a:cxnLst/>
              <a:rect l="l" t="t" r="r" b="b"/>
              <a:pathLst>
                <a:path w="677" h="399" extrusionOk="0">
                  <a:moveTo>
                    <a:pt x="1" y="1"/>
                  </a:moveTo>
                  <a:lnTo>
                    <a:pt x="279" y="239"/>
                  </a:lnTo>
                  <a:lnTo>
                    <a:pt x="478" y="319"/>
                  </a:lnTo>
                  <a:lnTo>
                    <a:pt x="677" y="398"/>
                  </a:lnTo>
                  <a:lnTo>
                    <a:pt x="677" y="358"/>
                  </a:lnTo>
                  <a:lnTo>
                    <a:pt x="518" y="160"/>
                  </a:lnTo>
                  <a:lnTo>
                    <a:pt x="398" y="160"/>
                  </a:lnTo>
                  <a:lnTo>
                    <a:pt x="199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5951;p133">
              <a:extLst>
                <a:ext uri="{FF2B5EF4-FFF2-40B4-BE49-F238E27FC236}">
                  <a16:creationId xmlns:a16="http://schemas.microsoft.com/office/drawing/2014/main" id="{6EB01540-8FC2-6D3B-BC6E-8B740074E50D}"/>
                </a:ext>
              </a:extLst>
            </p:cNvPr>
            <p:cNvSpPr/>
            <p:nvPr/>
          </p:nvSpPr>
          <p:spPr>
            <a:xfrm>
              <a:off x="5685125" y="3977200"/>
              <a:ext cx="17925" cy="9975"/>
            </a:xfrm>
            <a:custGeom>
              <a:avLst/>
              <a:gdLst/>
              <a:ahLst/>
              <a:cxnLst/>
              <a:rect l="l" t="t" r="r" b="b"/>
              <a:pathLst>
                <a:path w="717" h="39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319" y="239"/>
                  </a:lnTo>
                  <a:lnTo>
                    <a:pt x="518" y="319"/>
                  </a:lnTo>
                  <a:lnTo>
                    <a:pt x="717" y="398"/>
                  </a:lnTo>
                  <a:lnTo>
                    <a:pt x="717" y="398"/>
                  </a:lnTo>
                  <a:lnTo>
                    <a:pt x="717" y="358"/>
                  </a:lnTo>
                  <a:lnTo>
                    <a:pt x="717" y="358"/>
                  </a:lnTo>
                  <a:lnTo>
                    <a:pt x="558" y="160"/>
                  </a:lnTo>
                  <a:lnTo>
                    <a:pt x="558" y="160"/>
                  </a:lnTo>
                  <a:lnTo>
                    <a:pt x="438" y="160"/>
                  </a:lnTo>
                  <a:lnTo>
                    <a:pt x="438" y="160"/>
                  </a:lnTo>
                  <a:lnTo>
                    <a:pt x="239" y="120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5952;p133">
              <a:extLst>
                <a:ext uri="{FF2B5EF4-FFF2-40B4-BE49-F238E27FC236}">
                  <a16:creationId xmlns:a16="http://schemas.microsoft.com/office/drawing/2014/main" id="{F04A60C1-8BF0-2A27-C3AA-C5F174570358}"/>
                </a:ext>
              </a:extLst>
            </p:cNvPr>
            <p:cNvSpPr/>
            <p:nvPr/>
          </p:nvSpPr>
          <p:spPr>
            <a:xfrm>
              <a:off x="5649350" y="3723750"/>
              <a:ext cx="35800" cy="41750"/>
            </a:xfrm>
            <a:custGeom>
              <a:avLst/>
              <a:gdLst/>
              <a:ahLst/>
              <a:cxnLst/>
              <a:rect l="l" t="t" r="r" b="b"/>
              <a:pathLst>
                <a:path w="1432" h="1670" extrusionOk="0">
                  <a:moveTo>
                    <a:pt x="319" y="1431"/>
                  </a:moveTo>
                  <a:lnTo>
                    <a:pt x="319" y="1431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319" y="1431"/>
                  </a:lnTo>
                  <a:close/>
                  <a:moveTo>
                    <a:pt x="1" y="159"/>
                  </a:move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close/>
                  <a:moveTo>
                    <a:pt x="1" y="159"/>
                  </a:move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close/>
                  <a:moveTo>
                    <a:pt x="40" y="119"/>
                  </a:moveTo>
                  <a:lnTo>
                    <a:pt x="40" y="119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40" y="119"/>
                  </a:lnTo>
                  <a:close/>
                  <a:moveTo>
                    <a:pt x="40" y="119"/>
                  </a:moveTo>
                  <a:lnTo>
                    <a:pt x="40" y="119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0" y="119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1313" y="0"/>
                  </a:moveTo>
                  <a:lnTo>
                    <a:pt x="1313" y="0"/>
                  </a:lnTo>
                  <a:lnTo>
                    <a:pt x="1392" y="119"/>
                  </a:lnTo>
                  <a:lnTo>
                    <a:pt x="1432" y="239"/>
                  </a:lnTo>
                  <a:lnTo>
                    <a:pt x="1392" y="358"/>
                  </a:lnTo>
                  <a:lnTo>
                    <a:pt x="1352" y="477"/>
                  </a:lnTo>
                  <a:lnTo>
                    <a:pt x="1233" y="636"/>
                  </a:lnTo>
                  <a:lnTo>
                    <a:pt x="1114" y="795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1114" y="795"/>
                  </a:lnTo>
                  <a:lnTo>
                    <a:pt x="1233" y="636"/>
                  </a:lnTo>
                  <a:lnTo>
                    <a:pt x="1352" y="477"/>
                  </a:lnTo>
                  <a:lnTo>
                    <a:pt x="1392" y="358"/>
                  </a:lnTo>
                  <a:lnTo>
                    <a:pt x="1432" y="239"/>
                  </a:lnTo>
                  <a:lnTo>
                    <a:pt x="1392" y="119"/>
                  </a:lnTo>
                  <a:lnTo>
                    <a:pt x="1313" y="0"/>
                  </a:lnTo>
                  <a:close/>
                  <a:moveTo>
                    <a:pt x="1313" y="0"/>
                  </a:moveTo>
                  <a:lnTo>
                    <a:pt x="1313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F8B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5953;p133">
              <a:extLst>
                <a:ext uri="{FF2B5EF4-FFF2-40B4-BE49-F238E27FC236}">
                  <a16:creationId xmlns:a16="http://schemas.microsoft.com/office/drawing/2014/main" id="{84172503-6983-1B10-FDAA-E8C31CB10277}"/>
                </a:ext>
              </a:extLst>
            </p:cNvPr>
            <p:cNvSpPr/>
            <p:nvPr/>
          </p:nvSpPr>
          <p:spPr>
            <a:xfrm>
              <a:off x="5650350" y="3759525"/>
              <a:ext cx="6975" cy="5975"/>
            </a:xfrm>
            <a:custGeom>
              <a:avLst/>
              <a:gdLst/>
              <a:ahLst/>
              <a:cxnLst/>
              <a:rect l="l" t="t" r="r" b="b"/>
              <a:pathLst>
                <a:path w="279" h="239" fill="none" extrusionOk="0">
                  <a:moveTo>
                    <a:pt x="279" y="0"/>
                  </a:moveTo>
                  <a:lnTo>
                    <a:pt x="279" y="0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2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5954;p133">
              <a:extLst>
                <a:ext uri="{FF2B5EF4-FFF2-40B4-BE49-F238E27FC236}">
                  <a16:creationId xmlns:a16="http://schemas.microsoft.com/office/drawing/2014/main" id="{D364A288-B8FC-285C-A6BD-E306896CF2AA}"/>
                </a:ext>
              </a:extLst>
            </p:cNvPr>
            <p:cNvSpPr/>
            <p:nvPr/>
          </p:nvSpPr>
          <p:spPr>
            <a:xfrm>
              <a:off x="5649350" y="372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5955;p133">
              <a:extLst>
                <a:ext uri="{FF2B5EF4-FFF2-40B4-BE49-F238E27FC236}">
                  <a16:creationId xmlns:a16="http://schemas.microsoft.com/office/drawing/2014/main" id="{7570ED70-A0BD-6D51-600A-B7CC8FAA9D3D}"/>
                </a:ext>
              </a:extLst>
            </p:cNvPr>
            <p:cNvSpPr/>
            <p:nvPr/>
          </p:nvSpPr>
          <p:spPr>
            <a:xfrm>
              <a:off x="5649350" y="372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5" name="Google Shape;5956;p133">
              <a:extLst>
                <a:ext uri="{FF2B5EF4-FFF2-40B4-BE49-F238E27FC236}">
                  <a16:creationId xmlns:a16="http://schemas.microsoft.com/office/drawing/2014/main" id="{799F3E68-5A15-9071-E4AA-920DAE049970}"/>
                </a:ext>
              </a:extLst>
            </p:cNvPr>
            <p:cNvSpPr/>
            <p:nvPr/>
          </p:nvSpPr>
          <p:spPr>
            <a:xfrm>
              <a:off x="5649350" y="37267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5957;p133">
              <a:extLst>
                <a:ext uri="{FF2B5EF4-FFF2-40B4-BE49-F238E27FC236}">
                  <a16:creationId xmlns:a16="http://schemas.microsoft.com/office/drawing/2014/main" id="{591882B0-2B47-1612-E67F-28112112D4A7}"/>
                </a:ext>
              </a:extLst>
            </p:cNvPr>
            <p:cNvSpPr/>
            <p:nvPr/>
          </p:nvSpPr>
          <p:spPr>
            <a:xfrm>
              <a:off x="5650350" y="3726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5958;p133">
              <a:extLst>
                <a:ext uri="{FF2B5EF4-FFF2-40B4-BE49-F238E27FC236}">
                  <a16:creationId xmlns:a16="http://schemas.microsoft.com/office/drawing/2014/main" id="{419AF569-86F8-A6B8-1BE8-B9DE080F9A09}"/>
                </a:ext>
              </a:extLst>
            </p:cNvPr>
            <p:cNvSpPr/>
            <p:nvPr/>
          </p:nvSpPr>
          <p:spPr>
            <a:xfrm>
              <a:off x="5650350" y="3725725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8" name="Google Shape;5959;p133">
              <a:extLst>
                <a:ext uri="{FF2B5EF4-FFF2-40B4-BE49-F238E27FC236}">
                  <a16:creationId xmlns:a16="http://schemas.microsoft.com/office/drawing/2014/main" id="{64C449DE-D4AD-ECB9-E0AF-91E30C51AA5D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9" name="Google Shape;5960;p133">
              <a:extLst>
                <a:ext uri="{FF2B5EF4-FFF2-40B4-BE49-F238E27FC236}">
                  <a16:creationId xmlns:a16="http://schemas.microsoft.com/office/drawing/2014/main" id="{EE6657DE-46A1-8191-0D5A-77167172FEB4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5961;p133">
              <a:extLst>
                <a:ext uri="{FF2B5EF4-FFF2-40B4-BE49-F238E27FC236}">
                  <a16:creationId xmlns:a16="http://schemas.microsoft.com/office/drawing/2014/main" id="{7F128E10-0292-226B-C542-26481A01D24A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1" name="Google Shape;5962;p133">
              <a:extLst>
                <a:ext uri="{FF2B5EF4-FFF2-40B4-BE49-F238E27FC236}">
                  <a16:creationId xmlns:a16="http://schemas.microsoft.com/office/drawing/2014/main" id="{EBB80719-7968-B4B9-FC14-5B9A2D053B7A}"/>
                </a:ext>
              </a:extLst>
            </p:cNvPr>
            <p:cNvSpPr/>
            <p:nvPr/>
          </p:nvSpPr>
          <p:spPr>
            <a:xfrm>
              <a:off x="5667250" y="3723750"/>
              <a:ext cx="17900" cy="28850"/>
            </a:xfrm>
            <a:custGeom>
              <a:avLst/>
              <a:gdLst/>
              <a:ahLst/>
              <a:cxnLst/>
              <a:rect l="l" t="t" r="r" b="b"/>
              <a:pathLst>
                <a:path w="716" h="1154" fill="none" extrusionOk="0">
                  <a:moveTo>
                    <a:pt x="597" y="0"/>
                  </a:moveTo>
                  <a:lnTo>
                    <a:pt x="597" y="0"/>
                  </a:lnTo>
                  <a:lnTo>
                    <a:pt x="676" y="119"/>
                  </a:lnTo>
                  <a:lnTo>
                    <a:pt x="716" y="239"/>
                  </a:lnTo>
                  <a:lnTo>
                    <a:pt x="676" y="358"/>
                  </a:lnTo>
                  <a:lnTo>
                    <a:pt x="636" y="477"/>
                  </a:lnTo>
                  <a:lnTo>
                    <a:pt x="517" y="636"/>
                  </a:lnTo>
                  <a:lnTo>
                    <a:pt x="398" y="795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398" y="795"/>
                  </a:lnTo>
                  <a:lnTo>
                    <a:pt x="517" y="636"/>
                  </a:lnTo>
                  <a:lnTo>
                    <a:pt x="636" y="477"/>
                  </a:lnTo>
                  <a:lnTo>
                    <a:pt x="676" y="358"/>
                  </a:lnTo>
                  <a:lnTo>
                    <a:pt x="716" y="239"/>
                  </a:lnTo>
                  <a:lnTo>
                    <a:pt x="676" y="119"/>
                  </a:lnTo>
                  <a:lnTo>
                    <a:pt x="5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5963;p133">
              <a:extLst>
                <a:ext uri="{FF2B5EF4-FFF2-40B4-BE49-F238E27FC236}">
                  <a16:creationId xmlns:a16="http://schemas.microsoft.com/office/drawing/2014/main" id="{3C74BFAA-6AA9-4E6F-A91E-7887677098A3}"/>
                </a:ext>
              </a:extLst>
            </p:cNvPr>
            <p:cNvSpPr/>
            <p:nvPr/>
          </p:nvSpPr>
          <p:spPr>
            <a:xfrm>
              <a:off x="5682150" y="372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5964;p133">
              <a:extLst>
                <a:ext uri="{FF2B5EF4-FFF2-40B4-BE49-F238E27FC236}">
                  <a16:creationId xmlns:a16="http://schemas.microsoft.com/office/drawing/2014/main" id="{A8517BD0-F11A-B18C-3995-014EA4D785A4}"/>
                </a:ext>
              </a:extLst>
            </p:cNvPr>
            <p:cNvSpPr/>
            <p:nvPr/>
          </p:nvSpPr>
          <p:spPr>
            <a:xfrm>
              <a:off x="5469450" y="3693925"/>
              <a:ext cx="239575" cy="89475"/>
            </a:xfrm>
            <a:custGeom>
              <a:avLst/>
              <a:gdLst/>
              <a:ahLst/>
              <a:cxnLst/>
              <a:rect l="l" t="t" r="r" b="b"/>
              <a:pathLst>
                <a:path w="9583" h="3579" extrusionOk="0">
                  <a:moveTo>
                    <a:pt x="8270" y="0"/>
                  </a:moveTo>
                  <a:lnTo>
                    <a:pt x="7992" y="40"/>
                  </a:lnTo>
                  <a:lnTo>
                    <a:pt x="7872" y="120"/>
                  </a:lnTo>
                  <a:lnTo>
                    <a:pt x="7753" y="199"/>
                  </a:lnTo>
                  <a:lnTo>
                    <a:pt x="7395" y="438"/>
                  </a:lnTo>
                  <a:lnTo>
                    <a:pt x="6958" y="636"/>
                  </a:lnTo>
                  <a:lnTo>
                    <a:pt x="6719" y="716"/>
                  </a:lnTo>
                  <a:lnTo>
                    <a:pt x="6441" y="795"/>
                  </a:lnTo>
                  <a:lnTo>
                    <a:pt x="6163" y="835"/>
                  </a:lnTo>
                  <a:lnTo>
                    <a:pt x="5368" y="835"/>
                  </a:lnTo>
                  <a:lnTo>
                    <a:pt x="4851" y="716"/>
                  </a:lnTo>
                  <a:lnTo>
                    <a:pt x="4493" y="676"/>
                  </a:lnTo>
                  <a:lnTo>
                    <a:pt x="4254" y="716"/>
                  </a:lnTo>
                  <a:lnTo>
                    <a:pt x="4016" y="756"/>
                  </a:lnTo>
                  <a:lnTo>
                    <a:pt x="3499" y="915"/>
                  </a:lnTo>
                  <a:lnTo>
                    <a:pt x="3022" y="1153"/>
                  </a:lnTo>
                  <a:lnTo>
                    <a:pt x="2584" y="1471"/>
                  </a:lnTo>
                  <a:lnTo>
                    <a:pt x="2147" y="1829"/>
                  </a:lnTo>
                  <a:lnTo>
                    <a:pt x="1750" y="2147"/>
                  </a:lnTo>
                  <a:lnTo>
                    <a:pt x="1431" y="2505"/>
                  </a:lnTo>
                  <a:lnTo>
                    <a:pt x="1153" y="2823"/>
                  </a:lnTo>
                  <a:lnTo>
                    <a:pt x="994" y="2982"/>
                  </a:lnTo>
                  <a:lnTo>
                    <a:pt x="835" y="3102"/>
                  </a:lnTo>
                  <a:lnTo>
                    <a:pt x="636" y="3181"/>
                  </a:lnTo>
                  <a:lnTo>
                    <a:pt x="239" y="3181"/>
                  </a:lnTo>
                  <a:lnTo>
                    <a:pt x="0" y="3102"/>
                  </a:lnTo>
                  <a:lnTo>
                    <a:pt x="199" y="3300"/>
                  </a:lnTo>
                  <a:lnTo>
                    <a:pt x="437" y="3459"/>
                  </a:lnTo>
                  <a:lnTo>
                    <a:pt x="636" y="3539"/>
                  </a:lnTo>
                  <a:lnTo>
                    <a:pt x="875" y="3579"/>
                  </a:lnTo>
                  <a:lnTo>
                    <a:pt x="1034" y="3579"/>
                  </a:lnTo>
                  <a:lnTo>
                    <a:pt x="1193" y="3539"/>
                  </a:lnTo>
                  <a:lnTo>
                    <a:pt x="1352" y="3420"/>
                  </a:lnTo>
                  <a:lnTo>
                    <a:pt x="1471" y="3300"/>
                  </a:lnTo>
                  <a:lnTo>
                    <a:pt x="2028" y="2783"/>
                  </a:lnTo>
                  <a:lnTo>
                    <a:pt x="2624" y="2267"/>
                  </a:lnTo>
                  <a:lnTo>
                    <a:pt x="2903" y="1988"/>
                  </a:lnTo>
                  <a:lnTo>
                    <a:pt x="3340" y="1670"/>
                  </a:lnTo>
                  <a:lnTo>
                    <a:pt x="3738" y="1392"/>
                  </a:lnTo>
                  <a:lnTo>
                    <a:pt x="3936" y="1312"/>
                  </a:lnTo>
                  <a:lnTo>
                    <a:pt x="4135" y="1273"/>
                  </a:lnTo>
                  <a:lnTo>
                    <a:pt x="4175" y="1273"/>
                  </a:lnTo>
                  <a:lnTo>
                    <a:pt x="4334" y="1312"/>
                  </a:lnTo>
                  <a:lnTo>
                    <a:pt x="4453" y="1392"/>
                  </a:lnTo>
                  <a:lnTo>
                    <a:pt x="4771" y="1511"/>
                  </a:lnTo>
                  <a:lnTo>
                    <a:pt x="5050" y="1591"/>
                  </a:lnTo>
                  <a:lnTo>
                    <a:pt x="5368" y="1670"/>
                  </a:lnTo>
                  <a:lnTo>
                    <a:pt x="6083" y="1670"/>
                  </a:lnTo>
                  <a:lnTo>
                    <a:pt x="6481" y="1591"/>
                  </a:lnTo>
                  <a:lnTo>
                    <a:pt x="6839" y="1471"/>
                  </a:lnTo>
                  <a:lnTo>
                    <a:pt x="7157" y="1352"/>
                  </a:lnTo>
                  <a:lnTo>
                    <a:pt x="7197" y="1352"/>
                  </a:lnTo>
                  <a:lnTo>
                    <a:pt x="7197" y="1312"/>
                  </a:lnTo>
                  <a:lnTo>
                    <a:pt x="7236" y="1312"/>
                  </a:lnTo>
                  <a:lnTo>
                    <a:pt x="7276" y="1273"/>
                  </a:lnTo>
                  <a:lnTo>
                    <a:pt x="7674" y="1074"/>
                  </a:lnTo>
                  <a:lnTo>
                    <a:pt x="7833" y="994"/>
                  </a:lnTo>
                  <a:lnTo>
                    <a:pt x="8032" y="955"/>
                  </a:lnTo>
                  <a:lnTo>
                    <a:pt x="8191" y="955"/>
                  </a:lnTo>
                  <a:lnTo>
                    <a:pt x="8310" y="1034"/>
                  </a:lnTo>
                  <a:lnTo>
                    <a:pt x="8509" y="1193"/>
                  </a:lnTo>
                  <a:lnTo>
                    <a:pt x="8588" y="1312"/>
                  </a:lnTo>
                  <a:lnTo>
                    <a:pt x="8628" y="1432"/>
                  </a:lnTo>
                  <a:lnTo>
                    <a:pt x="8588" y="1551"/>
                  </a:lnTo>
                  <a:lnTo>
                    <a:pt x="8548" y="1670"/>
                  </a:lnTo>
                  <a:lnTo>
                    <a:pt x="8429" y="1829"/>
                  </a:lnTo>
                  <a:lnTo>
                    <a:pt x="8310" y="1988"/>
                  </a:lnTo>
                  <a:lnTo>
                    <a:pt x="7912" y="2346"/>
                  </a:lnTo>
                  <a:lnTo>
                    <a:pt x="7833" y="2465"/>
                  </a:lnTo>
                  <a:lnTo>
                    <a:pt x="7634" y="2744"/>
                  </a:lnTo>
                  <a:lnTo>
                    <a:pt x="8230" y="2505"/>
                  </a:lnTo>
                  <a:lnTo>
                    <a:pt x="8668" y="2267"/>
                  </a:lnTo>
                  <a:lnTo>
                    <a:pt x="9025" y="2028"/>
                  </a:lnTo>
                  <a:lnTo>
                    <a:pt x="9304" y="1789"/>
                  </a:lnTo>
                  <a:lnTo>
                    <a:pt x="9463" y="1551"/>
                  </a:lnTo>
                  <a:lnTo>
                    <a:pt x="9542" y="1312"/>
                  </a:lnTo>
                  <a:lnTo>
                    <a:pt x="9582" y="1074"/>
                  </a:lnTo>
                  <a:lnTo>
                    <a:pt x="9582" y="875"/>
                  </a:lnTo>
                  <a:lnTo>
                    <a:pt x="9503" y="716"/>
                  </a:lnTo>
                  <a:lnTo>
                    <a:pt x="9383" y="557"/>
                  </a:lnTo>
                  <a:lnTo>
                    <a:pt x="9264" y="398"/>
                  </a:lnTo>
                  <a:lnTo>
                    <a:pt x="9105" y="279"/>
                  </a:lnTo>
                  <a:lnTo>
                    <a:pt x="8906" y="159"/>
                  </a:lnTo>
                  <a:lnTo>
                    <a:pt x="8707" y="80"/>
                  </a:lnTo>
                  <a:lnTo>
                    <a:pt x="8469" y="40"/>
                  </a:lnTo>
                  <a:lnTo>
                    <a:pt x="8270" y="0"/>
                  </a:lnTo>
                  <a:close/>
                </a:path>
              </a:pathLst>
            </a:custGeom>
            <a:solidFill>
              <a:srgbClr val="EA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5965;p133">
              <a:extLst>
                <a:ext uri="{FF2B5EF4-FFF2-40B4-BE49-F238E27FC236}">
                  <a16:creationId xmlns:a16="http://schemas.microsoft.com/office/drawing/2014/main" id="{8E1EEE3C-7D39-7CC9-3E4E-42F5BFC3B80E}"/>
                </a:ext>
              </a:extLst>
            </p:cNvPr>
            <p:cNvSpPr/>
            <p:nvPr/>
          </p:nvSpPr>
          <p:spPr>
            <a:xfrm>
              <a:off x="5469450" y="3693925"/>
              <a:ext cx="239575" cy="89475"/>
            </a:xfrm>
            <a:custGeom>
              <a:avLst/>
              <a:gdLst/>
              <a:ahLst/>
              <a:cxnLst/>
              <a:rect l="l" t="t" r="r" b="b"/>
              <a:pathLst>
                <a:path w="9583" h="3579" fill="none" extrusionOk="0">
                  <a:moveTo>
                    <a:pt x="8270" y="0"/>
                  </a:moveTo>
                  <a:lnTo>
                    <a:pt x="8270" y="0"/>
                  </a:lnTo>
                  <a:lnTo>
                    <a:pt x="7992" y="40"/>
                  </a:lnTo>
                  <a:lnTo>
                    <a:pt x="7872" y="120"/>
                  </a:lnTo>
                  <a:lnTo>
                    <a:pt x="7753" y="199"/>
                  </a:lnTo>
                  <a:lnTo>
                    <a:pt x="7753" y="199"/>
                  </a:lnTo>
                  <a:lnTo>
                    <a:pt x="7395" y="438"/>
                  </a:lnTo>
                  <a:lnTo>
                    <a:pt x="6958" y="636"/>
                  </a:lnTo>
                  <a:lnTo>
                    <a:pt x="6719" y="716"/>
                  </a:lnTo>
                  <a:lnTo>
                    <a:pt x="6441" y="795"/>
                  </a:lnTo>
                  <a:lnTo>
                    <a:pt x="6163" y="835"/>
                  </a:lnTo>
                  <a:lnTo>
                    <a:pt x="5845" y="835"/>
                  </a:lnTo>
                  <a:lnTo>
                    <a:pt x="5845" y="835"/>
                  </a:lnTo>
                  <a:lnTo>
                    <a:pt x="5368" y="835"/>
                  </a:lnTo>
                  <a:lnTo>
                    <a:pt x="4851" y="716"/>
                  </a:lnTo>
                  <a:lnTo>
                    <a:pt x="4851" y="716"/>
                  </a:lnTo>
                  <a:lnTo>
                    <a:pt x="4493" y="676"/>
                  </a:lnTo>
                  <a:lnTo>
                    <a:pt x="4493" y="676"/>
                  </a:lnTo>
                  <a:lnTo>
                    <a:pt x="4254" y="716"/>
                  </a:lnTo>
                  <a:lnTo>
                    <a:pt x="4016" y="756"/>
                  </a:lnTo>
                  <a:lnTo>
                    <a:pt x="3499" y="915"/>
                  </a:lnTo>
                  <a:lnTo>
                    <a:pt x="3022" y="1153"/>
                  </a:lnTo>
                  <a:lnTo>
                    <a:pt x="2584" y="1471"/>
                  </a:lnTo>
                  <a:lnTo>
                    <a:pt x="2147" y="1829"/>
                  </a:lnTo>
                  <a:lnTo>
                    <a:pt x="1750" y="2147"/>
                  </a:lnTo>
                  <a:lnTo>
                    <a:pt x="1431" y="2505"/>
                  </a:lnTo>
                  <a:lnTo>
                    <a:pt x="1153" y="2823"/>
                  </a:lnTo>
                  <a:lnTo>
                    <a:pt x="1153" y="2823"/>
                  </a:lnTo>
                  <a:lnTo>
                    <a:pt x="994" y="2982"/>
                  </a:lnTo>
                  <a:lnTo>
                    <a:pt x="835" y="3102"/>
                  </a:lnTo>
                  <a:lnTo>
                    <a:pt x="636" y="3181"/>
                  </a:lnTo>
                  <a:lnTo>
                    <a:pt x="477" y="3181"/>
                  </a:lnTo>
                  <a:lnTo>
                    <a:pt x="477" y="3181"/>
                  </a:lnTo>
                  <a:lnTo>
                    <a:pt x="239" y="3181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199" y="3300"/>
                  </a:lnTo>
                  <a:lnTo>
                    <a:pt x="437" y="3459"/>
                  </a:lnTo>
                  <a:lnTo>
                    <a:pt x="636" y="3539"/>
                  </a:lnTo>
                  <a:lnTo>
                    <a:pt x="875" y="3579"/>
                  </a:lnTo>
                  <a:lnTo>
                    <a:pt x="875" y="3579"/>
                  </a:lnTo>
                  <a:lnTo>
                    <a:pt x="1034" y="3579"/>
                  </a:lnTo>
                  <a:lnTo>
                    <a:pt x="1193" y="3539"/>
                  </a:lnTo>
                  <a:lnTo>
                    <a:pt x="1352" y="3420"/>
                  </a:lnTo>
                  <a:lnTo>
                    <a:pt x="1471" y="3300"/>
                  </a:lnTo>
                  <a:lnTo>
                    <a:pt x="1471" y="3300"/>
                  </a:lnTo>
                  <a:lnTo>
                    <a:pt x="2028" y="2783"/>
                  </a:lnTo>
                  <a:lnTo>
                    <a:pt x="2624" y="2267"/>
                  </a:lnTo>
                  <a:lnTo>
                    <a:pt x="2624" y="2267"/>
                  </a:lnTo>
                  <a:lnTo>
                    <a:pt x="2903" y="1988"/>
                  </a:lnTo>
                  <a:lnTo>
                    <a:pt x="3340" y="1670"/>
                  </a:lnTo>
                  <a:lnTo>
                    <a:pt x="3738" y="1392"/>
                  </a:lnTo>
                  <a:lnTo>
                    <a:pt x="3936" y="1312"/>
                  </a:lnTo>
                  <a:lnTo>
                    <a:pt x="4135" y="1273"/>
                  </a:lnTo>
                  <a:lnTo>
                    <a:pt x="4135" y="1273"/>
                  </a:lnTo>
                  <a:lnTo>
                    <a:pt x="4175" y="1273"/>
                  </a:lnTo>
                  <a:lnTo>
                    <a:pt x="4175" y="1273"/>
                  </a:lnTo>
                  <a:lnTo>
                    <a:pt x="4334" y="1312"/>
                  </a:lnTo>
                  <a:lnTo>
                    <a:pt x="4453" y="1392"/>
                  </a:lnTo>
                  <a:lnTo>
                    <a:pt x="4453" y="1392"/>
                  </a:lnTo>
                  <a:lnTo>
                    <a:pt x="4771" y="1511"/>
                  </a:lnTo>
                  <a:lnTo>
                    <a:pt x="5050" y="1591"/>
                  </a:lnTo>
                  <a:lnTo>
                    <a:pt x="5368" y="1670"/>
                  </a:lnTo>
                  <a:lnTo>
                    <a:pt x="5725" y="1670"/>
                  </a:lnTo>
                  <a:lnTo>
                    <a:pt x="5725" y="1670"/>
                  </a:lnTo>
                  <a:lnTo>
                    <a:pt x="6083" y="1670"/>
                  </a:lnTo>
                  <a:lnTo>
                    <a:pt x="6481" y="1591"/>
                  </a:lnTo>
                  <a:lnTo>
                    <a:pt x="6839" y="1471"/>
                  </a:lnTo>
                  <a:lnTo>
                    <a:pt x="7157" y="1352"/>
                  </a:lnTo>
                  <a:lnTo>
                    <a:pt x="715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12"/>
                  </a:lnTo>
                  <a:lnTo>
                    <a:pt x="7197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674" y="1074"/>
                  </a:lnTo>
                  <a:lnTo>
                    <a:pt x="7833" y="994"/>
                  </a:lnTo>
                  <a:lnTo>
                    <a:pt x="8032" y="955"/>
                  </a:lnTo>
                  <a:lnTo>
                    <a:pt x="8032" y="955"/>
                  </a:lnTo>
                  <a:lnTo>
                    <a:pt x="8191" y="955"/>
                  </a:lnTo>
                  <a:lnTo>
                    <a:pt x="8310" y="1034"/>
                  </a:lnTo>
                  <a:lnTo>
                    <a:pt x="8310" y="1034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88" y="1312"/>
                  </a:lnTo>
                  <a:lnTo>
                    <a:pt x="8628" y="1432"/>
                  </a:lnTo>
                  <a:lnTo>
                    <a:pt x="8588" y="1551"/>
                  </a:lnTo>
                  <a:lnTo>
                    <a:pt x="8548" y="1670"/>
                  </a:lnTo>
                  <a:lnTo>
                    <a:pt x="8429" y="1829"/>
                  </a:lnTo>
                  <a:lnTo>
                    <a:pt x="8310" y="1988"/>
                  </a:lnTo>
                  <a:lnTo>
                    <a:pt x="7912" y="2346"/>
                  </a:lnTo>
                  <a:lnTo>
                    <a:pt x="7912" y="2346"/>
                  </a:lnTo>
                  <a:lnTo>
                    <a:pt x="7833" y="2465"/>
                  </a:lnTo>
                  <a:lnTo>
                    <a:pt x="7634" y="2744"/>
                  </a:lnTo>
                  <a:lnTo>
                    <a:pt x="7634" y="2744"/>
                  </a:lnTo>
                  <a:lnTo>
                    <a:pt x="8230" y="2505"/>
                  </a:lnTo>
                  <a:lnTo>
                    <a:pt x="8668" y="2267"/>
                  </a:lnTo>
                  <a:lnTo>
                    <a:pt x="9025" y="2028"/>
                  </a:lnTo>
                  <a:lnTo>
                    <a:pt x="9304" y="1789"/>
                  </a:lnTo>
                  <a:lnTo>
                    <a:pt x="9463" y="1551"/>
                  </a:lnTo>
                  <a:lnTo>
                    <a:pt x="9542" y="1312"/>
                  </a:lnTo>
                  <a:lnTo>
                    <a:pt x="9582" y="1074"/>
                  </a:lnTo>
                  <a:lnTo>
                    <a:pt x="9582" y="875"/>
                  </a:lnTo>
                  <a:lnTo>
                    <a:pt x="9582" y="875"/>
                  </a:lnTo>
                  <a:lnTo>
                    <a:pt x="9503" y="716"/>
                  </a:lnTo>
                  <a:lnTo>
                    <a:pt x="9383" y="557"/>
                  </a:lnTo>
                  <a:lnTo>
                    <a:pt x="9264" y="398"/>
                  </a:lnTo>
                  <a:lnTo>
                    <a:pt x="9105" y="279"/>
                  </a:lnTo>
                  <a:lnTo>
                    <a:pt x="8906" y="159"/>
                  </a:lnTo>
                  <a:lnTo>
                    <a:pt x="8707" y="80"/>
                  </a:lnTo>
                  <a:lnTo>
                    <a:pt x="8469" y="40"/>
                  </a:lnTo>
                  <a:lnTo>
                    <a:pt x="82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5966;p133">
              <a:extLst>
                <a:ext uri="{FF2B5EF4-FFF2-40B4-BE49-F238E27FC236}">
                  <a16:creationId xmlns:a16="http://schemas.microsoft.com/office/drawing/2014/main" id="{327133C6-C750-BF10-F9D9-95E2237FAF85}"/>
                </a:ext>
              </a:extLst>
            </p:cNvPr>
            <p:cNvSpPr/>
            <p:nvPr/>
          </p:nvSpPr>
          <p:spPr>
            <a:xfrm>
              <a:off x="5650350" y="3752575"/>
              <a:ext cx="16925" cy="12925"/>
            </a:xfrm>
            <a:custGeom>
              <a:avLst/>
              <a:gdLst/>
              <a:ahLst/>
              <a:cxnLst/>
              <a:rect l="l" t="t" r="r" b="b"/>
              <a:pathLst>
                <a:path w="677" h="517" extrusionOk="0">
                  <a:moveTo>
                    <a:pt x="676" y="0"/>
                  </a:moveTo>
                  <a:lnTo>
                    <a:pt x="279" y="278"/>
                  </a:lnTo>
                  <a:lnTo>
                    <a:pt x="0" y="517"/>
                  </a:lnTo>
                  <a:lnTo>
                    <a:pt x="398" y="398"/>
                  </a:lnTo>
                  <a:lnTo>
                    <a:pt x="597" y="119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5967;p133">
              <a:extLst>
                <a:ext uri="{FF2B5EF4-FFF2-40B4-BE49-F238E27FC236}">
                  <a16:creationId xmlns:a16="http://schemas.microsoft.com/office/drawing/2014/main" id="{88DA2C8D-5C2C-1343-BE3B-F8AB696C1446}"/>
                </a:ext>
              </a:extLst>
            </p:cNvPr>
            <p:cNvSpPr/>
            <p:nvPr/>
          </p:nvSpPr>
          <p:spPr>
            <a:xfrm>
              <a:off x="5650350" y="3752575"/>
              <a:ext cx="16925" cy="12925"/>
            </a:xfrm>
            <a:custGeom>
              <a:avLst/>
              <a:gdLst/>
              <a:ahLst/>
              <a:cxnLst/>
              <a:rect l="l" t="t" r="r" b="b"/>
              <a:pathLst>
                <a:path w="677" h="517" fill="none" extrusionOk="0">
                  <a:moveTo>
                    <a:pt x="676" y="0"/>
                  </a:moveTo>
                  <a:lnTo>
                    <a:pt x="676" y="0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398" y="398"/>
                  </a:lnTo>
                  <a:lnTo>
                    <a:pt x="398" y="398"/>
                  </a:lnTo>
                  <a:lnTo>
                    <a:pt x="597" y="119"/>
                  </a:lnTo>
                  <a:lnTo>
                    <a:pt x="676" y="0"/>
                  </a:lnTo>
                  <a:lnTo>
                    <a:pt x="676" y="0"/>
                  </a:lnTo>
                  <a:lnTo>
                    <a:pt x="6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5968;p133">
              <a:extLst>
                <a:ext uri="{FF2B5EF4-FFF2-40B4-BE49-F238E27FC236}">
                  <a16:creationId xmlns:a16="http://schemas.microsoft.com/office/drawing/2014/main" id="{7C122097-3692-A248-0416-5481CDA13F3F}"/>
                </a:ext>
              </a:extLst>
            </p:cNvPr>
            <p:cNvSpPr/>
            <p:nvPr/>
          </p:nvSpPr>
          <p:spPr>
            <a:xfrm>
              <a:off x="5660275" y="3557750"/>
              <a:ext cx="111350" cy="46725"/>
            </a:xfrm>
            <a:custGeom>
              <a:avLst/>
              <a:gdLst/>
              <a:ahLst/>
              <a:cxnLst/>
              <a:rect l="l" t="t" r="r" b="b"/>
              <a:pathLst>
                <a:path w="4454" h="1869" extrusionOk="0">
                  <a:moveTo>
                    <a:pt x="876" y="0"/>
                  </a:moveTo>
                  <a:lnTo>
                    <a:pt x="399" y="40"/>
                  </a:lnTo>
                  <a:lnTo>
                    <a:pt x="200" y="80"/>
                  </a:lnTo>
                  <a:lnTo>
                    <a:pt x="41" y="199"/>
                  </a:lnTo>
                  <a:lnTo>
                    <a:pt x="1" y="279"/>
                  </a:lnTo>
                  <a:lnTo>
                    <a:pt x="1" y="358"/>
                  </a:lnTo>
                  <a:lnTo>
                    <a:pt x="1" y="438"/>
                  </a:lnTo>
                  <a:lnTo>
                    <a:pt x="80" y="477"/>
                  </a:lnTo>
                  <a:lnTo>
                    <a:pt x="239" y="636"/>
                  </a:lnTo>
                  <a:lnTo>
                    <a:pt x="438" y="716"/>
                  </a:lnTo>
                  <a:lnTo>
                    <a:pt x="915" y="875"/>
                  </a:lnTo>
                  <a:lnTo>
                    <a:pt x="1273" y="955"/>
                  </a:lnTo>
                  <a:lnTo>
                    <a:pt x="1750" y="1034"/>
                  </a:lnTo>
                  <a:lnTo>
                    <a:pt x="2188" y="1153"/>
                  </a:lnTo>
                  <a:lnTo>
                    <a:pt x="2585" y="1312"/>
                  </a:lnTo>
                  <a:lnTo>
                    <a:pt x="2903" y="1471"/>
                  </a:lnTo>
                  <a:lnTo>
                    <a:pt x="3420" y="1710"/>
                  </a:lnTo>
                  <a:lnTo>
                    <a:pt x="3619" y="1829"/>
                  </a:lnTo>
                  <a:lnTo>
                    <a:pt x="3778" y="1869"/>
                  </a:lnTo>
                  <a:lnTo>
                    <a:pt x="3858" y="1869"/>
                  </a:lnTo>
                  <a:lnTo>
                    <a:pt x="3977" y="1829"/>
                  </a:lnTo>
                  <a:lnTo>
                    <a:pt x="4136" y="1789"/>
                  </a:lnTo>
                  <a:lnTo>
                    <a:pt x="4295" y="1710"/>
                  </a:lnTo>
                  <a:lnTo>
                    <a:pt x="4374" y="1630"/>
                  </a:lnTo>
                  <a:lnTo>
                    <a:pt x="4454" y="1471"/>
                  </a:lnTo>
                  <a:lnTo>
                    <a:pt x="4414" y="1312"/>
                  </a:lnTo>
                  <a:lnTo>
                    <a:pt x="4335" y="1153"/>
                  </a:lnTo>
                  <a:lnTo>
                    <a:pt x="4136" y="915"/>
                  </a:lnTo>
                  <a:lnTo>
                    <a:pt x="3858" y="716"/>
                  </a:lnTo>
                  <a:lnTo>
                    <a:pt x="3539" y="517"/>
                  </a:lnTo>
                  <a:lnTo>
                    <a:pt x="3221" y="358"/>
                  </a:lnTo>
                  <a:lnTo>
                    <a:pt x="2864" y="239"/>
                  </a:lnTo>
                  <a:lnTo>
                    <a:pt x="2506" y="159"/>
                  </a:lnTo>
                  <a:lnTo>
                    <a:pt x="2148" y="8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58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5969;p133">
              <a:extLst>
                <a:ext uri="{FF2B5EF4-FFF2-40B4-BE49-F238E27FC236}">
                  <a16:creationId xmlns:a16="http://schemas.microsoft.com/office/drawing/2014/main" id="{7BF2275D-69AB-86EC-6BD1-1A477772A7C2}"/>
                </a:ext>
              </a:extLst>
            </p:cNvPr>
            <p:cNvSpPr/>
            <p:nvPr/>
          </p:nvSpPr>
          <p:spPr>
            <a:xfrm>
              <a:off x="5660275" y="3557750"/>
              <a:ext cx="111350" cy="46725"/>
            </a:xfrm>
            <a:custGeom>
              <a:avLst/>
              <a:gdLst/>
              <a:ahLst/>
              <a:cxnLst/>
              <a:rect l="l" t="t" r="r" b="b"/>
              <a:pathLst>
                <a:path w="4454" h="1869" fill="none" extrusionOk="0">
                  <a:moveTo>
                    <a:pt x="876" y="0"/>
                  </a:moveTo>
                  <a:lnTo>
                    <a:pt x="876" y="0"/>
                  </a:lnTo>
                  <a:lnTo>
                    <a:pt x="399" y="40"/>
                  </a:lnTo>
                  <a:lnTo>
                    <a:pt x="399" y="40"/>
                  </a:lnTo>
                  <a:lnTo>
                    <a:pt x="200" y="80"/>
                  </a:lnTo>
                  <a:lnTo>
                    <a:pt x="41" y="199"/>
                  </a:lnTo>
                  <a:lnTo>
                    <a:pt x="41" y="199"/>
                  </a:lnTo>
                  <a:lnTo>
                    <a:pt x="1" y="279"/>
                  </a:lnTo>
                  <a:lnTo>
                    <a:pt x="1" y="358"/>
                  </a:lnTo>
                  <a:lnTo>
                    <a:pt x="1" y="438"/>
                  </a:lnTo>
                  <a:lnTo>
                    <a:pt x="80" y="477"/>
                  </a:lnTo>
                  <a:lnTo>
                    <a:pt x="239" y="636"/>
                  </a:lnTo>
                  <a:lnTo>
                    <a:pt x="438" y="716"/>
                  </a:lnTo>
                  <a:lnTo>
                    <a:pt x="915" y="875"/>
                  </a:lnTo>
                  <a:lnTo>
                    <a:pt x="1273" y="955"/>
                  </a:lnTo>
                  <a:lnTo>
                    <a:pt x="1273" y="955"/>
                  </a:lnTo>
                  <a:lnTo>
                    <a:pt x="1750" y="1034"/>
                  </a:lnTo>
                  <a:lnTo>
                    <a:pt x="2188" y="1153"/>
                  </a:lnTo>
                  <a:lnTo>
                    <a:pt x="2585" y="1312"/>
                  </a:lnTo>
                  <a:lnTo>
                    <a:pt x="2903" y="1471"/>
                  </a:lnTo>
                  <a:lnTo>
                    <a:pt x="3420" y="1710"/>
                  </a:lnTo>
                  <a:lnTo>
                    <a:pt x="3619" y="1829"/>
                  </a:lnTo>
                  <a:lnTo>
                    <a:pt x="3778" y="1869"/>
                  </a:lnTo>
                  <a:lnTo>
                    <a:pt x="3778" y="1869"/>
                  </a:lnTo>
                  <a:lnTo>
                    <a:pt x="3858" y="1869"/>
                  </a:lnTo>
                  <a:lnTo>
                    <a:pt x="3858" y="1869"/>
                  </a:lnTo>
                  <a:lnTo>
                    <a:pt x="3977" y="1829"/>
                  </a:lnTo>
                  <a:lnTo>
                    <a:pt x="4136" y="1789"/>
                  </a:lnTo>
                  <a:lnTo>
                    <a:pt x="4295" y="1710"/>
                  </a:lnTo>
                  <a:lnTo>
                    <a:pt x="4374" y="1630"/>
                  </a:lnTo>
                  <a:lnTo>
                    <a:pt x="4454" y="1471"/>
                  </a:lnTo>
                  <a:lnTo>
                    <a:pt x="4414" y="1312"/>
                  </a:lnTo>
                  <a:lnTo>
                    <a:pt x="4335" y="1153"/>
                  </a:lnTo>
                  <a:lnTo>
                    <a:pt x="4136" y="915"/>
                  </a:lnTo>
                  <a:lnTo>
                    <a:pt x="4136" y="915"/>
                  </a:lnTo>
                  <a:lnTo>
                    <a:pt x="3858" y="716"/>
                  </a:lnTo>
                  <a:lnTo>
                    <a:pt x="3539" y="517"/>
                  </a:lnTo>
                  <a:lnTo>
                    <a:pt x="3221" y="358"/>
                  </a:lnTo>
                  <a:lnTo>
                    <a:pt x="2864" y="239"/>
                  </a:lnTo>
                  <a:lnTo>
                    <a:pt x="2506" y="159"/>
                  </a:lnTo>
                  <a:lnTo>
                    <a:pt x="2148" y="80"/>
                  </a:lnTo>
                  <a:lnTo>
                    <a:pt x="1432" y="0"/>
                  </a:lnTo>
                  <a:lnTo>
                    <a:pt x="1432" y="0"/>
                  </a:lnTo>
                  <a:lnTo>
                    <a:pt x="8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5970;p133">
              <a:extLst>
                <a:ext uri="{FF2B5EF4-FFF2-40B4-BE49-F238E27FC236}">
                  <a16:creationId xmlns:a16="http://schemas.microsoft.com/office/drawing/2014/main" id="{D2077A8B-A481-1B11-5BEB-7D219E311E78}"/>
                </a:ext>
              </a:extLst>
            </p:cNvPr>
            <p:cNvSpPr/>
            <p:nvPr/>
          </p:nvSpPr>
          <p:spPr>
            <a:xfrm>
              <a:off x="5775575" y="3601475"/>
              <a:ext cx="30850" cy="30850"/>
            </a:xfrm>
            <a:custGeom>
              <a:avLst/>
              <a:gdLst/>
              <a:ahLst/>
              <a:cxnLst/>
              <a:rect l="l" t="t" r="r" b="b"/>
              <a:pathLst>
                <a:path w="1234" h="1234" extrusionOk="0">
                  <a:moveTo>
                    <a:pt x="319" y="1"/>
                  </a:moveTo>
                  <a:lnTo>
                    <a:pt x="16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1" y="597"/>
                  </a:lnTo>
                  <a:lnTo>
                    <a:pt x="81" y="716"/>
                  </a:lnTo>
                  <a:lnTo>
                    <a:pt x="160" y="875"/>
                  </a:lnTo>
                  <a:lnTo>
                    <a:pt x="240" y="955"/>
                  </a:lnTo>
                  <a:lnTo>
                    <a:pt x="478" y="1154"/>
                  </a:lnTo>
                  <a:lnTo>
                    <a:pt x="637" y="1193"/>
                  </a:lnTo>
                  <a:lnTo>
                    <a:pt x="756" y="1233"/>
                  </a:lnTo>
                  <a:lnTo>
                    <a:pt x="915" y="1193"/>
                  </a:lnTo>
                  <a:lnTo>
                    <a:pt x="1074" y="1074"/>
                  </a:lnTo>
                  <a:lnTo>
                    <a:pt x="1194" y="955"/>
                  </a:lnTo>
                  <a:lnTo>
                    <a:pt x="1234" y="796"/>
                  </a:lnTo>
                  <a:lnTo>
                    <a:pt x="1234" y="677"/>
                  </a:lnTo>
                  <a:lnTo>
                    <a:pt x="1154" y="557"/>
                  </a:lnTo>
                  <a:lnTo>
                    <a:pt x="1074" y="398"/>
                  </a:lnTo>
                  <a:lnTo>
                    <a:pt x="955" y="279"/>
                  </a:lnTo>
                  <a:lnTo>
                    <a:pt x="796" y="160"/>
                  </a:lnTo>
                  <a:lnTo>
                    <a:pt x="677" y="8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58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5971;p133">
              <a:extLst>
                <a:ext uri="{FF2B5EF4-FFF2-40B4-BE49-F238E27FC236}">
                  <a16:creationId xmlns:a16="http://schemas.microsoft.com/office/drawing/2014/main" id="{3407FD50-42F5-31FA-1043-3685A1EE189F}"/>
                </a:ext>
              </a:extLst>
            </p:cNvPr>
            <p:cNvSpPr/>
            <p:nvPr/>
          </p:nvSpPr>
          <p:spPr>
            <a:xfrm>
              <a:off x="5775575" y="3601475"/>
              <a:ext cx="30850" cy="30850"/>
            </a:xfrm>
            <a:custGeom>
              <a:avLst/>
              <a:gdLst/>
              <a:ahLst/>
              <a:cxnLst/>
              <a:rect l="l" t="t" r="r" b="b"/>
              <a:pathLst>
                <a:path w="1234" h="1234" fill="none" extrusionOk="0">
                  <a:moveTo>
                    <a:pt x="399" y="1"/>
                  </a:moveTo>
                  <a:lnTo>
                    <a:pt x="399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16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1" y="597"/>
                  </a:lnTo>
                  <a:lnTo>
                    <a:pt x="81" y="716"/>
                  </a:lnTo>
                  <a:lnTo>
                    <a:pt x="160" y="875"/>
                  </a:lnTo>
                  <a:lnTo>
                    <a:pt x="240" y="955"/>
                  </a:lnTo>
                  <a:lnTo>
                    <a:pt x="240" y="955"/>
                  </a:lnTo>
                  <a:lnTo>
                    <a:pt x="478" y="1154"/>
                  </a:lnTo>
                  <a:lnTo>
                    <a:pt x="637" y="1193"/>
                  </a:lnTo>
                  <a:lnTo>
                    <a:pt x="756" y="1233"/>
                  </a:lnTo>
                  <a:lnTo>
                    <a:pt x="756" y="1233"/>
                  </a:lnTo>
                  <a:lnTo>
                    <a:pt x="915" y="1193"/>
                  </a:lnTo>
                  <a:lnTo>
                    <a:pt x="915" y="1193"/>
                  </a:lnTo>
                  <a:lnTo>
                    <a:pt x="1074" y="1074"/>
                  </a:lnTo>
                  <a:lnTo>
                    <a:pt x="1074" y="1074"/>
                  </a:lnTo>
                  <a:lnTo>
                    <a:pt x="1194" y="955"/>
                  </a:lnTo>
                  <a:lnTo>
                    <a:pt x="1234" y="796"/>
                  </a:lnTo>
                  <a:lnTo>
                    <a:pt x="1234" y="796"/>
                  </a:lnTo>
                  <a:lnTo>
                    <a:pt x="1234" y="677"/>
                  </a:lnTo>
                  <a:lnTo>
                    <a:pt x="1154" y="557"/>
                  </a:lnTo>
                  <a:lnTo>
                    <a:pt x="1074" y="398"/>
                  </a:lnTo>
                  <a:lnTo>
                    <a:pt x="955" y="279"/>
                  </a:lnTo>
                  <a:lnTo>
                    <a:pt x="796" y="160"/>
                  </a:lnTo>
                  <a:lnTo>
                    <a:pt x="677" y="80"/>
                  </a:lnTo>
                  <a:lnTo>
                    <a:pt x="518" y="1"/>
                  </a:lnTo>
                  <a:lnTo>
                    <a:pt x="3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2800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E6F8C830-D4D7-1070-DEA0-2749002C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07" y="584903"/>
            <a:ext cx="7888209" cy="4484275"/>
          </a:xfrm>
          <a:prstGeom prst="rect">
            <a:avLst/>
          </a:prstGeom>
        </p:spPr>
      </p:pic>
      <p:grpSp>
        <p:nvGrpSpPr>
          <p:cNvPr id="4" name="Google Shape;5972;p133">
            <a:extLst>
              <a:ext uri="{FF2B5EF4-FFF2-40B4-BE49-F238E27FC236}">
                <a16:creationId xmlns:a16="http://schemas.microsoft.com/office/drawing/2014/main" id="{F50AB797-F830-8EA8-E02E-2EBAB5106114}"/>
              </a:ext>
            </a:extLst>
          </p:cNvPr>
          <p:cNvGrpSpPr/>
          <p:nvPr/>
        </p:nvGrpSpPr>
        <p:grpSpPr>
          <a:xfrm>
            <a:off x="7187134" y="3702825"/>
            <a:ext cx="1047700" cy="1116250"/>
            <a:chOff x="2204200" y="3437475"/>
            <a:chExt cx="1047700" cy="1116250"/>
          </a:xfrm>
        </p:grpSpPr>
        <p:sp>
          <p:nvSpPr>
            <p:cNvPr id="5" name="Google Shape;5973;p133">
              <a:extLst>
                <a:ext uri="{FF2B5EF4-FFF2-40B4-BE49-F238E27FC236}">
                  <a16:creationId xmlns:a16="http://schemas.microsoft.com/office/drawing/2014/main" id="{5671E6BA-0141-BD7F-F398-32E85C26F55E}"/>
                </a:ext>
              </a:extLst>
            </p:cNvPr>
            <p:cNvSpPr/>
            <p:nvPr/>
          </p:nvSpPr>
          <p:spPr>
            <a:xfrm>
              <a:off x="2322500" y="4012975"/>
              <a:ext cx="207750" cy="212750"/>
            </a:xfrm>
            <a:custGeom>
              <a:avLst/>
              <a:gdLst/>
              <a:ahLst/>
              <a:cxnLst/>
              <a:rect l="l" t="t" r="r" b="b"/>
              <a:pathLst>
                <a:path w="8310" h="8510" extrusionOk="0">
                  <a:moveTo>
                    <a:pt x="4533" y="1"/>
                  </a:move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974;p133">
              <a:extLst>
                <a:ext uri="{FF2B5EF4-FFF2-40B4-BE49-F238E27FC236}">
                  <a16:creationId xmlns:a16="http://schemas.microsoft.com/office/drawing/2014/main" id="{AAD4A9E1-4CAF-FCF7-5E8F-EE89DEE84E40}"/>
                </a:ext>
              </a:extLst>
            </p:cNvPr>
            <p:cNvSpPr/>
            <p:nvPr/>
          </p:nvSpPr>
          <p:spPr>
            <a:xfrm>
              <a:off x="2322500" y="4012975"/>
              <a:ext cx="207750" cy="212750"/>
            </a:xfrm>
            <a:custGeom>
              <a:avLst/>
              <a:gdLst/>
              <a:ahLst/>
              <a:cxnLst/>
              <a:rect l="l" t="t" r="r" b="b"/>
              <a:pathLst>
                <a:path w="8310" h="8510" fill="none" extrusionOk="0">
                  <a:moveTo>
                    <a:pt x="4533" y="1"/>
                  </a:moveTo>
                  <a:lnTo>
                    <a:pt x="4533" y="1"/>
                  </a:ln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3539" y="3062"/>
                  </a:lnTo>
                  <a:lnTo>
                    <a:pt x="3539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lnTo>
                    <a:pt x="45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975;p133">
              <a:extLst>
                <a:ext uri="{FF2B5EF4-FFF2-40B4-BE49-F238E27FC236}">
                  <a16:creationId xmlns:a16="http://schemas.microsoft.com/office/drawing/2014/main" id="{646438F6-82D5-37D7-2752-C890882F2E1D}"/>
                </a:ext>
              </a:extLst>
            </p:cNvPr>
            <p:cNvSpPr/>
            <p:nvPr/>
          </p:nvSpPr>
          <p:spPr>
            <a:xfrm>
              <a:off x="2473575" y="3812200"/>
              <a:ext cx="339975" cy="289275"/>
            </a:xfrm>
            <a:custGeom>
              <a:avLst/>
              <a:gdLst/>
              <a:ahLst/>
              <a:cxnLst/>
              <a:rect l="l" t="t" r="r" b="b"/>
              <a:pathLst>
                <a:path w="13599" h="11571" extrusionOk="0">
                  <a:moveTo>
                    <a:pt x="9106" y="1989"/>
                  </a:moveTo>
                  <a:lnTo>
                    <a:pt x="9225" y="2068"/>
                  </a:lnTo>
                  <a:lnTo>
                    <a:pt x="9344" y="2148"/>
                  </a:lnTo>
                  <a:lnTo>
                    <a:pt x="9424" y="2227"/>
                  </a:lnTo>
                  <a:lnTo>
                    <a:pt x="9543" y="2466"/>
                  </a:lnTo>
                  <a:lnTo>
                    <a:pt x="9543" y="2665"/>
                  </a:lnTo>
                  <a:lnTo>
                    <a:pt x="9463" y="2863"/>
                  </a:lnTo>
                  <a:lnTo>
                    <a:pt x="9304" y="3022"/>
                  </a:lnTo>
                  <a:lnTo>
                    <a:pt x="9145" y="3102"/>
                  </a:lnTo>
                  <a:lnTo>
                    <a:pt x="8986" y="3142"/>
                  </a:lnTo>
                  <a:lnTo>
                    <a:pt x="8827" y="3142"/>
                  </a:lnTo>
                  <a:lnTo>
                    <a:pt x="8708" y="3102"/>
                  </a:lnTo>
                  <a:lnTo>
                    <a:pt x="8589" y="3022"/>
                  </a:lnTo>
                  <a:lnTo>
                    <a:pt x="8509" y="2903"/>
                  </a:lnTo>
                  <a:lnTo>
                    <a:pt x="8390" y="2704"/>
                  </a:lnTo>
                  <a:lnTo>
                    <a:pt x="8390" y="2466"/>
                  </a:lnTo>
                  <a:lnTo>
                    <a:pt x="8469" y="2267"/>
                  </a:lnTo>
                  <a:lnTo>
                    <a:pt x="8628" y="2108"/>
                  </a:lnTo>
                  <a:lnTo>
                    <a:pt x="8787" y="2028"/>
                  </a:lnTo>
                  <a:lnTo>
                    <a:pt x="8946" y="1989"/>
                  </a:lnTo>
                  <a:close/>
                  <a:moveTo>
                    <a:pt x="5567" y="4891"/>
                  </a:moveTo>
                  <a:lnTo>
                    <a:pt x="5805" y="4931"/>
                  </a:lnTo>
                  <a:lnTo>
                    <a:pt x="6322" y="5090"/>
                  </a:lnTo>
                  <a:lnTo>
                    <a:pt x="6640" y="5249"/>
                  </a:lnTo>
                  <a:lnTo>
                    <a:pt x="6959" y="5448"/>
                  </a:lnTo>
                  <a:lnTo>
                    <a:pt x="7277" y="5686"/>
                  </a:lnTo>
                  <a:lnTo>
                    <a:pt x="7595" y="5965"/>
                  </a:lnTo>
                  <a:lnTo>
                    <a:pt x="7475" y="6283"/>
                  </a:lnTo>
                  <a:lnTo>
                    <a:pt x="7316" y="6601"/>
                  </a:lnTo>
                  <a:lnTo>
                    <a:pt x="7078" y="6958"/>
                  </a:lnTo>
                  <a:lnTo>
                    <a:pt x="6760" y="7356"/>
                  </a:lnTo>
                  <a:lnTo>
                    <a:pt x="6362" y="7793"/>
                  </a:lnTo>
                  <a:lnTo>
                    <a:pt x="6124" y="7952"/>
                  </a:lnTo>
                  <a:lnTo>
                    <a:pt x="5845" y="8151"/>
                  </a:lnTo>
                  <a:lnTo>
                    <a:pt x="5567" y="8310"/>
                  </a:lnTo>
                  <a:lnTo>
                    <a:pt x="5249" y="8430"/>
                  </a:lnTo>
                  <a:lnTo>
                    <a:pt x="5169" y="8231"/>
                  </a:lnTo>
                  <a:lnTo>
                    <a:pt x="5090" y="7913"/>
                  </a:lnTo>
                  <a:lnTo>
                    <a:pt x="5050" y="7555"/>
                  </a:lnTo>
                  <a:lnTo>
                    <a:pt x="5050" y="7038"/>
                  </a:lnTo>
                  <a:lnTo>
                    <a:pt x="5130" y="6442"/>
                  </a:lnTo>
                  <a:lnTo>
                    <a:pt x="5289" y="5726"/>
                  </a:lnTo>
                  <a:lnTo>
                    <a:pt x="5408" y="5328"/>
                  </a:lnTo>
                  <a:lnTo>
                    <a:pt x="5567" y="4891"/>
                  </a:lnTo>
                  <a:close/>
                  <a:moveTo>
                    <a:pt x="11730" y="1"/>
                  </a:move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5976;p133">
              <a:extLst>
                <a:ext uri="{FF2B5EF4-FFF2-40B4-BE49-F238E27FC236}">
                  <a16:creationId xmlns:a16="http://schemas.microsoft.com/office/drawing/2014/main" id="{60A713F1-8D04-01E0-85C1-A7646B577B52}"/>
                </a:ext>
              </a:extLst>
            </p:cNvPr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fill="none" extrusionOk="0">
                  <a:moveTo>
                    <a:pt x="199" y="3539"/>
                  </a:moveTo>
                  <a:lnTo>
                    <a:pt x="199" y="3539"/>
                  </a:lnTo>
                  <a:lnTo>
                    <a:pt x="119" y="3340"/>
                  </a:lnTo>
                  <a:lnTo>
                    <a:pt x="40" y="3022"/>
                  </a:lnTo>
                  <a:lnTo>
                    <a:pt x="0" y="2664"/>
                  </a:lnTo>
                  <a:lnTo>
                    <a:pt x="0" y="2147"/>
                  </a:lnTo>
                  <a:lnTo>
                    <a:pt x="80" y="1551"/>
                  </a:lnTo>
                  <a:lnTo>
                    <a:pt x="239" y="835"/>
                  </a:lnTo>
                  <a:lnTo>
                    <a:pt x="358" y="437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755" y="40"/>
                  </a:lnTo>
                  <a:lnTo>
                    <a:pt x="1272" y="199"/>
                  </a:lnTo>
                  <a:lnTo>
                    <a:pt x="1590" y="358"/>
                  </a:lnTo>
                  <a:lnTo>
                    <a:pt x="1909" y="557"/>
                  </a:lnTo>
                  <a:lnTo>
                    <a:pt x="2227" y="795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425" y="1392"/>
                  </a:lnTo>
                  <a:lnTo>
                    <a:pt x="2266" y="1710"/>
                  </a:lnTo>
                  <a:lnTo>
                    <a:pt x="2028" y="2067"/>
                  </a:lnTo>
                  <a:lnTo>
                    <a:pt x="1710" y="2465"/>
                  </a:lnTo>
                  <a:lnTo>
                    <a:pt x="1312" y="2902"/>
                  </a:lnTo>
                  <a:lnTo>
                    <a:pt x="1074" y="3061"/>
                  </a:lnTo>
                  <a:lnTo>
                    <a:pt x="795" y="3260"/>
                  </a:lnTo>
                  <a:lnTo>
                    <a:pt x="517" y="3419"/>
                  </a:lnTo>
                  <a:lnTo>
                    <a:pt x="199" y="35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977;p133">
              <a:extLst>
                <a:ext uri="{FF2B5EF4-FFF2-40B4-BE49-F238E27FC236}">
                  <a16:creationId xmlns:a16="http://schemas.microsoft.com/office/drawing/2014/main" id="{653DC7BE-D1A0-FDC8-6025-98F20EBFDF58}"/>
                </a:ext>
              </a:extLst>
            </p:cNvPr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fill="none" extrusionOk="0">
                  <a:moveTo>
                    <a:pt x="597" y="1154"/>
                  </a:moveTo>
                  <a:lnTo>
                    <a:pt x="597" y="1154"/>
                  </a:lnTo>
                  <a:lnTo>
                    <a:pt x="438" y="1154"/>
                  </a:lnTo>
                  <a:lnTo>
                    <a:pt x="319" y="1114"/>
                  </a:lnTo>
                  <a:lnTo>
                    <a:pt x="200" y="1034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1" y="716"/>
                  </a:lnTo>
                  <a:lnTo>
                    <a:pt x="1" y="478"/>
                  </a:lnTo>
                  <a:lnTo>
                    <a:pt x="80" y="279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398" y="40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17" y="1"/>
                  </a:lnTo>
                  <a:lnTo>
                    <a:pt x="836" y="80"/>
                  </a:lnTo>
                  <a:lnTo>
                    <a:pt x="955" y="160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1154" y="478"/>
                  </a:lnTo>
                  <a:lnTo>
                    <a:pt x="1154" y="677"/>
                  </a:lnTo>
                  <a:lnTo>
                    <a:pt x="1074" y="875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756" y="1114"/>
                  </a:lnTo>
                  <a:lnTo>
                    <a:pt x="597" y="1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978;p133">
              <a:extLst>
                <a:ext uri="{FF2B5EF4-FFF2-40B4-BE49-F238E27FC236}">
                  <a16:creationId xmlns:a16="http://schemas.microsoft.com/office/drawing/2014/main" id="{EEDC1F54-E1FB-31AB-8594-539DFC2C6F00}"/>
                </a:ext>
              </a:extLst>
            </p:cNvPr>
            <p:cNvSpPr/>
            <p:nvPr/>
          </p:nvSpPr>
          <p:spPr>
            <a:xfrm>
              <a:off x="2473575" y="3812200"/>
              <a:ext cx="339975" cy="289275"/>
            </a:xfrm>
            <a:custGeom>
              <a:avLst/>
              <a:gdLst/>
              <a:ahLst/>
              <a:cxnLst/>
              <a:rect l="l" t="t" r="r" b="b"/>
              <a:pathLst>
                <a:path w="13599" h="11571" fill="none" extrusionOk="0">
                  <a:moveTo>
                    <a:pt x="11809" y="1"/>
                  </a:moveTo>
                  <a:lnTo>
                    <a:pt x="11809" y="1"/>
                  </a:lnTo>
                  <a:lnTo>
                    <a:pt x="11730" y="1"/>
                  </a:lnTo>
                  <a:lnTo>
                    <a:pt x="11730" y="1"/>
                  </a:ln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979;p133">
              <a:extLst>
                <a:ext uri="{FF2B5EF4-FFF2-40B4-BE49-F238E27FC236}">
                  <a16:creationId xmlns:a16="http://schemas.microsoft.com/office/drawing/2014/main" id="{EF9CBDE8-0BE1-2B3B-AF30-36DEAA968BCA}"/>
                </a:ext>
              </a:extLst>
            </p:cNvPr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57" y="1"/>
                  </a:moveTo>
                  <a:lnTo>
                    <a:pt x="398" y="4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80;p133">
              <a:extLst>
                <a:ext uri="{FF2B5EF4-FFF2-40B4-BE49-F238E27FC236}">
                  <a16:creationId xmlns:a16="http://schemas.microsoft.com/office/drawing/2014/main" id="{09A47767-76BA-8EF6-6BC0-AC460424099C}"/>
                </a:ext>
              </a:extLst>
            </p:cNvPr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398" y="4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81;p133">
              <a:extLst>
                <a:ext uri="{FF2B5EF4-FFF2-40B4-BE49-F238E27FC236}">
                  <a16:creationId xmlns:a16="http://schemas.microsoft.com/office/drawing/2014/main" id="{1C8E6384-E7E2-5819-4797-8BE9EC2A05A9}"/>
                </a:ext>
              </a:extLst>
            </p:cNvPr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extrusionOk="0">
                  <a:moveTo>
                    <a:pt x="517" y="0"/>
                  </a:move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982;p133">
              <a:extLst>
                <a:ext uri="{FF2B5EF4-FFF2-40B4-BE49-F238E27FC236}">
                  <a16:creationId xmlns:a16="http://schemas.microsoft.com/office/drawing/2014/main" id="{8BA8D425-9532-4FD8-8A1B-CA5654C1A5D3}"/>
                </a:ext>
              </a:extLst>
            </p:cNvPr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83;p133">
              <a:extLst>
                <a:ext uri="{FF2B5EF4-FFF2-40B4-BE49-F238E27FC236}">
                  <a16:creationId xmlns:a16="http://schemas.microsoft.com/office/drawing/2014/main" id="{9822B5E8-5AFA-A297-8652-5A139ED955B6}"/>
                </a:ext>
              </a:extLst>
            </p:cNvPr>
            <p:cNvSpPr/>
            <p:nvPr/>
          </p:nvSpPr>
          <p:spPr>
            <a:xfrm>
              <a:off x="2662425" y="4170025"/>
              <a:ext cx="167025" cy="168025"/>
            </a:xfrm>
            <a:custGeom>
              <a:avLst/>
              <a:gdLst/>
              <a:ahLst/>
              <a:cxnLst/>
              <a:rect l="l" t="t" r="r" b="b"/>
              <a:pathLst>
                <a:path w="6681" h="6721" extrusionOk="0">
                  <a:moveTo>
                    <a:pt x="4176" y="1"/>
                  </a:move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84;p133">
              <a:extLst>
                <a:ext uri="{FF2B5EF4-FFF2-40B4-BE49-F238E27FC236}">
                  <a16:creationId xmlns:a16="http://schemas.microsoft.com/office/drawing/2014/main" id="{19B36F40-3E6F-DE0C-2FEC-F6A0D88B1630}"/>
                </a:ext>
              </a:extLst>
            </p:cNvPr>
            <p:cNvSpPr/>
            <p:nvPr/>
          </p:nvSpPr>
          <p:spPr>
            <a:xfrm>
              <a:off x="2662425" y="4170025"/>
              <a:ext cx="167025" cy="168025"/>
            </a:xfrm>
            <a:custGeom>
              <a:avLst/>
              <a:gdLst/>
              <a:ahLst/>
              <a:cxnLst/>
              <a:rect l="l" t="t" r="r" b="b"/>
              <a:pathLst>
                <a:path w="6681" h="6721" fill="none" extrusionOk="0">
                  <a:moveTo>
                    <a:pt x="4176" y="1"/>
                  </a:moveTo>
                  <a:lnTo>
                    <a:pt x="4176" y="1"/>
                  </a:ln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lnTo>
                    <a:pt x="4454" y="1"/>
                  </a:lnTo>
                  <a:lnTo>
                    <a:pt x="41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85;p133">
              <a:extLst>
                <a:ext uri="{FF2B5EF4-FFF2-40B4-BE49-F238E27FC236}">
                  <a16:creationId xmlns:a16="http://schemas.microsoft.com/office/drawing/2014/main" id="{DE1F0063-0E37-A119-D8FD-EC0FC32F03B8}"/>
                </a:ext>
              </a:extLst>
            </p:cNvPr>
            <p:cNvSpPr/>
            <p:nvPr/>
          </p:nvSpPr>
          <p:spPr>
            <a:xfrm>
              <a:off x="2773750" y="3965275"/>
              <a:ext cx="239575" cy="260450"/>
            </a:xfrm>
            <a:custGeom>
              <a:avLst/>
              <a:gdLst/>
              <a:ahLst/>
              <a:cxnLst/>
              <a:rect l="l" t="t" r="r" b="b"/>
              <a:pathLst>
                <a:path w="9583" h="10418" extrusionOk="0">
                  <a:moveTo>
                    <a:pt x="6044" y="1989"/>
                  </a:moveTo>
                  <a:lnTo>
                    <a:pt x="6243" y="2028"/>
                  </a:lnTo>
                  <a:lnTo>
                    <a:pt x="6362" y="2108"/>
                  </a:lnTo>
                  <a:lnTo>
                    <a:pt x="6482" y="2267"/>
                  </a:lnTo>
                  <a:lnTo>
                    <a:pt x="6521" y="2426"/>
                  </a:lnTo>
                  <a:lnTo>
                    <a:pt x="6482" y="2625"/>
                  </a:lnTo>
                  <a:lnTo>
                    <a:pt x="6402" y="2744"/>
                  </a:lnTo>
                  <a:lnTo>
                    <a:pt x="6243" y="2863"/>
                  </a:lnTo>
                  <a:lnTo>
                    <a:pt x="6044" y="2903"/>
                  </a:lnTo>
                  <a:lnTo>
                    <a:pt x="5885" y="2863"/>
                  </a:lnTo>
                  <a:lnTo>
                    <a:pt x="5726" y="2784"/>
                  </a:lnTo>
                  <a:lnTo>
                    <a:pt x="5647" y="2625"/>
                  </a:lnTo>
                  <a:lnTo>
                    <a:pt x="5607" y="2466"/>
                  </a:lnTo>
                  <a:lnTo>
                    <a:pt x="5647" y="2267"/>
                  </a:lnTo>
                  <a:lnTo>
                    <a:pt x="5726" y="2108"/>
                  </a:lnTo>
                  <a:lnTo>
                    <a:pt x="5885" y="2028"/>
                  </a:lnTo>
                  <a:lnTo>
                    <a:pt x="6044" y="1989"/>
                  </a:lnTo>
                  <a:close/>
                  <a:moveTo>
                    <a:pt x="4136" y="4772"/>
                  </a:moveTo>
                  <a:lnTo>
                    <a:pt x="4534" y="4851"/>
                  </a:lnTo>
                  <a:lnTo>
                    <a:pt x="4772" y="4931"/>
                  </a:lnTo>
                  <a:lnTo>
                    <a:pt x="5011" y="5010"/>
                  </a:lnTo>
                  <a:lnTo>
                    <a:pt x="5289" y="5129"/>
                  </a:lnTo>
                  <a:lnTo>
                    <a:pt x="5488" y="5328"/>
                  </a:lnTo>
                  <a:lnTo>
                    <a:pt x="5448" y="5567"/>
                  </a:lnTo>
                  <a:lnTo>
                    <a:pt x="5368" y="5805"/>
                  </a:lnTo>
                  <a:lnTo>
                    <a:pt x="5249" y="6163"/>
                  </a:lnTo>
                  <a:lnTo>
                    <a:pt x="5090" y="6521"/>
                  </a:lnTo>
                  <a:lnTo>
                    <a:pt x="4812" y="6879"/>
                  </a:lnTo>
                  <a:lnTo>
                    <a:pt x="4494" y="7276"/>
                  </a:lnTo>
                  <a:lnTo>
                    <a:pt x="4295" y="7436"/>
                  </a:lnTo>
                  <a:lnTo>
                    <a:pt x="4056" y="7595"/>
                  </a:lnTo>
                  <a:lnTo>
                    <a:pt x="3937" y="7436"/>
                  </a:lnTo>
                  <a:lnTo>
                    <a:pt x="3858" y="7197"/>
                  </a:lnTo>
                  <a:lnTo>
                    <a:pt x="3778" y="6919"/>
                  </a:lnTo>
                  <a:lnTo>
                    <a:pt x="3699" y="6521"/>
                  </a:lnTo>
                  <a:lnTo>
                    <a:pt x="3659" y="6044"/>
                  </a:lnTo>
                  <a:lnTo>
                    <a:pt x="3659" y="5448"/>
                  </a:lnTo>
                  <a:lnTo>
                    <a:pt x="3778" y="4772"/>
                  </a:lnTo>
                  <a:close/>
                  <a:moveTo>
                    <a:pt x="8112" y="1"/>
                  </a:move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86;p133">
              <a:extLst>
                <a:ext uri="{FF2B5EF4-FFF2-40B4-BE49-F238E27FC236}">
                  <a16:creationId xmlns:a16="http://schemas.microsoft.com/office/drawing/2014/main" id="{402D32E3-4777-48CB-1879-10EA191163E6}"/>
                </a:ext>
              </a:extLst>
            </p:cNvPr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fill="none" extrusionOk="0">
                  <a:moveTo>
                    <a:pt x="398" y="2824"/>
                  </a:moveTo>
                  <a:lnTo>
                    <a:pt x="398" y="2824"/>
                  </a:lnTo>
                  <a:lnTo>
                    <a:pt x="279" y="2665"/>
                  </a:lnTo>
                  <a:lnTo>
                    <a:pt x="200" y="2426"/>
                  </a:lnTo>
                  <a:lnTo>
                    <a:pt x="120" y="2148"/>
                  </a:lnTo>
                  <a:lnTo>
                    <a:pt x="41" y="1750"/>
                  </a:lnTo>
                  <a:lnTo>
                    <a:pt x="1" y="1273"/>
                  </a:lnTo>
                  <a:lnTo>
                    <a:pt x="1" y="677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478" y="1"/>
                  </a:lnTo>
                  <a:lnTo>
                    <a:pt x="876" y="80"/>
                  </a:lnTo>
                  <a:lnTo>
                    <a:pt x="1114" y="160"/>
                  </a:lnTo>
                  <a:lnTo>
                    <a:pt x="1353" y="239"/>
                  </a:lnTo>
                  <a:lnTo>
                    <a:pt x="1631" y="358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790" y="796"/>
                  </a:lnTo>
                  <a:lnTo>
                    <a:pt x="1710" y="1034"/>
                  </a:lnTo>
                  <a:lnTo>
                    <a:pt x="1591" y="1392"/>
                  </a:lnTo>
                  <a:lnTo>
                    <a:pt x="1432" y="1750"/>
                  </a:lnTo>
                  <a:lnTo>
                    <a:pt x="1154" y="2108"/>
                  </a:lnTo>
                  <a:lnTo>
                    <a:pt x="836" y="2505"/>
                  </a:lnTo>
                  <a:lnTo>
                    <a:pt x="637" y="2665"/>
                  </a:lnTo>
                  <a:lnTo>
                    <a:pt x="398" y="28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87;p133">
              <a:extLst>
                <a:ext uri="{FF2B5EF4-FFF2-40B4-BE49-F238E27FC236}">
                  <a16:creationId xmlns:a16="http://schemas.microsoft.com/office/drawing/2014/main" id="{3326EE61-28B6-920E-D27F-35165255A7AE}"/>
                </a:ext>
              </a:extLst>
            </p:cNvPr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278" y="40"/>
                  </a:lnTo>
                  <a:lnTo>
                    <a:pt x="437" y="1"/>
                  </a:lnTo>
                  <a:lnTo>
                    <a:pt x="437" y="1"/>
                  </a:lnTo>
                  <a:lnTo>
                    <a:pt x="636" y="40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875" y="279"/>
                  </a:lnTo>
                  <a:lnTo>
                    <a:pt x="914" y="438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636" y="87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88;p133">
              <a:extLst>
                <a:ext uri="{FF2B5EF4-FFF2-40B4-BE49-F238E27FC236}">
                  <a16:creationId xmlns:a16="http://schemas.microsoft.com/office/drawing/2014/main" id="{867383AF-3606-E0B9-E577-81E390EA94E7}"/>
                </a:ext>
              </a:extLst>
            </p:cNvPr>
            <p:cNvSpPr/>
            <p:nvPr/>
          </p:nvSpPr>
          <p:spPr>
            <a:xfrm>
              <a:off x="2773750" y="3965275"/>
              <a:ext cx="239575" cy="260450"/>
            </a:xfrm>
            <a:custGeom>
              <a:avLst/>
              <a:gdLst/>
              <a:ahLst/>
              <a:cxnLst/>
              <a:rect l="l" t="t" r="r" b="b"/>
              <a:pathLst>
                <a:path w="9583" h="10418" fill="none" extrusionOk="0">
                  <a:moveTo>
                    <a:pt x="8112" y="1"/>
                  </a:moveTo>
                  <a:lnTo>
                    <a:pt x="8112" y="1"/>
                  </a:lnTo>
                  <a:lnTo>
                    <a:pt x="7834" y="40"/>
                  </a:ln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89;p133">
              <a:extLst>
                <a:ext uri="{FF2B5EF4-FFF2-40B4-BE49-F238E27FC236}">
                  <a16:creationId xmlns:a16="http://schemas.microsoft.com/office/drawing/2014/main" id="{BDA48668-6225-02FA-D5C1-8D7CA3D17EC4}"/>
                </a:ext>
              </a:extLst>
            </p:cNvPr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1"/>
                  </a:moveTo>
                  <a:lnTo>
                    <a:pt x="278" y="4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90;p133">
              <a:extLst>
                <a:ext uri="{FF2B5EF4-FFF2-40B4-BE49-F238E27FC236}">
                  <a16:creationId xmlns:a16="http://schemas.microsoft.com/office/drawing/2014/main" id="{9601A081-4A40-9CE9-301A-6D0686F04DFE}"/>
                </a:ext>
              </a:extLst>
            </p:cNvPr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1"/>
                  </a:moveTo>
                  <a:lnTo>
                    <a:pt x="437" y="1"/>
                  </a:lnTo>
                  <a:lnTo>
                    <a:pt x="278" y="40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91;p133">
              <a:extLst>
                <a:ext uri="{FF2B5EF4-FFF2-40B4-BE49-F238E27FC236}">
                  <a16:creationId xmlns:a16="http://schemas.microsoft.com/office/drawing/2014/main" id="{E236BA4D-3B6F-C04D-3FEB-03A357EB2B65}"/>
                </a:ext>
              </a:extLst>
            </p:cNvPr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extrusionOk="0">
                  <a:moveTo>
                    <a:pt x="120" y="1"/>
                  </a:move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92;p133">
              <a:extLst>
                <a:ext uri="{FF2B5EF4-FFF2-40B4-BE49-F238E27FC236}">
                  <a16:creationId xmlns:a16="http://schemas.microsoft.com/office/drawing/2014/main" id="{271DC880-58A7-D44C-2C33-63EF098EE28B}"/>
                </a:ext>
              </a:extLst>
            </p:cNvPr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fill="none" extrusionOk="0">
                  <a:moveTo>
                    <a:pt x="200" y="1"/>
                  </a:moveTo>
                  <a:lnTo>
                    <a:pt x="200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993;p133">
              <a:extLst>
                <a:ext uri="{FF2B5EF4-FFF2-40B4-BE49-F238E27FC236}">
                  <a16:creationId xmlns:a16="http://schemas.microsoft.com/office/drawing/2014/main" id="{F7AAD55B-E818-3E75-5285-BEB786323CF3}"/>
                </a:ext>
              </a:extLst>
            </p:cNvPr>
            <p:cNvSpPr/>
            <p:nvPr/>
          </p:nvSpPr>
          <p:spPr>
            <a:xfrm>
              <a:off x="2204200" y="4412575"/>
              <a:ext cx="128250" cy="141150"/>
            </a:xfrm>
            <a:custGeom>
              <a:avLst/>
              <a:gdLst/>
              <a:ahLst/>
              <a:cxnLst/>
              <a:rect l="l" t="t" r="r" b="b"/>
              <a:pathLst>
                <a:path w="5130" h="5646" extrusionOk="0">
                  <a:moveTo>
                    <a:pt x="2227" y="0"/>
                  </a:move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994;p133">
              <a:extLst>
                <a:ext uri="{FF2B5EF4-FFF2-40B4-BE49-F238E27FC236}">
                  <a16:creationId xmlns:a16="http://schemas.microsoft.com/office/drawing/2014/main" id="{1F14348B-EEFB-F502-82F2-F84348AD7E3A}"/>
                </a:ext>
              </a:extLst>
            </p:cNvPr>
            <p:cNvSpPr/>
            <p:nvPr/>
          </p:nvSpPr>
          <p:spPr>
            <a:xfrm>
              <a:off x="2204200" y="4412575"/>
              <a:ext cx="128250" cy="141150"/>
            </a:xfrm>
            <a:custGeom>
              <a:avLst/>
              <a:gdLst/>
              <a:ahLst/>
              <a:cxnLst/>
              <a:rect l="l" t="t" r="r" b="b"/>
              <a:pathLst>
                <a:path w="5130" h="5646" fill="none" extrusionOk="0">
                  <a:moveTo>
                    <a:pt x="2227" y="0"/>
                  </a:moveTo>
                  <a:lnTo>
                    <a:pt x="2227" y="0"/>
                  </a:ln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995;p133">
              <a:extLst>
                <a:ext uri="{FF2B5EF4-FFF2-40B4-BE49-F238E27FC236}">
                  <a16:creationId xmlns:a16="http://schemas.microsoft.com/office/drawing/2014/main" id="{5A926D40-0A9F-7898-1390-41D4C55528BB}"/>
                </a:ext>
              </a:extLst>
            </p:cNvPr>
            <p:cNvSpPr/>
            <p:nvPr/>
          </p:nvSpPr>
          <p:spPr>
            <a:xfrm>
              <a:off x="2306600" y="4336025"/>
              <a:ext cx="248500" cy="154100"/>
            </a:xfrm>
            <a:custGeom>
              <a:avLst/>
              <a:gdLst/>
              <a:ahLst/>
              <a:cxnLst/>
              <a:rect l="l" t="t" r="r" b="b"/>
              <a:pathLst>
                <a:path w="9940" h="6164" extrusionOk="0">
                  <a:moveTo>
                    <a:pt x="6918" y="995"/>
                  </a:moveTo>
                  <a:lnTo>
                    <a:pt x="6998" y="1034"/>
                  </a:lnTo>
                  <a:lnTo>
                    <a:pt x="7077" y="1114"/>
                  </a:lnTo>
                  <a:lnTo>
                    <a:pt x="7157" y="1233"/>
                  </a:lnTo>
                  <a:lnTo>
                    <a:pt x="7157" y="1392"/>
                  </a:lnTo>
                  <a:lnTo>
                    <a:pt x="7157" y="1512"/>
                  </a:lnTo>
                  <a:lnTo>
                    <a:pt x="7037" y="1631"/>
                  </a:lnTo>
                  <a:lnTo>
                    <a:pt x="6918" y="1710"/>
                  </a:lnTo>
                  <a:lnTo>
                    <a:pt x="6799" y="1750"/>
                  </a:lnTo>
                  <a:lnTo>
                    <a:pt x="6680" y="1750"/>
                  </a:lnTo>
                  <a:lnTo>
                    <a:pt x="6560" y="1671"/>
                  </a:lnTo>
                  <a:lnTo>
                    <a:pt x="6481" y="1591"/>
                  </a:lnTo>
                  <a:lnTo>
                    <a:pt x="6441" y="1512"/>
                  </a:lnTo>
                  <a:lnTo>
                    <a:pt x="6401" y="1353"/>
                  </a:lnTo>
                  <a:lnTo>
                    <a:pt x="6441" y="1193"/>
                  </a:lnTo>
                  <a:lnTo>
                    <a:pt x="6521" y="1074"/>
                  </a:lnTo>
                  <a:lnTo>
                    <a:pt x="6640" y="995"/>
                  </a:lnTo>
                  <a:close/>
                  <a:moveTo>
                    <a:pt x="4215" y="2307"/>
                  </a:moveTo>
                  <a:lnTo>
                    <a:pt x="4334" y="2386"/>
                  </a:lnTo>
                  <a:lnTo>
                    <a:pt x="4652" y="2585"/>
                  </a:lnTo>
                  <a:lnTo>
                    <a:pt x="4851" y="2704"/>
                  </a:lnTo>
                  <a:lnTo>
                    <a:pt x="5010" y="2903"/>
                  </a:lnTo>
                  <a:lnTo>
                    <a:pt x="5209" y="3102"/>
                  </a:lnTo>
                  <a:lnTo>
                    <a:pt x="5328" y="3340"/>
                  </a:lnTo>
                  <a:lnTo>
                    <a:pt x="5209" y="3500"/>
                  </a:lnTo>
                  <a:lnTo>
                    <a:pt x="5050" y="3698"/>
                  </a:lnTo>
                  <a:lnTo>
                    <a:pt x="4851" y="3897"/>
                  </a:lnTo>
                  <a:lnTo>
                    <a:pt x="4572" y="4096"/>
                  </a:lnTo>
                  <a:lnTo>
                    <a:pt x="4254" y="4295"/>
                  </a:lnTo>
                  <a:lnTo>
                    <a:pt x="3857" y="4454"/>
                  </a:lnTo>
                  <a:lnTo>
                    <a:pt x="3419" y="4573"/>
                  </a:lnTo>
                  <a:lnTo>
                    <a:pt x="3419" y="4414"/>
                  </a:lnTo>
                  <a:lnTo>
                    <a:pt x="3419" y="4215"/>
                  </a:lnTo>
                  <a:lnTo>
                    <a:pt x="3459" y="3937"/>
                  </a:lnTo>
                  <a:lnTo>
                    <a:pt x="3539" y="3619"/>
                  </a:lnTo>
                  <a:lnTo>
                    <a:pt x="3658" y="3221"/>
                  </a:lnTo>
                  <a:lnTo>
                    <a:pt x="3896" y="2784"/>
                  </a:lnTo>
                  <a:lnTo>
                    <a:pt x="4215" y="2307"/>
                  </a:lnTo>
                  <a:close/>
                  <a:moveTo>
                    <a:pt x="6600" y="1"/>
                  </a:move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996;p133">
              <a:extLst>
                <a:ext uri="{FF2B5EF4-FFF2-40B4-BE49-F238E27FC236}">
                  <a16:creationId xmlns:a16="http://schemas.microsoft.com/office/drawing/2014/main" id="{260C90C3-EFD2-A662-B5B1-F771761DD566}"/>
                </a:ext>
              </a:extLst>
            </p:cNvPr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fill="none" extrusionOk="0">
                  <a:moveTo>
                    <a:pt x="0" y="2267"/>
                  </a:moveTo>
                  <a:lnTo>
                    <a:pt x="0" y="2267"/>
                  </a:lnTo>
                  <a:lnTo>
                    <a:pt x="0" y="2108"/>
                  </a:lnTo>
                  <a:lnTo>
                    <a:pt x="0" y="1909"/>
                  </a:lnTo>
                  <a:lnTo>
                    <a:pt x="40" y="1631"/>
                  </a:lnTo>
                  <a:lnTo>
                    <a:pt x="120" y="1313"/>
                  </a:lnTo>
                  <a:lnTo>
                    <a:pt x="239" y="915"/>
                  </a:lnTo>
                  <a:lnTo>
                    <a:pt x="477" y="478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915" y="80"/>
                  </a:lnTo>
                  <a:lnTo>
                    <a:pt x="1233" y="279"/>
                  </a:lnTo>
                  <a:lnTo>
                    <a:pt x="1432" y="398"/>
                  </a:lnTo>
                  <a:lnTo>
                    <a:pt x="1591" y="597"/>
                  </a:lnTo>
                  <a:lnTo>
                    <a:pt x="1790" y="796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1194"/>
                  </a:lnTo>
                  <a:lnTo>
                    <a:pt x="1631" y="1392"/>
                  </a:lnTo>
                  <a:lnTo>
                    <a:pt x="1432" y="1591"/>
                  </a:lnTo>
                  <a:lnTo>
                    <a:pt x="1153" y="1790"/>
                  </a:lnTo>
                  <a:lnTo>
                    <a:pt x="835" y="1989"/>
                  </a:lnTo>
                  <a:lnTo>
                    <a:pt x="438" y="2148"/>
                  </a:lnTo>
                  <a:lnTo>
                    <a:pt x="0" y="22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97;p133">
              <a:extLst>
                <a:ext uri="{FF2B5EF4-FFF2-40B4-BE49-F238E27FC236}">
                  <a16:creationId xmlns:a16="http://schemas.microsoft.com/office/drawing/2014/main" id="{284C6C39-CB3F-47EB-6631-F55BF6AD2E6E}"/>
                </a:ext>
              </a:extLst>
            </p:cNvPr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fill="none" extrusionOk="0">
                  <a:moveTo>
                    <a:pt x="398" y="756"/>
                  </a:moveTo>
                  <a:lnTo>
                    <a:pt x="398" y="756"/>
                  </a:lnTo>
                  <a:lnTo>
                    <a:pt x="279" y="756"/>
                  </a:lnTo>
                  <a:lnTo>
                    <a:pt x="159" y="677"/>
                  </a:lnTo>
                  <a:lnTo>
                    <a:pt x="80" y="597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1"/>
                  </a:lnTo>
                  <a:lnTo>
                    <a:pt x="597" y="40"/>
                  </a:lnTo>
                  <a:lnTo>
                    <a:pt x="676" y="120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756" y="398"/>
                  </a:lnTo>
                  <a:lnTo>
                    <a:pt x="756" y="518"/>
                  </a:lnTo>
                  <a:lnTo>
                    <a:pt x="636" y="637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398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998;p133">
              <a:extLst>
                <a:ext uri="{FF2B5EF4-FFF2-40B4-BE49-F238E27FC236}">
                  <a16:creationId xmlns:a16="http://schemas.microsoft.com/office/drawing/2014/main" id="{70722F08-0AC8-9F63-FCD2-27EACF180475}"/>
                </a:ext>
              </a:extLst>
            </p:cNvPr>
            <p:cNvSpPr/>
            <p:nvPr/>
          </p:nvSpPr>
          <p:spPr>
            <a:xfrm>
              <a:off x="2306600" y="4336025"/>
              <a:ext cx="248500" cy="154100"/>
            </a:xfrm>
            <a:custGeom>
              <a:avLst/>
              <a:gdLst/>
              <a:ahLst/>
              <a:cxnLst/>
              <a:rect l="l" t="t" r="r" b="b"/>
              <a:pathLst>
                <a:path w="9940" h="6164" fill="none" extrusionOk="0">
                  <a:moveTo>
                    <a:pt x="7236" y="1"/>
                  </a:moveTo>
                  <a:lnTo>
                    <a:pt x="7236" y="1"/>
                  </a:lnTo>
                  <a:lnTo>
                    <a:pt x="6600" y="1"/>
                  </a:ln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31" y="6163"/>
                  </a:lnTo>
                  <a:lnTo>
                    <a:pt x="1431" y="6163"/>
                  </a:lnTo>
                  <a:lnTo>
                    <a:pt x="1471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99;p133">
              <a:extLst>
                <a:ext uri="{FF2B5EF4-FFF2-40B4-BE49-F238E27FC236}">
                  <a16:creationId xmlns:a16="http://schemas.microsoft.com/office/drawing/2014/main" id="{51710B9D-A3DA-6C1B-A3AE-90A2E358FF98}"/>
                </a:ext>
              </a:extLst>
            </p:cNvPr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extrusionOk="0">
                  <a:moveTo>
                    <a:pt x="239" y="1"/>
                  </a:move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6000;p133">
              <a:extLst>
                <a:ext uri="{FF2B5EF4-FFF2-40B4-BE49-F238E27FC236}">
                  <a16:creationId xmlns:a16="http://schemas.microsoft.com/office/drawing/2014/main" id="{0C493DBB-3848-2464-0D2A-425509FB7A85}"/>
                </a:ext>
              </a:extLst>
            </p:cNvPr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6001;p133">
              <a:extLst>
                <a:ext uri="{FF2B5EF4-FFF2-40B4-BE49-F238E27FC236}">
                  <a16:creationId xmlns:a16="http://schemas.microsoft.com/office/drawing/2014/main" id="{F7226B7E-734D-F09E-E4F1-B7B7B79C15D3}"/>
                </a:ext>
              </a:extLst>
            </p:cNvPr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extrusionOk="0">
                  <a:moveTo>
                    <a:pt x="796" y="1"/>
                  </a:move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6002;p133">
              <a:extLst>
                <a:ext uri="{FF2B5EF4-FFF2-40B4-BE49-F238E27FC236}">
                  <a16:creationId xmlns:a16="http://schemas.microsoft.com/office/drawing/2014/main" id="{5B81EA89-0AC1-C53C-79CB-3FCE9CA434DF}"/>
                </a:ext>
              </a:extLst>
            </p:cNvPr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6003;p133">
              <a:extLst>
                <a:ext uri="{FF2B5EF4-FFF2-40B4-BE49-F238E27FC236}">
                  <a16:creationId xmlns:a16="http://schemas.microsoft.com/office/drawing/2014/main" id="{0DEB0573-8C87-1BF1-35FC-3898F3FC8AD6}"/>
                </a:ext>
              </a:extLst>
            </p:cNvPr>
            <p:cNvSpPr/>
            <p:nvPr/>
          </p:nvSpPr>
          <p:spPr>
            <a:xfrm>
              <a:off x="2903975" y="3682000"/>
              <a:ext cx="180925" cy="178925"/>
            </a:xfrm>
            <a:custGeom>
              <a:avLst/>
              <a:gdLst/>
              <a:ahLst/>
              <a:cxnLst/>
              <a:rect l="l" t="t" r="r" b="b"/>
              <a:pathLst>
                <a:path w="7237" h="7157" extrusionOk="0">
                  <a:moveTo>
                    <a:pt x="4493" y="0"/>
                  </a:move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6004;p133">
              <a:extLst>
                <a:ext uri="{FF2B5EF4-FFF2-40B4-BE49-F238E27FC236}">
                  <a16:creationId xmlns:a16="http://schemas.microsoft.com/office/drawing/2014/main" id="{E1983E21-16BF-6956-EA70-8063A83FE847}"/>
                </a:ext>
              </a:extLst>
            </p:cNvPr>
            <p:cNvSpPr/>
            <p:nvPr/>
          </p:nvSpPr>
          <p:spPr>
            <a:xfrm>
              <a:off x="2903975" y="3682000"/>
              <a:ext cx="180925" cy="178925"/>
            </a:xfrm>
            <a:custGeom>
              <a:avLst/>
              <a:gdLst/>
              <a:ahLst/>
              <a:cxnLst/>
              <a:rect l="l" t="t" r="r" b="b"/>
              <a:pathLst>
                <a:path w="7237" h="7157" fill="none" extrusionOk="0">
                  <a:moveTo>
                    <a:pt x="4493" y="0"/>
                  </a:moveTo>
                  <a:lnTo>
                    <a:pt x="4493" y="0"/>
                  </a:ln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7157" y="2107"/>
                  </a:lnTo>
                  <a:lnTo>
                    <a:pt x="6998" y="2107"/>
                  </a:lnTo>
                  <a:lnTo>
                    <a:pt x="6998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6005;p133">
              <a:extLst>
                <a:ext uri="{FF2B5EF4-FFF2-40B4-BE49-F238E27FC236}">
                  <a16:creationId xmlns:a16="http://schemas.microsoft.com/office/drawing/2014/main" id="{F081F2A4-7FAA-12CF-F3FC-C361C4A9C058}"/>
                </a:ext>
              </a:extLst>
            </p:cNvPr>
            <p:cNvSpPr/>
            <p:nvPr/>
          </p:nvSpPr>
          <p:spPr>
            <a:xfrm>
              <a:off x="3016300" y="3437475"/>
              <a:ext cx="235600" cy="297225"/>
            </a:xfrm>
            <a:custGeom>
              <a:avLst/>
              <a:gdLst/>
              <a:ahLst/>
              <a:cxnLst/>
              <a:rect l="l" t="t" r="r" b="b"/>
              <a:pathLst>
                <a:path w="9424" h="11889" extrusionOk="0">
                  <a:moveTo>
                    <a:pt x="5765" y="2386"/>
                  </a:moveTo>
                  <a:lnTo>
                    <a:pt x="5924" y="2426"/>
                  </a:lnTo>
                  <a:lnTo>
                    <a:pt x="6083" y="2505"/>
                  </a:lnTo>
                  <a:lnTo>
                    <a:pt x="6203" y="2625"/>
                  </a:lnTo>
                  <a:lnTo>
                    <a:pt x="6242" y="2823"/>
                  </a:lnTo>
                  <a:lnTo>
                    <a:pt x="6242" y="2982"/>
                  </a:lnTo>
                  <a:lnTo>
                    <a:pt x="6163" y="3181"/>
                  </a:lnTo>
                  <a:lnTo>
                    <a:pt x="6083" y="3261"/>
                  </a:lnTo>
                  <a:lnTo>
                    <a:pt x="5964" y="3340"/>
                  </a:lnTo>
                  <a:lnTo>
                    <a:pt x="5885" y="3340"/>
                  </a:lnTo>
                  <a:lnTo>
                    <a:pt x="5765" y="3380"/>
                  </a:lnTo>
                  <a:lnTo>
                    <a:pt x="5606" y="3340"/>
                  </a:lnTo>
                  <a:lnTo>
                    <a:pt x="5447" y="3261"/>
                  </a:lnTo>
                  <a:lnTo>
                    <a:pt x="5328" y="3141"/>
                  </a:lnTo>
                  <a:lnTo>
                    <a:pt x="5288" y="2943"/>
                  </a:lnTo>
                  <a:lnTo>
                    <a:pt x="5288" y="2744"/>
                  </a:lnTo>
                  <a:lnTo>
                    <a:pt x="5368" y="2585"/>
                  </a:lnTo>
                  <a:lnTo>
                    <a:pt x="5447" y="2505"/>
                  </a:lnTo>
                  <a:lnTo>
                    <a:pt x="5567" y="2426"/>
                  </a:lnTo>
                  <a:lnTo>
                    <a:pt x="5646" y="2386"/>
                  </a:lnTo>
                  <a:close/>
                  <a:moveTo>
                    <a:pt x="4056" y="5606"/>
                  </a:moveTo>
                  <a:lnTo>
                    <a:pt x="4374" y="5646"/>
                  </a:lnTo>
                  <a:lnTo>
                    <a:pt x="4771" y="5686"/>
                  </a:lnTo>
                  <a:lnTo>
                    <a:pt x="5129" y="5805"/>
                  </a:lnTo>
                  <a:lnTo>
                    <a:pt x="5527" y="6004"/>
                  </a:lnTo>
                  <a:lnTo>
                    <a:pt x="5487" y="6282"/>
                  </a:lnTo>
                  <a:lnTo>
                    <a:pt x="5447" y="6561"/>
                  </a:lnTo>
                  <a:lnTo>
                    <a:pt x="5368" y="6958"/>
                  </a:lnTo>
                  <a:lnTo>
                    <a:pt x="5209" y="7356"/>
                  </a:lnTo>
                  <a:lnTo>
                    <a:pt x="5010" y="7793"/>
                  </a:lnTo>
                  <a:lnTo>
                    <a:pt x="4692" y="8231"/>
                  </a:lnTo>
                  <a:lnTo>
                    <a:pt x="4493" y="8429"/>
                  </a:lnTo>
                  <a:lnTo>
                    <a:pt x="4254" y="8628"/>
                  </a:lnTo>
                  <a:lnTo>
                    <a:pt x="4135" y="8469"/>
                  </a:lnTo>
                  <a:lnTo>
                    <a:pt x="4016" y="8231"/>
                  </a:lnTo>
                  <a:lnTo>
                    <a:pt x="3857" y="7913"/>
                  </a:lnTo>
                  <a:lnTo>
                    <a:pt x="3738" y="7515"/>
                  </a:lnTo>
                  <a:lnTo>
                    <a:pt x="3658" y="6998"/>
                  </a:lnTo>
                  <a:lnTo>
                    <a:pt x="3579" y="6402"/>
                  </a:lnTo>
                  <a:lnTo>
                    <a:pt x="3618" y="5646"/>
                  </a:lnTo>
                  <a:lnTo>
                    <a:pt x="3738" y="5646"/>
                  </a:lnTo>
                  <a:lnTo>
                    <a:pt x="4056" y="5606"/>
                  </a:lnTo>
                  <a:close/>
                  <a:moveTo>
                    <a:pt x="7833" y="0"/>
                  </a:moveTo>
                  <a:lnTo>
                    <a:pt x="7594" y="4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6006;p133">
              <a:extLst>
                <a:ext uri="{FF2B5EF4-FFF2-40B4-BE49-F238E27FC236}">
                  <a16:creationId xmlns:a16="http://schemas.microsoft.com/office/drawing/2014/main" id="{02E7BE3A-897B-237C-F621-3A3507856745}"/>
                </a:ext>
              </a:extLst>
            </p:cNvPr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fill="none" extrusionOk="0">
                  <a:moveTo>
                    <a:pt x="676" y="3022"/>
                  </a:moveTo>
                  <a:lnTo>
                    <a:pt x="676" y="3022"/>
                  </a:lnTo>
                  <a:lnTo>
                    <a:pt x="557" y="2863"/>
                  </a:lnTo>
                  <a:lnTo>
                    <a:pt x="438" y="2625"/>
                  </a:lnTo>
                  <a:lnTo>
                    <a:pt x="279" y="2307"/>
                  </a:lnTo>
                  <a:lnTo>
                    <a:pt x="160" y="1909"/>
                  </a:lnTo>
                  <a:lnTo>
                    <a:pt x="80" y="1392"/>
                  </a:lnTo>
                  <a:lnTo>
                    <a:pt x="1" y="796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60" y="4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796" y="40"/>
                  </a:lnTo>
                  <a:lnTo>
                    <a:pt x="1193" y="80"/>
                  </a:lnTo>
                  <a:lnTo>
                    <a:pt x="1551" y="199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909" y="676"/>
                  </a:lnTo>
                  <a:lnTo>
                    <a:pt x="1869" y="955"/>
                  </a:lnTo>
                  <a:lnTo>
                    <a:pt x="1790" y="1352"/>
                  </a:lnTo>
                  <a:lnTo>
                    <a:pt x="1631" y="1750"/>
                  </a:lnTo>
                  <a:lnTo>
                    <a:pt x="1432" y="2187"/>
                  </a:lnTo>
                  <a:lnTo>
                    <a:pt x="1114" y="2625"/>
                  </a:lnTo>
                  <a:lnTo>
                    <a:pt x="915" y="2823"/>
                  </a:lnTo>
                  <a:lnTo>
                    <a:pt x="676" y="30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6007;p133">
              <a:extLst>
                <a:ext uri="{FF2B5EF4-FFF2-40B4-BE49-F238E27FC236}">
                  <a16:creationId xmlns:a16="http://schemas.microsoft.com/office/drawing/2014/main" id="{D3751689-D71D-61A5-79FF-03DEDBF199A9}"/>
                </a:ext>
              </a:extLst>
            </p:cNvPr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fill="none" extrusionOk="0">
                  <a:moveTo>
                    <a:pt x="477" y="994"/>
                  </a:moveTo>
                  <a:lnTo>
                    <a:pt x="477" y="994"/>
                  </a:lnTo>
                  <a:lnTo>
                    <a:pt x="318" y="954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40" y="755"/>
                  </a:lnTo>
                  <a:lnTo>
                    <a:pt x="0" y="55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159" y="119"/>
                  </a:lnTo>
                  <a:lnTo>
                    <a:pt x="279" y="40"/>
                  </a:lnTo>
                  <a:lnTo>
                    <a:pt x="358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636" y="40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915" y="239"/>
                  </a:lnTo>
                  <a:lnTo>
                    <a:pt x="954" y="437"/>
                  </a:lnTo>
                  <a:lnTo>
                    <a:pt x="954" y="596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795" y="875"/>
                  </a:lnTo>
                  <a:lnTo>
                    <a:pt x="676" y="954"/>
                  </a:lnTo>
                  <a:lnTo>
                    <a:pt x="597" y="954"/>
                  </a:lnTo>
                  <a:lnTo>
                    <a:pt x="477" y="9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6008;p133">
              <a:extLst>
                <a:ext uri="{FF2B5EF4-FFF2-40B4-BE49-F238E27FC236}">
                  <a16:creationId xmlns:a16="http://schemas.microsoft.com/office/drawing/2014/main" id="{5A6F3BA2-ABB8-AA7C-38C1-7BBF91CA9A81}"/>
                </a:ext>
              </a:extLst>
            </p:cNvPr>
            <p:cNvSpPr/>
            <p:nvPr/>
          </p:nvSpPr>
          <p:spPr>
            <a:xfrm>
              <a:off x="3016300" y="3437475"/>
              <a:ext cx="235600" cy="297225"/>
            </a:xfrm>
            <a:custGeom>
              <a:avLst/>
              <a:gdLst/>
              <a:ahLst/>
              <a:cxnLst/>
              <a:rect l="l" t="t" r="r" b="b"/>
              <a:pathLst>
                <a:path w="9424" h="11889" fill="none" extrusionOk="0">
                  <a:moveTo>
                    <a:pt x="7833" y="0"/>
                  </a:moveTo>
                  <a:lnTo>
                    <a:pt x="7833" y="0"/>
                  </a:lnTo>
                  <a:lnTo>
                    <a:pt x="7594" y="40"/>
                  </a:lnTo>
                  <a:lnTo>
                    <a:pt x="7356" y="8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505" y="11888"/>
                  </a:lnTo>
                  <a:lnTo>
                    <a:pt x="2505" y="11888"/>
                  </a:lnTo>
                  <a:lnTo>
                    <a:pt x="2664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6009;p133">
              <a:extLst>
                <a:ext uri="{FF2B5EF4-FFF2-40B4-BE49-F238E27FC236}">
                  <a16:creationId xmlns:a16="http://schemas.microsoft.com/office/drawing/2014/main" id="{CF8C1D9D-27EF-CD13-E17C-4662FBA54D24}"/>
                </a:ext>
              </a:extLst>
            </p:cNvPr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extrusionOk="0">
                  <a:moveTo>
                    <a:pt x="358" y="0"/>
                  </a:move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6010;p133">
              <a:extLst>
                <a:ext uri="{FF2B5EF4-FFF2-40B4-BE49-F238E27FC236}">
                  <a16:creationId xmlns:a16="http://schemas.microsoft.com/office/drawing/2014/main" id="{35715402-3BEB-BB69-0677-66301880052B}"/>
                </a:ext>
              </a:extLst>
            </p:cNvPr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fill="none" extrusionOk="0">
                  <a:moveTo>
                    <a:pt x="477" y="0"/>
                  </a:moveTo>
                  <a:lnTo>
                    <a:pt x="477" y="0"/>
                  </a:lnTo>
                  <a:lnTo>
                    <a:pt x="358" y="0"/>
                  </a:ln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6011;p133">
              <a:extLst>
                <a:ext uri="{FF2B5EF4-FFF2-40B4-BE49-F238E27FC236}">
                  <a16:creationId xmlns:a16="http://schemas.microsoft.com/office/drawing/2014/main" id="{373A9AB7-5B19-CEF4-5E73-26FC92067E34}"/>
                </a:ext>
              </a:extLst>
            </p:cNvPr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extrusionOk="0">
                  <a:moveTo>
                    <a:pt x="478" y="0"/>
                  </a:moveTo>
                  <a:lnTo>
                    <a:pt x="16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6012;p133">
              <a:extLst>
                <a:ext uri="{FF2B5EF4-FFF2-40B4-BE49-F238E27FC236}">
                  <a16:creationId xmlns:a16="http://schemas.microsoft.com/office/drawing/2014/main" id="{50FC3A37-4C22-FCFA-71C4-40E9EC0D0AA3}"/>
                </a:ext>
              </a:extLst>
            </p:cNvPr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fill="none" extrusionOk="0">
                  <a:moveTo>
                    <a:pt x="478" y="0"/>
                  </a:moveTo>
                  <a:lnTo>
                    <a:pt x="478" y="0"/>
                  </a:lnTo>
                  <a:lnTo>
                    <a:pt x="160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2151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11F300E-E778-A598-BE93-CA737CEE5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090" y="563525"/>
            <a:ext cx="3804813" cy="4098796"/>
          </a:xfrm>
          <a:prstGeom prst="rect">
            <a:avLst/>
          </a:prstGeom>
        </p:spPr>
      </p:pic>
      <p:sp>
        <p:nvSpPr>
          <p:cNvPr id="5" name="Google Shape;12131;p45">
            <a:extLst>
              <a:ext uri="{FF2B5EF4-FFF2-40B4-BE49-F238E27FC236}">
                <a16:creationId xmlns:a16="http://schemas.microsoft.com/office/drawing/2014/main" id="{32CCC052-192C-EC17-C37A-0E51F9E54DC5}"/>
              </a:ext>
            </a:extLst>
          </p:cNvPr>
          <p:cNvSpPr txBox="1"/>
          <p:nvPr/>
        </p:nvSpPr>
        <p:spPr>
          <a:xfrm>
            <a:off x="694796" y="1052033"/>
            <a:ext cx="3898108" cy="310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Se consiguen descargar 415.000 convocatorias en 100 minutos, frente a los 9.377 minutos que se tardarían secuencialmente. (x93)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Se puede mejorar utilizando varias máquinas para lanzar las peticiones.</a:t>
            </a:r>
          </a:p>
        </p:txBody>
      </p:sp>
      <p:grpSp>
        <p:nvGrpSpPr>
          <p:cNvPr id="6" name="Google Shape;1768;p83">
            <a:extLst>
              <a:ext uri="{FF2B5EF4-FFF2-40B4-BE49-F238E27FC236}">
                <a16:creationId xmlns:a16="http://schemas.microsoft.com/office/drawing/2014/main" id="{A04BA3E5-CCD2-225D-B2D8-B89D9CDCA2F4}"/>
              </a:ext>
            </a:extLst>
          </p:cNvPr>
          <p:cNvGrpSpPr/>
          <p:nvPr/>
        </p:nvGrpSpPr>
        <p:grpSpPr>
          <a:xfrm>
            <a:off x="1877062" y="3845067"/>
            <a:ext cx="1129012" cy="860704"/>
            <a:chOff x="1329500" y="2257625"/>
            <a:chExt cx="828025" cy="631200"/>
          </a:xfrm>
        </p:grpSpPr>
        <p:sp>
          <p:nvSpPr>
            <p:cNvPr id="7" name="Google Shape;1769;p83">
              <a:extLst>
                <a:ext uri="{FF2B5EF4-FFF2-40B4-BE49-F238E27FC236}">
                  <a16:creationId xmlns:a16="http://schemas.microsoft.com/office/drawing/2014/main" id="{040E33BF-A140-649B-B026-16C3E27068B2}"/>
                </a:ext>
              </a:extLst>
            </p:cNvPr>
            <p:cNvSpPr/>
            <p:nvPr/>
          </p:nvSpPr>
          <p:spPr>
            <a:xfrm>
              <a:off x="1470650" y="2257625"/>
              <a:ext cx="623250" cy="631200"/>
            </a:xfrm>
            <a:custGeom>
              <a:avLst/>
              <a:gdLst/>
              <a:ahLst/>
              <a:cxnLst/>
              <a:rect l="l" t="t" r="r" b="b"/>
              <a:pathLst>
                <a:path w="24930" h="25248" extrusionOk="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70;p83">
              <a:extLst>
                <a:ext uri="{FF2B5EF4-FFF2-40B4-BE49-F238E27FC236}">
                  <a16:creationId xmlns:a16="http://schemas.microsoft.com/office/drawing/2014/main" id="{4CEE729B-AB20-A28C-6292-C7AF05688F98}"/>
                </a:ext>
              </a:extLst>
            </p:cNvPr>
            <p:cNvSpPr/>
            <p:nvPr/>
          </p:nvSpPr>
          <p:spPr>
            <a:xfrm>
              <a:off x="1329500" y="2434550"/>
              <a:ext cx="239575" cy="315125"/>
            </a:xfrm>
            <a:custGeom>
              <a:avLst/>
              <a:gdLst/>
              <a:ahLst/>
              <a:cxnLst/>
              <a:rect l="l" t="t" r="r" b="b"/>
              <a:pathLst>
                <a:path w="9583" h="12605" extrusionOk="0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71;p83">
              <a:extLst>
                <a:ext uri="{FF2B5EF4-FFF2-40B4-BE49-F238E27FC236}">
                  <a16:creationId xmlns:a16="http://schemas.microsoft.com/office/drawing/2014/main" id="{274E449D-FB9C-428D-3DBA-3345E2075E9B}"/>
                </a:ext>
              </a:extLst>
            </p:cNvPr>
            <p:cNvSpPr/>
            <p:nvPr/>
          </p:nvSpPr>
          <p:spPr>
            <a:xfrm>
              <a:off x="1483575" y="2319250"/>
              <a:ext cx="149125" cy="534775"/>
            </a:xfrm>
            <a:custGeom>
              <a:avLst/>
              <a:gdLst/>
              <a:ahLst/>
              <a:cxnLst/>
              <a:rect l="l" t="t" r="r" b="b"/>
              <a:pathLst>
                <a:path w="5965" h="21391" extrusionOk="0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72;p83">
              <a:extLst>
                <a:ext uri="{FF2B5EF4-FFF2-40B4-BE49-F238E27FC236}">
                  <a16:creationId xmlns:a16="http://schemas.microsoft.com/office/drawing/2014/main" id="{C7BADF42-7AFE-3BA0-FFBB-89E9D38C949E}"/>
                </a:ext>
              </a:extLst>
            </p:cNvPr>
            <p:cNvSpPr/>
            <p:nvPr/>
          </p:nvSpPr>
          <p:spPr>
            <a:xfrm>
              <a:off x="1593900" y="2302350"/>
              <a:ext cx="201800" cy="538750"/>
            </a:xfrm>
            <a:custGeom>
              <a:avLst/>
              <a:gdLst/>
              <a:ahLst/>
              <a:cxnLst/>
              <a:rect l="l" t="t" r="r" b="b"/>
              <a:pathLst>
                <a:path w="8072" h="21550" extrusionOk="0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73;p83">
              <a:extLst>
                <a:ext uri="{FF2B5EF4-FFF2-40B4-BE49-F238E27FC236}">
                  <a16:creationId xmlns:a16="http://schemas.microsoft.com/office/drawing/2014/main" id="{49313928-0EBB-FCAF-9F25-B6DD919EF1F1}"/>
                </a:ext>
              </a:extLst>
            </p:cNvPr>
            <p:cNvSpPr/>
            <p:nvPr/>
          </p:nvSpPr>
          <p:spPr>
            <a:xfrm>
              <a:off x="1541225" y="2307325"/>
              <a:ext cx="176950" cy="545725"/>
            </a:xfrm>
            <a:custGeom>
              <a:avLst/>
              <a:gdLst/>
              <a:ahLst/>
              <a:cxnLst/>
              <a:rect l="l" t="t" r="r" b="b"/>
              <a:pathLst>
                <a:path w="7078" h="21829" extrusionOk="0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74;p83">
              <a:extLst>
                <a:ext uri="{FF2B5EF4-FFF2-40B4-BE49-F238E27FC236}">
                  <a16:creationId xmlns:a16="http://schemas.microsoft.com/office/drawing/2014/main" id="{454CD708-347F-CA26-ABBB-4839714BB320}"/>
                </a:ext>
              </a:extLst>
            </p:cNvPr>
            <p:cNvSpPr/>
            <p:nvPr/>
          </p:nvSpPr>
          <p:spPr>
            <a:xfrm>
              <a:off x="1637650" y="2299375"/>
              <a:ext cx="195825" cy="518875"/>
            </a:xfrm>
            <a:custGeom>
              <a:avLst/>
              <a:gdLst/>
              <a:ahLst/>
              <a:cxnLst/>
              <a:rect l="l" t="t" r="r" b="b"/>
              <a:pathLst>
                <a:path w="7833" h="20755" extrusionOk="0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75;p83">
              <a:extLst>
                <a:ext uri="{FF2B5EF4-FFF2-40B4-BE49-F238E27FC236}">
                  <a16:creationId xmlns:a16="http://schemas.microsoft.com/office/drawing/2014/main" id="{2470DC91-2020-1C43-C147-E204A64829A3}"/>
                </a:ext>
              </a:extLst>
            </p:cNvPr>
            <p:cNvSpPr/>
            <p:nvPr/>
          </p:nvSpPr>
          <p:spPr>
            <a:xfrm>
              <a:off x="1706225" y="2299375"/>
              <a:ext cx="171000" cy="504950"/>
            </a:xfrm>
            <a:custGeom>
              <a:avLst/>
              <a:gdLst/>
              <a:ahLst/>
              <a:cxnLst/>
              <a:rect l="l" t="t" r="r" b="b"/>
              <a:pathLst>
                <a:path w="6840" h="20198" extrusionOk="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76;p83">
              <a:extLst>
                <a:ext uri="{FF2B5EF4-FFF2-40B4-BE49-F238E27FC236}">
                  <a16:creationId xmlns:a16="http://schemas.microsoft.com/office/drawing/2014/main" id="{2519DCCB-39C7-4355-8F0D-D938F0BADF58}"/>
                </a:ext>
              </a:extLst>
            </p:cNvPr>
            <p:cNvSpPr/>
            <p:nvPr/>
          </p:nvSpPr>
          <p:spPr>
            <a:xfrm>
              <a:off x="1778775" y="2300375"/>
              <a:ext cx="161050" cy="487050"/>
            </a:xfrm>
            <a:custGeom>
              <a:avLst/>
              <a:gdLst/>
              <a:ahLst/>
              <a:cxnLst/>
              <a:rect l="l" t="t" r="r" b="b"/>
              <a:pathLst>
                <a:path w="6442" h="19482" extrusionOk="0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7;p83">
              <a:extLst>
                <a:ext uri="{FF2B5EF4-FFF2-40B4-BE49-F238E27FC236}">
                  <a16:creationId xmlns:a16="http://schemas.microsoft.com/office/drawing/2014/main" id="{29C78BF9-1C31-7E69-8318-9EDD8E12247C}"/>
                </a:ext>
              </a:extLst>
            </p:cNvPr>
            <p:cNvSpPr/>
            <p:nvPr/>
          </p:nvSpPr>
          <p:spPr>
            <a:xfrm>
              <a:off x="1926900" y="2318250"/>
              <a:ext cx="101400" cy="405575"/>
            </a:xfrm>
            <a:custGeom>
              <a:avLst/>
              <a:gdLst/>
              <a:ahLst/>
              <a:cxnLst/>
              <a:rect l="l" t="t" r="r" b="b"/>
              <a:pathLst>
                <a:path w="4056" h="16223" extrusionOk="0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8;p83">
              <a:extLst>
                <a:ext uri="{FF2B5EF4-FFF2-40B4-BE49-F238E27FC236}">
                  <a16:creationId xmlns:a16="http://schemas.microsoft.com/office/drawing/2014/main" id="{E5E35F88-7351-B609-DDF3-FE1FD15D6C3D}"/>
                </a:ext>
              </a:extLst>
            </p:cNvPr>
            <p:cNvSpPr/>
            <p:nvPr/>
          </p:nvSpPr>
          <p:spPr>
            <a:xfrm>
              <a:off x="1963675" y="2328200"/>
              <a:ext cx="193850" cy="363825"/>
            </a:xfrm>
            <a:custGeom>
              <a:avLst/>
              <a:gdLst/>
              <a:ahLst/>
              <a:cxnLst/>
              <a:rect l="l" t="t" r="r" b="b"/>
              <a:pathLst>
                <a:path w="7754" h="14553" extrusionOk="0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79;p83">
              <a:extLst>
                <a:ext uri="{FF2B5EF4-FFF2-40B4-BE49-F238E27FC236}">
                  <a16:creationId xmlns:a16="http://schemas.microsoft.com/office/drawing/2014/main" id="{A2D346A2-2E9C-8E41-9FF5-AE4CDB515DCF}"/>
                </a:ext>
              </a:extLst>
            </p:cNvPr>
            <p:cNvSpPr/>
            <p:nvPr/>
          </p:nvSpPr>
          <p:spPr>
            <a:xfrm>
              <a:off x="1844400" y="2305325"/>
              <a:ext cx="142150" cy="448325"/>
            </a:xfrm>
            <a:custGeom>
              <a:avLst/>
              <a:gdLst/>
              <a:ahLst/>
              <a:cxnLst/>
              <a:rect l="l" t="t" r="r" b="b"/>
              <a:pathLst>
                <a:path w="5686" h="17933" extrusionOk="0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80;p83">
              <a:extLst>
                <a:ext uri="{FF2B5EF4-FFF2-40B4-BE49-F238E27FC236}">
                  <a16:creationId xmlns:a16="http://schemas.microsoft.com/office/drawing/2014/main" id="{F0499D0B-3C62-677B-C4B5-202445B7C28E}"/>
                </a:ext>
              </a:extLst>
            </p:cNvPr>
            <p:cNvSpPr/>
            <p:nvPr/>
          </p:nvSpPr>
          <p:spPr>
            <a:xfrm>
              <a:off x="1531275" y="2367950"/>
              <a:ext cx="58675" cy="84525"/>
            </a:xfrm>
            <a:custGeom>
              <a:avLst/>
              <a:gdLst/>
              <a:ahLst/>
              <a:cxnLst/>
              <a:rect l="l" t="t" r="r" b="b"/>
              <a:pathLst>
                <a:path w="2347" h="3381" extrusionOk="0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81;p83">
              <a:extLst>
                <a:ext uri="{FF2B5EF4-FFF2-40B4-BE49-F238E27FC236}">
                  <a16:creationId xmlns:a16="http://schemas.microsoft.com/office/drawing/2014/main" id="{E77C4285-157D-85AC-7DF9-3C1F988A6658}"/>
                </a:ext>
              </a:extLst>
            </p:cNvPr>
            <p:cNvSpPr/>
            <p:nvPr/>
          </p:nvSpPr>
          <p:spPr>
            <a:xfrm>
              <a:off x="1572025" y="2461375"/>
              <a:ext cx="37800" cy="55700"/>
            </a:xfrm>
            <a:custGeom>
              <a:avLst/>
              <a:gdLst/>
              <a:ahLst/>
              <a:cxnLst/>
              <a:rect l="l" t="t" r="r" b="b"/>
              <a:pathLst>
                <a:path w="1512" h="2228" extrusionOk="0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82;p83">
              <a:extLst>
                <a:ext uri="{FF2B5EF4-FFF2-40B4-BE49-F238E27FC236}">
                  <a16:creationId xmlns:a16="http://schemas.microsoft.com/office/drawing/2014/main" id="{6651DD11-E294-E2A2-3F99-0DE7AC4BDB6A}"/>
                </a:ext>
              </a:extLst>
            </p:cNvPr>
            <p:cNvSpPr/>
            <p:nvPr/>
          </p:nvSpPr>
          <p:spPr>
            <a:xfrm>
              <a:off x="1612800" y="2357025"/>
              <a:ext cx="34800" cy="56675"/>
            </a:xfrm>
            <a:custGeom>
              <a:avLst/>
              <a:gdLst/>
              <a:ahLst/>
              <a:cxnLst/>
              <a:rect l="l" t="t" r="r" b="b"/>
              <a:pathLst>
                <a:path w="1392" h="2267" extrusionOk="0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83;p83">
              <a:extLst>
                <a:ext uri="{FF2B5EF4-FFF2-40B4-BE49-F238E27FC236}">
                  <a16:creationId xmlns:a16="http://schemas.microsoft.com/office/drawing/2014/main" id="{7B964542-7AC8-8C68-FF67-3E1C392910C7}"/>
                </a:ext>
              </a:extLst>
            </p:cNvPr>
            <p:cNvSpPr/>
            <p:nvPr/>
          </p:nvSpPr>
          <p:spPr>
            <a:xfrm>
              <a:off x="1999450" y="2439525"/>
              <a:ext cx="42775" cy="41775"/>
            </a:xfrm>
            <a:custGeom>
              <a:avLst/>
              <a:gdLst/>
              <a:ahLst/>
              <a:cxnLst/>
              <a:rect l="l" t="t" r="r" b="b"/>
              <a:pathLst>
                <a:path w="1711" h="1671" extrusionOk="0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795;p83">
            <a:extLst>
              <a:ext uri="{FF2B5EF4-FFF2-40B4-BE49-F238E27FC236}">
                <a16:creationId xmlns:a16="http://schemas.microsoft.com/office/drawing/2014/main" id="{249C7FBC-59B9-26FF-3C91-8D85A01DE9F1}"/>
              </a:ext>
            </a:extLst>
          </p:cNvPr>
          <p:cNvGrpSpPr/>
          <p:nvPr/>
        </p:nvGrpSpPr>
        <p:grpSpPr>
          <a:xfrm>
            <a:off x="1385362" y="4448630"/>
            <a:ext cx="653809" cy="498396"/>
            <a:chOff x="1329500" y="2257625"/>
            <a:chExt cx="828025" cy="631200"/>
          </a:xfrm>
        </p:grpSpPr>
        <p:sp>
          <p:nvSpPr>
            <p:cNvPr id="23" name="Google Shape;1796;p83">
              <a:extLst>
                <a:ext uri="{FF2B5EF4-FFF2-40B4-BE49-F238E27FC236}">
                  <a16:creationId xmlns:a16="http://schemas.microsoft.com/office/drawing/2014/main" id="{2958F2BC-7A4B-ED74-C39A-AA9FC2A796C9}"/>
                </a:ext>
              </a:extLst>
            </p:cNvPr>
            <p:cNvSpPr/>
            <p:nvPr/>
          </p:nvSpPr>
          <p:spPr>
            <a:xfrm>
              <a:off x="1470650" y="2257625"/>
              <a:ext cx="623250" cy="631200"/>
            </a:xfrm>
            <a:custGeom>
              <a:avLst/>
              <a:gdLst/>
              <a:ahLst/>
              <a:cxnLst/>
              <a:rect l="l" t="t" r="r" b="b"/>
              <a:pathLst>
                <a:path w="24930" h="25248" extrusionOk="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97;p83">
              <a:extLst>
                <a:ext uri="{FF2B5EF4-FFF2-40B4-BE49-F238E27FC236}">
                  <a16:creationId xmlns:a16="http://schemas.microsoft.com/office/drawing/2014/main" id="{F22B0479-C21A-EC19-06BF-E8C3FC192328}"/>
                </a:ext>
              </a:extLst>
            </p:cNvPr>
            <p:cNvSpPr/>
            <p:nvPr/>
          </p:nvSpPr>
          <p:spPr>
            <a:xfrm>
              <a:off x="1329500" y="2434550"/>
              <a:ext cx="239575" cy="315125"/>
            </a:xfrm>
            <a:custGeom>
              <a:avLst/>
              <a:gdLst/>
              <a:ahLst/>
              <a:cxnLst/>
              <a:rect l="l" t="t" r="r" b="b"/>
              <a:pathLst>
                <a:path w="9583" h="12605" extrusionOk="0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98;p83">
              <a:extLst>
                <a:ext uri="{FF2B5EF4-FFF2-40B4-BE49-F238E27FC236}">
                  <a16:creationId xmlns:a16="http://schemas.microsoft.com/office/drawing/2014/main" id="{460FE5DF-47C9-FECD-40EA-067E646B41EC}"/>
                </a:ext>
              </a:extLst>
            </p:cNvPr>
            <p:cNvSpPr/>
            <p:nvPr/>
          </p:nvSpPr>
          <p:spPr>
            <a:xfrm>
              <a:off x="1483575" y="2319250"/>
              <a:ext cx="149125" cy="534775"/>
            </a:xfrm>
            <a:custGeom>
              <a:avLst/>
              <a:gdLst/>
              <a:ahLst/>
              <a:cxnLst/>
              <a:rect l="l" t="t" r="r" b="b"/>
              <a:pathLst>
                <a:path w="5965" h="21391" extrusionOk="0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99;p83">
              <a:extLst>
                <a:ext uri="{FF2B5EF4-FFF2-40B4-BE49-F238E27FC236}">
                  <a16:creationId xmlns:a16="http://schemas.microsoft.com/office/drawing/2014/main" id="{E9B45709-AEA3-F2A9-E3A1-6A95F25690F9}"/>
                </a:ext>
              </a:extLst>
            </p:cNvPr>
            <p:cNvSpPr/>
            <p:nvPr/>
          </p:nvSpPr>
          <p:spPr>
            <a:xfrm>
              <a:off x="1593900" y="2302350"/>
              <a:ext cx="201800" cy="538750"/>
            </a:xfrm>
            <a:custGeom>
              <a:avLst/>
              <a:gdLst/>
              <a:ahLst/>
              <a:cxnLst/>
              <a:rect l="l" t="t" r="r" b="b"/>
              <a:pathLst>
                <a:path w="8072" h="21550" extrusionOk="0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00;p83">
              <a:extLst>
                <a:ext uri="{FF2B5EF4-FFF2-40B4-BE49-F238E27FC236}">
                  <a16:creationId xmlns:a16="http://schemas.microsoft.com/office/drawing/2014/main" id="{EAFC5456-256D-49B2-37CC-0470F7D64886}"/>
                </a:ext>
              </a:extLst>
            </p:cNvPr>
            <p:cNvSpPr/>
            <p:nvPr/>
          </p:nvSpPr>
          <p:spPr>
            <a:xfrm>
              <a:off x="1541225" y="2307325"/>
              <a:ext cx="176950" cy="545725"/>
            </a:xfrm>
            <a:custGeom>
              <a:avLst/>
              <a:gdLst/>
              <a:ahLst/>
              <a:cxnLst/>
              <a:rect l="l" t="t" r="r" b="b"/>
              <a:pathLst>
                <a:path w="7078" h="21829" extrusionOk="0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01;p83">
              <a:extLst>
                <a:ext uri="{FF2B5EF4-FFF2-40B4-BE49-F238E27FC236}">
                  <a16:creationId xmlns:a16="http://schemas.microsoft.com/office/drawing/2014/main" id="{4D5CF39A-8E15-ADEE-8F83-C86C106E2727}"/>
                </a:ext>
              </a:extLst>
            </p:cNvPr>
            <p:cNvSpPr/>
            <p:nvPr/>
          </p:nvSpPr>
          <p:spPr>
            <a:xfrm>
              <a:off x="1637650" y="2299375"/>
              <a:ext cx="195825" cy="518875"/>
            </a:xfrm>
            <a:custGeom>
              <a:avLst/>
              <a:gdLst/>
              <a:ahLst/>
              <a:cxnLst/>
              <a:rect l="l" t="t" r="r" b="b"/>
              <a:pathLst>
                <a:path w="7833" h="20755" extrusionOk="0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02;p83">
              <a:extLst>
                <a:ext uri="{FF2B5EF4-FFF2-40B4-BE49-F238E27FC236}">
                  <a16:creationId xmlns:a16="http://schemas.microsoft.com/office/drawing/2014/main" id="{F66B898E-1FFF-F709-01AE-309F7E56079F}"/>
                </a:ext>
              </a:extLst>
            </p:cNvPr>
            <p:cNvSpPr/>
            <p:nvPr/>
          </p:nvSpPr>
          <p:spPr>
            <a:xfrm>
              <a:off x="1706225" y="2299375"/>
              <a:ext cx="171000" cy="504950"/>
            </a:xfrm>
            <a:custGeom>
              <a:avLst/>
              <a:gdLst/>
              <a:ahLst/>
              <a:cxnLst/>
              <a:rect l="l" t="t" r="r" b="b"/>
              <a:pathLst>
                <a:path w="6840" h="20198" extrusionOk="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03;p83">
              <a:extLst>
                <a:ext uri="{FF2B5EF4-FFF2-40B4-BE49-F238E27FC236}">
                  <a16:creationId xmlns:a16="http://schemas.microsoft.com/office/drawing/2014/main" id="{745BCA44-13DF-D3A7-26E8-232F5A0AD53C}"/>
                </a:ext>
              </a:extLst>
            </p:cNvPr>
            <p:cNvSpPr/>
            <p:nvPr/>
          </p:nvSpPr>
          <p:spPr>
            <a:xfrm>
              <a:off x="1778775" y="2300375"/>
              <a:ext cx="161050" cy="487050"/>
            </a:xfrm>
            <a:custGeom>
              <a:avLst/>
              <a:gdLst/>
              <a:ahLst/>
              <a:cxnLst/>
              <a:rect l="l" t="t" r="r" b="b"/>
              <a:pathLst>
                <a:path w="6442" h="19482" extrusionOk="0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04;p83">
              <a:extLst>
                <a:ext uri="{FF2B5EF4-FFF2-40B4-BE49-F238E27FC236}">
                  <a16:creationId xmlns:a16="http://schemas.microsoft.com/office/drawing/2014/main" id="{8F5E4AC9-3825-A421-2A30-7779548FA18D}"/>
                </a:ext>
              </a:extLst>
            </p:cNvPr>
            <p:cNvSpPr/>
            <p:nvPr/>
          </p:nvSpPr>
          <p:spPr>
            <a:xfrm>
              <a:off x="1926900" y="2318250"/>
              <a:ext cx="101400" cy="405575"/>
            </a:xfrm>
            <a:custGeom>
              <a:avLst/>
              <a:gdLst/>
              <a:ahLst/>
              <a:cxnLst/>
              <a:rect l="l" t="t" r="r" b="b"/>
              <a:pathLst>
                <a:path w="4056" h="16223" extrusionOk="0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805;p83">
              <a:extLst>
                <a:ext uri="{FF2B5EF4-FFF2-40B4-BE49-F238E27FC236}">
                  <a16:creationId xmlns:a16="http://schemas.microsoft.com/office/drawing/2014/main" id="{79FDDED4-48AC-FC10-55BA-8DAE69D27B51}"/>
                </a:ext>
              </a:extLst>
            </p:cNvPr>
            <p:cNvSpPr/>
            <p:nvPr/>
          </p:nvSpPr>
          <p:spPr>
            <a:xfrm>
              <a:off x="1963675" y="2328200"/>
              <a:ext cx="193850" cy="363825"/>
            </a:xfrm>
            <a:custGeom>
              <a:avLst/>
              <a:gdLst/>
              <a:ahLst/>
              <a:cxnLst/>
              <a:rect l="l" t="t" r="r" b="b"/>
              <a:pathLst>
                <a:path w="7754" h="14553" extrusionOk="0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806;p83">
              <a:extLst>
                <a:ext uri="{FF2B5EF4-FFF2-40B4-BE49-F238E27FC236}">
                  <a16:creationId xmlns:a16="http://schemas.microsoft.com/office/drawing/2014/main" id="{506A06E2-B9AA-025F-8B10-620D5A11EA8E}"/>
                </a:ext>
              </a:extLst>
            </p:cNvPr>
            <p:cNvSpPr/>
            <p:nvPr/>
          </p:nvSpPr>
          <p:spPr>
            <a:xfrm>
              <a:off x="1844400" y="2305325"/>
              <a:ext cx="142150" cy="448325"/>
            </a:xfrm>
            <a:custGeom>
              <a:avLst/>
              <a:gdLst/>
              <a:ahLst/>
              <a:cxnLst/>
              <a:rect l="l" t="t" r="r" b="b"/>
              <a:pathLst>
                <a:path w="5686" h="17933" extrusionOk="0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807;p83">
              <a:extLst>
                <a:ext uri="{FF2B5EF4-FFF2-40B4-BE49-F238E27FC236}">
                  <a16:creationId xmlns:a16="http://schemas.microsoft.com/office/drawing/2014/main" id="{8355EFF0-6AE7-6194-6C17-AD988F2D253D}"/>
                </a:ext>
              </a:extLst>
            </p:cNvPr>
            <p:cNvSpPr/>
            <p:nvPr/>
          </p:nvSpPr>
          <p:spPr>
            <a:xfrm>
              <a:off x="1531275" y="2367950"/>
              <a:ext cx="58675" cy="84525"/>
            </a:xfrm>
            <a:custGeom>
              <a:avLst/>
              <a:gdLst/>
              <a:ahLst/>
              <a:cxnLst/>
              <a:rect l="l" t="t" r="r" b="b"/>
              <a:pathLst>
                <a:path w="2347" h="3381" extrusionOk="0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808;p83">
              <a:extLst>
                <a:ext uri="{FF2B5EF4-FFF2-40B4-BE49-F238E27FC236}">
                  <a16:creationId xmlns:a16="http://schemas.microsoft.com/office/drawing/2014/main" id="{348115C6-752F-1530-D168-1553E565C50E}"/>
                </a:ext>
              </a:extLst>
            </p:cNvPr>
            <p:cNvSpPr/>
            <p:nvPr/>
          </p:nvSpPr>
          <p:spPr>
            <a:xfrm>
              <a:off x="1572025" y="2461375"/>
              <a:ext cx="37800" cy="55700"/>
            </a:xfrm>
            <a:custGeom>
              <a:avLst/>
              <a:gdLst/>
              <a:ahLst/>
              <a:cxnLst/>
              <a:rect l="l" t="t" r="r" b="b"/>
              <a:pathLst>
                <a:path w="1512" h="2228" extrusionOk="0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809;p83">
              <a:extLst>
                <a:ext uri="{FF2B5EF4-FFF2-40B4-BE49-F238E27FC236}">
                  <a16:creationId xmlns:a16="http://schemas.microsoft.com/office/drawing/2014/main" id="{75A1C95E-F39F-1F23-4EAA-44BD6680D9F8}"/>
                </a:ext>
              </a:extLst>
            </p:cNvPr>
            <p:cNvSpPr/>
            <p:nvPr/>
          </p:nvSpPr>
          <p:spPr>
            <a:xfrm>
              <a:off x="1612800" y="2357025"/>
              <a:ext cx="34800" cy="56675"/>
            </a:xfrm>
            <a:custGeom>
              <a:avLst/>
              <a:gdLst/>
              <a:ahLst/>
              <a:cxnLst/>
              <a:rect l="l" t="t" r="r" b="b"/>
              <a:pathLst>
                <a:path w="1392" h="2267" extrusionOk="0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810;p83">
              <a:extLst>
                <a:ext uri="{FF2B5EF4-FFF2-40B4-BE49-F238E27FC236}">
                  <a16:creationId xmlns:a16="http://schemas.microsoft.com/office/drawing/2014/main" id="{EEE4DC15-D006-3747-D33A-15658134AE7D}"/>
                </a:ext>
              </a:extLst>
            </p:cNvPr>
            <p:cNvSpPr/>
            <p:nvPr/>
          </p:nvSpPr>
          <p:spPr>
            <a:xfrm>
              <a:off x="1999450" y="2439525"/>
              <a:ext cx="42775" cy="41775"/>
            </a:xfrm>
            <a:custGeom>
              <a:avLst/>
              <a:gdLst/>
              <a:ahLst/>
              <a:cxnLst/>
              <a:rect l="l" t="t" r="r" b="b"/>
              <a:pathLst>
                <a:path w="1711" h="1671" extrusionOk="0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680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CAB3F62D-32C6-0DFC-9433-319FCC654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44" y="520226"/>
            <a:ext cx="5831095" cy="41030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54EBBF-DDD7-7CE3-D9F8-30C9A5CF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974" y="523581"/>
            <a:ext cx="2787950" cy="3088537"/>
          </a:xfrm>
          <a:prstGeom prst="rect">
            <a:avLst/>
          </a:prstGeom>
        </p:spPr>
      </p:pic>
      <p:sp>
        <p:nvSpPr>
          <p:cNvPr id="6" name="Google Shape;12131;p45">
            <a:extLst>
              <a:ext uri="{FF2B5EF4-FFF2-40B4-BE49-F238E27FC236}">
                <a16:creationId xmlns:a16="http://schemas.microsoft.com/office/drawing/2014/main" id="{DC1CE73B-0C05-20D3-15E8-80927282B62A}"/>
              </a:ext>
            </a:extLst>
          </p:cNvPr>
          <p:cNvSpPr txBox="1"/>
          <p:nvPr/>
        </p:nvSpPr>
        <p:spPr>
          <a:xfrm>
            <a:off x="6165704" y="3482886"/>
            <a:ext cx="3898108" cy="166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de concesiones pesaría </a:t>
            </a:r>
            <a:r>
              <a:rPr lang="es-ES" b="1" dirty="0">
                <a:solidFill>
                  <a:srgbClr val="00B0F0"/>
                </a:solidFill>
                <a:latin typeface="Poppins Light"/>
                <a:ea typeface="Poppins Light"/>
                <a:cs typeface="Poppins Light"/>
                <a:sym typeface="Poppins Light"/>
              </a:rPr>
              <a:t>10GB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grpSp>
        <p:nvGrpSpPr>
          <p:cNvPr id="7" name="Google Shape;4525;p124">
            <a:extLst>
              <a:ext uri="{FF2B5EF4-FFF2-40B4-BE49-F238E27FC236}">
                <a16:creationId xmlns:a16="http://schemas.microsoft.com/office/drawing/2014/main" id="{9A1878DD-2D9B-802B-322C-2741BB51873D}"/>
              </a:ext>
            </a:extLst>
          </p:cNvPr>
          <p:cNvGrpSpPr/>
          <p:nvPr/>
        </p:nvGrpSpPr>
        <p:grpSpPr>
          <a:xfrm>
            <a:off x="6587956" y="3845604"/>
            <a:ext cx="1662924" cy="1191193"/>
            <a:chOff x="6202000" y="3774425"/>
            <a:chExt cx="907525" cy="650100"/>
          </a:xfrm>
        </p:grpSpPr>
        <p:sp>
          <p:nvSpPr>
            <p:cNvPr id="8" name="Google Shape;4526;p124">
              <a:extLst>
                <a:ext uri="{FF2B5EF4-FFF2-40B4-BE49-F238E27FC236}">
                  <a16:creationId xmlns:a16="http://schemas.microsoft.com/office/drawing/2014/main" id="{53ED8E4A-C95B-9FFB-2851-4A78048C085B}"/>
                </a:ext>
              </a:extLst>
            </p:cNvPr>
            <p:cNvSpPr/>
            <p:nvPr/>
          </p:nvSpPr>
          <p:spPr>
            <a:xfrm>
              <a:off x="6202000" y="3917575"/>
              <a:ext cx="907525" cy="435375"/>
            </a:xfrm>
            <a:custGeom>
              <a:avLst/>
              <a:gdLst/>
              <a:ahLst/>
              <a:cxnLst/>
              <a:rect l="l" t="t" r="r" b="b"/>
              <a:pathLst>
                <a:path w="36301" h="17415" extrusionOk="0">
                  <a:moveTo>
                    <a:pt x="24970" y="0"/>
                  </a:moveTo>
                  <a:lnTo>
                    <a:pt x="24015" y="40"/>
                  </a:lnTo>
                  <a:lnTo>
                    <a:pt x="23101" y="80"/>
                  </a:lnTo>
                  <a:lnTo>
                    <a:pt x="22266" y="159"/>
                  </a:lnTo>
                  <a:lnTo>
                    <a:pt x="21471" y="318"/>
                  </a:lnTo>
                  <a:lnTo>
                    <a:pt x="20755" y="477"/>
                  </a:lnTo>
                  <a:lnTo>
                    <a:pt x="20039" y="676"/>
                  </a:lnTo>
                  <a:lnTo>
                    <a:pt x="19403" y="875"/>
                  </a:lnTo>
                  <a:lnTo>
                    <a:pt x="18807" y="1153"/>
                  </a:lnTo>
                  <a:lnTo>
                    <a:pt x="18210" y="1431"/>
                  </a:lnTo>
                  <a:lnTo>
                    <a:pt x="17694" y="1750"/>
                  </a:lnTo>
                  <a:lnTo>
                    <a:pt x="17217" y="2068"/>
                  </a:lnTo>
                  <a:lnTo>
                    <a:pt x="16739" y="2386"/>
                  </a:lnTo>
                  <a:lnTo>
                    <a:pt x="16342" y="2743"/>
                  </a:lnTo>
                  <a:lnTo>
                    <a:pt x="15944" y="3141"/>
                  </a:lnTo>
                  <a:lnTo>
                    <a:pt x="15547" y="3499"/>
                  </a:lnTo>
                  <a:lnTo>
                    <a:pt x="15229" y="3897"/>
                  </a:lnTo>
                  <a:lnTo>
                    <a:pt x="14592" y="4692"/>
                  </a:lnTo>
                  <a:lnTo>
                    <a:pt x="14076" y="5527"/>
                  </a:lnTo>
                  <a:lnTo>
                    <a:pt x="13598" y="6322"/>
                  </a:lnTo>
                  <a:lnTo>
                    <a:pt x="12763" y="7753"/>
                  </a:lnTo>
                  <a:lnTo>
                    <a:pt x="12326" y="8389"/>
                  </a:lnTo>
                  <a:lnTo>
                    <a:pt x="11929" y="8946"/>
                  </a:lnTo>
                  <a:lnTo>
                    <a:pt x="11094" y="9860"/>
                  </a:lnTo>
                  <a:lnTo>
                    <a:pt x="10338" y="10616"/>
                  </a:lnTo>
                  <a:lnTo>
                    <a:pt x="9941" y="10934"/>
                  </a:lnTo>
                  <a:lnTo>
                    <a:pt x="9583" y="11212"/>
                  </a:lnTo>
                  <a:lnTo>
                    <a:pt x="9225" y="11451"/>
                  </a:lnTo>
                  <a:lnTo>
                    <a:pt x="8867" y="11650"/>
                  </a:lnTo>
                  <a:lnTo>
                    <a:pt x="8509" y="11769"/>
                  </a:lnTo>
                  <a:lnTo>
                    <a:pt x="8151" y="11848"/>
                  </a:lnTo>
                  <a:lnTo>
                    <a:pt x="7833" y="11888"/>
                  </a:lnTo>
                  <a:lnTo>
                    <a:pt x="7515" y="11888"/>
                  </a:lnTo>
                  <a:lnTo>
                    <a:pt x="7157" y="11809"/>
                  </a:lnTo>
                  <a:lnTo>
                    <a:pt x="6839" y="11689"/>
                  </a:lnTo>
                  <a:lnTo>
                    <a:pt x="6521" y="11530"/>
                  </a:lnTo>
                  <a:lnTo>
                    <a:pt x="6203" y="11292"/>
                  </a:lnTo>
                  <a:lnTo>
                    <a:pt x="6124" y="11133"/>
                  </a:lnTo>
                  <a:lnTo>
                    <a:pt x="6044" y="10974"/>
                  </a:lnTo>
                  <a:lnTo>
                    <a:pt x="6084" y="10775"/>
                  </a:lnTo>
                  <a:lnTo>
                    <a:pt x="6163" y="10576"/>
                  </a:lnTo>
                  <a:lnTo>
                    <a:pt x="6322" y="10417"/>
                  </a:lnTo>
                  <a:lnTo>
                    <a:pt x="6561" y="10258"/>
                  </a:lnTo>
                  <a:lnTo>
                    <a:pt x="6879" y="10099"/>
                  </a:lnTo>
                  <a:lnTo>
                    <a:pt x="7316" y="9940"/>
                  </a:lnTo>
                  <a:lnTo>
                    <a:pt x="7555" y="9900"/>
                  </a:lnTo>
                  <a:lnTo>
                    <a:pt x="7714" y="9781"/>
                  </a:lnTo>
                  <a:lnTo>
                    <a:pt x="7873" y="9662"/>
                  </a:lnTo>
                  <a:lnTo>
                    <a:pt x="7992" y="9542"/>
                  </a:lnTo>
                  <a:lnTo>
                    <a:pt x="8072" y="9383"/>
                  </a:lnTo>
                  <a:lnTo>
                    <a:pt x="8151" y="9224"/>
                  </a:lnTo>
                  <a:lnTo>
                    <a:pt x="8231" y="8827"/>
                  </a:lnTo>
                  <a:lnTo>
                    <a:pt x="8310" y="8389"/>
                  </a:lnTo>
                  <a:lnTo>
                    <a:pt x="8430" y="7952"/>
                  </a:lnTo>
                  <a:lnTo>
                    <a:pt x="8549" y="7713"/>
                  </a:lnTo>
                  <a:lnTo>
                    <a:pt x="8628" y="7475"/>
                  </a:lnTo>
                  <a:lnTo>
                    <a:pt x="8788" y="7276"/>
                  </a:lnTo>
                  <a:lnTo>
                    <a:pt x="8947" y="7037"/>
                  </a:lnTo>
                  <a:lnTo>
                    <a:pt x="9304" y="6640"/>
                  </a:lnTo>
                  <a:lnTo>
                    <a:pt x="9543" y="6282"/>
                  </a:lnTo>
                  <a:lnTo>
                    <a:pt x="9662" y="5964"/>
                  </a:lnTo>
                  <a:lnTo>
                    <a:pt x="9742" y="5686"/>
                  </a:lnTo>
                  <a:lnTo>
                    <a:pt x="9742" y="5447"/>
                  </a:lnTo>
                  <a:lnTo>
                    <a:pt x="9702" y="5248"/>
                  </a:lnTo>
                  <a:lnTo>
                    <a:pt x="9622" y="5089"/>
                  </a:lnTo>
                  <a:lnTo>
                    <a:pt x="9543" y="4970"/>
                  </a:lnTo>
                  <a:lnTo>
                    <a:pt x="9463" y="4930"/>
                  </a:lnTo>
                  <a:lnTo>
                    <a:pt x="9344" y="4930"/>
                  </a:lnTo>
                  <a:lnTo>
                    <a:pt x="8867" y="5010"/>
                  </a:lnTo>
                  <a:lnTo>
                    <a:pt x="8231" y="5209"/>
                  </a:lnTo>
                  <a:lnTo>
                    <a:pt x="7873" y="5368"/>
                  </a:lnTo>
                  <a:lnTo>
                    <a:pt x="7475" y="5566"/>
                  </a:lnTo>
                  <a:lnTo>
                    <a:pt x="7118" y="5805"/>
                  </a:lnTo>
                  <a:lnTo>
                    <a:pt x="6720" y="6083"/>
                  </a:lnTo>
                  <a:lnTo>
                    <a:pt x="6362" y="6362"/>
                  </a:lnTo>
                  <a:lnTo>
                    <a:pt x="6004" y="6719"/>
                  </a:lnTo>
                  <a:lnTo>
                    <a:pt x="5726" y="7077"/>
                  </a:lnTo>
                  <a:lnTo>
                    <a:pt x="5448" y="7515"/>
                  </a:lnTo>
                  <a:lnTo>
                    <a:pt x="5209" y="7992"/>
                  </a:lnTo>
                  <a:lnTo>
                    <a:pt x="5050" y="8509"/>
                  </a:lnTo>
                  <a:lnTo>
                    <a:pt x="4613" y="8071"/>
                  </a:lnTo>
                  <a:lnTo>
                    <a:pt x="4056" y="7713"/>
                  </a:lnTo>
                  <a:lnTo>
                    <a:pt x="3460" y="7356"/>
                  </a:lnTo>
                  <a:lnTo>
                    <a:pt x="2784" y="7077"/>
                  </a:lnTo>
                  <a:lnTo>
                    <a:pt x="2426" y="6998"/>
                  </a:lnTo>
                  <a:lnTo>
                    <a:pt x="2068" y="6918"/>
                  </a:lnTo>
                  <a:lnTo>
                    <a:pt x="1750" y="6878"/>
                  </a:lnTo>
                  <a:lnTo>
                    <a:pt x="1392" y="6878"/>
                  </a:lnTo>
                  <a:lnTo>
                    <a:pt x="1074" y="6918"/>
                  </a:lnTo>
                  <a:lnTo>
                    <a:pt x="716" y="6998"/>
                  </a:lnTo>
                  <a:lnTo>
                    <a:pt x="438" y="7077"/>
                  </a:lnTo>
                  <a:lnTo>
                    <a:pt x="120" y="7236"/>
                  </a:lnTo>
                  <a:lnTo>
                    <a:pt x="40" y="7356"/>
                  </a:lnTo>
                  <a:lnTo>
                    <a:pt x="1" y="7475"/>
                  </a:lnTo>
                  <a:lnTo>
                    <a:pt x="1" y="7594"/>
                  </a:lnTo>
                  <a:lnTo>
                    <a:pt x="40" y="7713"/>
                  </a:lnTo>
                  <a:lnTo>
                    <a:pt x="200" y="7952"/>
                  </a:lnTo>
                  <a:lnTo>
                    <a:pt x="398" y="8230"/>
                  </a:lnTo>
                  <a:lnTo>
                    <a:pt x="677" y="8469"/>
                  </a:lnTo>
                  <a:lnTo>
                    <a:pt x="955" y="8668"/>
                  </a:lnTo>
                  <a:lnTo>
                    <a:pt x="1233" y="8827"/>
                  </a:lnTo>
                  <a:lnTo>
                    <a:pt x="1512" y="8906"/>
                  </a:lnTo>
                  <a:lnTo>
                    <a:pt x="1710" y="8986"/>
                  </a:lnTo>
                  <a:lnTo>
                    <a:pt x="1909" y="9105"/>
                  </a:lnTo>
                  <a:lnTo>
                    <a:pt x="2068" y="9224"/>
                  </a:lnTo>
                  <a:lnTo>
                    <a:pt x="2187" y="9383"/>
                  </a:lnTo>
                  <a:lnTo>
                    <a:pt x="2307" y="9622"/>
                  </a:lnTo>
                  <a:lnTo>
                    <a:pt x="2386" y="9821"/>
                  </a:lnTo>
                  <a:lnTo>
                    <a:pt x="2426" y="10059"/>
                  </a:lnTo>
                  <a:lnTo>
                    <a:pt x="2506" y="10258"/>
                  </a:lnTo>
                  <a:lnTo>
                    <a:pt x="2665" y="10497"/>
                  </a:lnTo>
                  <a:lnTo>
                    <a:pt x="2863" y="10656"/>
                  </a:lnTo>
                  <a:lnTo>
                    <a:pt x="3102" y="10815"/>
                  </a:lnTo>
                  <a:lnTo>
                    <a:pt x="3221" y="10894"/>
                  </a:lnTo>
                  <a:lnTo>
                    <a:pt x="3380" y="10934"/>
                  </a:lnTo>
                  <a:lnTo>
                    <a:pt x="3539" y="10934"/>
                  </a:lnTo>
                  <a:lnTo>
                    <a:pt x="3698" y="10894"/>
                  </a:lnTo>
                  <a:lnTo>
                    <a:pt x="4016" y="10854"/>
                  </a:lnTo>
                  <a:lnTo>
                    <a:pt x="4334" y="10775"/>
                  </a:lnTo>
                  <a:lnTo>
                    <a:pt x="4494" y="10735"/>
                  </a:lnTo>
                  <a:lnTo>
                    <a:pt x="4692" y="10775"/>
                  </a:lnTo>
                  <a:lnTo>
                    <a:pt x="4851" y="10815"/>
                  </a:lnTo>
                  <a:lnTo>
                    <a:pt x="4971" y="10934"/>
                  </a:lnTo>
                  <a:lnTo>
                    <a:pt x="5090" y="11053"/>
                  </a:lnTo>
                  <a:lnTo>
                    <a:pt x="5209" y="11212"/>
                  </a:lnTo>
                  <a:lnTo>
                    <a:pt x="5328" y="11530"/>
                  </a:lnTo>
                  <a:lnTo>
                    <a:pt x="5408" y="11848"/>
                  </a:lnTo>
                  <a:lnTo>
                    <a:pt x="5527" y="12246"/>
                  </a:lnTo>
                  <a:lnTo>
                    <a:pt x="5686" y="12604"/>
                  </a:lnTo>
                  <a:lnTo>
                    <a:pt x="6004" y="13081"/>
                  </a:lnTo>
                  <a:lnTo>
                    <a:pt x="6322" y="13518"/>
                  </a:lnTo>
                  <a:lnTo>
                    <a:pt x="6680" y="13916"/>
                  </a:lnTo>
                  <a:lnTo>
                    <a:pt x="7078" y="14313"/>
                  </a:lnTo>
                  <a:lnTo>
                    <a:pt x="7436" y="14552"/>
                  </a:lnTo>
                  <a:lnTo>
                    <a:pt x="7953" y="14830"/>
                  </a:lnTo>
                  <a:lnTo>
                    <a:pt x="8589" y="15109"/>
                  </a:lnTo>
                  <a:lnTo>
                    <a:pt x="9344" y="15387"/>
                  </a:lnTo>
                  <a:lnTo>
                    <a:pt x="10259" y="15665"/>
                  </a:lnTo>
                  <a:lnTo>
                    <a:pt x="11253" y="15904"/>
                  </a:lnTo>
                  <a:lnTo>
                    <a:pt x="12406" y="16182"/>
                  </a:lnTo>
                  <a:lnTo>
                    <a:pt x="13598" y="16421"/>
                  </a:lnTo>
                  <a:lnTo>
                    <a:pt x="14910" y="16659"/>
                  </a:lnTo>
                  <a:lnTo>
                    <a:pt x="16302" y="16858"/>
                  </a:lnTo>
                  <a:lnTo>
                    <a:pt x="17773" y="17017"/>
                  </a:lnTo>
                  <a:lnTo>
                    <a:pt x="19284" y="17176"/>
                  </a:lnTo>
                  <a:lnTo>
                    <a:pt x="20914" y="17295"/>
                  </a:lnTo>
                  <a:lnTo>
                    <a:pt x="22544" y="17375"/>
                  </a:lnTo>
                  <a:lnTo>
                    <a:pt x="24214" y="17415"/>
                  </a:lnTo>
                  <a:lnTo>
                    <a:pt x="25964" y="17375"/>
                  </a:lnTo>
                  <a:lnTo>
                    <a:pt x="27594" y="17335"/>
                  </a:lnTo>
                  <a:lnTo>
                    <a:pt x="29065" y="17216"/>
                  </a:lnTo>
                  <a:lnTo>
                    <a:pt x="30337" y="17057"/>
                  </a:lnTo>
                  <a:lnTo>
                    <a:pt x="31450" y="16858"/>
                  </a:lnTo>
                  <a:lnTo>
                    <a:pt x="32405" y="16619"/>
                  </a:lnTo>
                  <a:lnTo>
                    <a:pt x="33240" y="16381"/>
                  </a:lnTo>
                  <a:lnTo>
                    <a:pt x="33915" y="16142"/>
                  </a:lnTo>
                  <a:lnTo>
                    <a:pt x="34472" y="15864"/>
                  </a:lnTo>
                  <a:lnTo>
                    <a:pt x="34949" y="15625"/>
                  </a:lnTo>
                  <a:lnTo>
                    <a:pt x="35307" y="15347"/>
                  </a:lnTo>
                  <a:lnTo>
                    <a:pt x="35585" y="15109"/>
                  </a:lnTo>
                  <a:lnTo>
                    <a:pt x="35784" y="14910"/>
                  </a:lnTo>
                  <a:lnTo>
                    <a:pt x="35903" y="14751"/>
                  </a:lnTo>
                  <a:lnTo>
                    <a:pt x="35983" y="14592"/>
                  </a:lnTo>
                  <a:lnTo>
                    <a:pt x="36062" y="14472"/>
                  </a:lnTo>
                  <a:lnTo>
                    <a:pt x="36142" y="13916"/>
                  </a:lnTo>
                  <a:lnTo>
                    <a:pt x="36221" y="13240"/>
                  </a:lnTo>
                  <a:lnTo>
                    <a:pt x="36301" y="12405"/>
                  </a:lnTo>
                  <a:lnTo>
                    <a:pt x="36301" y="11371"/>
                  </a:lnTo>
                  <a:lnTo>
                    <a:pt x="36301" y="10258"/>
                  </a:lnTo>
                  <a:lnTo>
                    <a:pt x="36221" y="9622"/>
                  </a:lnTo>
                  <a:lnTo>
                    <a:pt x="36182" y="9025"/>
                  </a:lnTo>
                  <a:lnTo>
                    <a:pt x="36062" y="8389"/>
                  </a:lnTo>
                  <a:lnTo>
                    <a:pt x="35943" y="7713"/>
                  </a:lnTo>
                  <a:lnTo>
                    <a:pt x="35784" y="7077"/>
                  </a:lnTo>
                  <a:lnTo>
                    <a:pt x="35585" y="6441"/>
                  </a:lnTo>
                  <a:lnTo>
                    <a:pt x="35347" y="5805"/>
                  </a:lnTo>
                  <a:lnTo>
                    <a:pt x="35029" y="5169"/>
                  </a:lnTo>
                  <a:lnTo>
                    <a:pt x="34711" y="4533"/>
                  </a:lnTo>
                  <a:lnTo>
                    <a:pt x="34313" y="3976"/>
                  </a:lnTo>
                  <a:lnTo>
                    <a:pt x="33876" y="3380"/>
                  </a:lnTo>
                  <a:lnTo>
                    <a:pt x="33399" y="2863"/>
                  </a:lnTo>
                  <a:lnTo>
                    <a:pt x="32842" y="2346"/>
                  </a:lnTo>
                  <a:lnTo>
                    <a:pt x="32206" y="1869"/>
                  </a:lnTo>
                  <a:lnTo>
                    <a:pt x="31530" y="1431"/>
                  </a:lnTo>
                  <a:lnTo>
                    <a:pt x="30774" y="1074"/>
                  </a:lnTo>
                  <a:lnTo>
                    <a:pt x="29979" y="756"/>
                  </a:lnTo>
                  <a:lnTo>
                    <a:pt x="29065" y="477"/>
                  </a:lnTo>
                  <a:lnTo>
                    <a:pt x="28111" y="278"/>
                  </a:lnTo>
                  <a:lnTo>
                    <a:pt x="27037" y="119"/>
                  </a:lnTo>
                  <a:lnTo>
                    <a:pt x="25964" y="40"/>
                  </a:lnTo>
                  <a:lnTo>
                    <a:pt x="24970" y="0"/>
                  </a:lnTo>
                  <a:close/>
                </a:path>
              </a:pathLst>
            </a:custGeom>
            <a:solidFill>
              <a:srgbClr val="009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7;p124">
              <a:extLst>
                <a:ext uri="{FF2B5EF4-FFF2-40B4-BE49-F238E27FC236}">
                  <a16:creationId xmlns:a16="http://schemas.microsoft.com/office/drawing/2014/main" id="{48B28CF4-7F55-2267-34BD-3716C0082CF2}"/>
                </a:ext>
              </a:extLst>
            </p:cNvPr>
            <p:cNvSpPr/>
            <p:nvPr/>
          </p:nvSpPr>
          <p:spPr>
            <a:xfrm>
              <a:off x="6202000" y="3917575"/>
              <a:ext cx="907525" cy="435375"/>
            </a:xfrm>
            <a:custGeom>
              <a:avLst/>
              <a:gdLst/>
              <a:ahLst/>
              <a:cxnLst/>
              <a:rect l="l" t="t" r="r" b="b"/>
              <a:pathLst>
                <a:path w="36301" h="17415" fill="none" extrusionOk="0">
                  <a:moveTo>
                    <a:pt x="36062" y="14472"/>
                  </a:moveTo>
                  <a:lnTo>
                    <a:pt x="36062" y="14472"/>
                  </a:lnTo>
                  <a:lnTo>
                    <a:pt x="36142" y="13916"/>
                  </a:lnTo>
                  <a:lnTo>
                    <a:pt x="36221" y="13240"/>
                  </a:lnTo>
                  <a:lnTo>
                    <a:pt x="36301" y="12405"/>
                  </a:lnTo>
                  <a:lnTo>
                    <a:pt x="36301" y="11371"/>
                  </a:lnTo>
                  <a:lnTo>
                    <a:pt x="36301" y="10258"/>
                  </a:lnTo>
                  <a:lnTo>
                    <a:pt x="36221" y="9622"/>
                  </a:lnTo>
                  <a:lnTo>
                    <a:pt x="36182" y="9025"/>
                  </a:lnTo>
                  <a:lnTo>
                    <a:pt x="36062" y="8389"/>
                  </a:lnTo>
                  <a:lnTo>
                    <a:pt x="35943" y="7713"/>
                  </a:lnTo>
                  <a:lnTo>
                    <a:pt x="35784" y="7077"/>
                  </a:lnTo>
                  <a:lnTo>
                    <a:pt x="35585" y="6441"/>
                  </a:lnTo>
                  <a:lnTo>
                    <a:pt x="35347" y="5805"/>
                  </a:lnTo>
                  <a:lnTo>
                    <a:pt x="35029" y="5169"/>
                  </a:lnTo>
                  <a:lnTo>
                    <a:pt x="34711" y="4533"/>
                  </a:lnTo>
                  <a:lnTo>
                    <a:pt x="34313" y="3976"/>
                  </a:lnTo>
                  <a:lnTo>
                    <a:pt x="33876" y="3380"/>
                  </a:lnTo>
                  <a:lnTo>
                    <a:pt x="33399" y="2863"/>
                  </a:lnTo>
                  <a:lnTo>
                    <a:pt x="32842" y="2346"/>
                  </a:lnTo>
                  <a:lnTo>
                    <a:pt x="32206" y="1869"/>
                  </a:lnTo>
                  <a:lnTo>
                    <a:pt x="31530" y="1431"/>
                  </a:lnTo>
                  <a:lnTo>
                    <a:pt x="30774" y="1074"/>
                  </a:lnTo>
                  <a:lnTo>
                    <a:pt x="29979" y="756"/>
                  </a:lnTo>
                  <a:lnTo>
                    <a:pt x="29065" y="477"/>
                  </a:lnTo>
                  <a:lnTo>
                    <a:pt x="28111" y="278"/>
                  </a:lnTo>
                  <a:lnTo>
                    <a:pt x="27037" y="119"/>
                  </a:lnTo>
                  <a:lnTo>
                    <a:pt x="27037" y="119"/>
                  </a:lnTo>
                  <a:lnTo>
                    <a:pt x="25964" y="40"/>
                  </a:lnTo>
                  <a:lnTo>
                    <a:pt x="24970" y="0"/>
                  </a:lnTo>
                  <a:lnTo>
                    <a:pt x="24015" y="40"/>
                  </a:lnTo>
                  <a:lnTo>
                    <a:pt x="23101" y="80"/>
                  </a:lnTo>
                  <a:lnTo>
                    <a:pt x="22266" y="159"/>
                  </a:lnTo>
                  <a:lnTo>
                    <a:pt x="21471" y="318"/>
                  </a:lnTo>
                  <a:lnTo>
                    <a:pt x="20755" y="477"/>
                  </a:lnTo>
                  <a:lnTo>
                    <a:pt x="20039" y="676"/>
                  </a:lnTo>
                  <a:lnTo>
                    <a:pt x="19403" y="875"/>
                  </a:lnTo>
                  <a:lnTo>
                    <a:pt x="18807" y="1153"/>
                  </a:lnTo>
                  <a:lnTo>
                    <a:pt x="18210" y="1431"/>
                  </a:lnTo>
                  <a:lnTo>
                    <a:pt x="17694" y="1750"/>
                  </a:lnTo>
                  <a:lnTo>
                    <a:pt x="17217" y="2068"/>
                  </a:lnTo>
                  <a:lnTo>
                    <a:pt x="16739" y="2386"/>
                  </a:lnTo>
                  <a:lnTo>
                    <a:pt x="16342" y="2743"/>
                  </a:lnTo>
                  <a:lnTo>
                    <a:pt x="15944" y="3141"/>
                  </a:lnTo>
                  <a:lnTo>
                    <a:pt x="15547" y="3499"/>
                  </a:lnTo>
                  <a:lnTo>
                    <a:pt x="15229" y="3897"/>
                  </a:lnTo>
                  <a:lnTo>
                    <a:pt x="14592" y="4692"/>
                  </a:lnTo>
                  <a:lnTo>
                    <a:pt x="14076" y="5527"/>
                  </a:lnTo>
                  <a:lnTo>
                    <a:pt x="13598" y="6322"/>
                  </a:lnTo>
                  <a:lnTo>
                    <a:pt x="12763" y="7753"/>
                  </a:lnTo>
                  <a:lnTo>
                    <a:pt x="12326" y="8389"/>
                  </a:lnTo>
                  <a:lnTo>
                    <a:pt x="11929" y="8946"/>
                  </a:lnTo>
                  <a:lnTo>
                    <a:pt x="11929" y="8946"/>
                  </a:lnTo>
                  <a:lnTo>
                    <a:pt x="11094" y="9860"/>
                  </a:lnTo>
                  <a:lnTo>
                    <a:pt x="10338" y="10616"/>
                  </a:lnTo>
                  <a:lnTo>
                    <a:pt x="9941" y="10934"/>
                  </a:lnTo>
                  <a:lnTo>
                    <a:pt x="9583" y="11212"/>
                  </a:lnTo>
                  <a:lnTo>
                    <a:pt x="9225" y="11451"/>
                  </a:lnTo>
                  <a:lnTo>
                    <a:pt x="8867" y="11650"/>
                  </a:lnTo>
                  <a:lnTo>
                    <a:pt x="8509" y="11769"/>
                  </a:lnTo>
                  <a:lnTo>
                    <a:pt x="8151" y="11848"/>
                  </a:lnTo>
                  <a:lnTo>
                    <a:pt x="7833" y="11888"/>
                  </a:lnTo>
                  <a:lnTo>
                    <a:pt x="7515" y="11888"/>
                  </a:lnTo>
                  <a:lnTo>
                    <a:pt x="7157" y="11809"/>
                  </a:lnTo>
                  <a:lnTo>
                    <a:pt x="6839" y="11689"/>
                  </a:lnTo>
                  <a:lnTo>
                    <a:pt x="6521" y="11530"/>
                  </a:lnTo>
                  <a:lnTo>
                    <a:pt x="6203" y="11292"/>
                  </a:lnTo>
                  <a:lnTo>
                    <a:pt x="6203" y="11292"/>
                  </a:lnTo>
                  <a:lnTo>
                    <a:pt x="6124" y="11133"/>
                  </a:lnTo>
                  <a:lnTo>
                    <a:pt x="6044" y="10974"/>
                  </a:lnTo>
                  <a:lnTo>
                    <a:pt x="6084" y="10775"/>
                  </a:lnTo>
                  <a:lnTo>
                    <a:pt x="6163" y="10576"/>
                  </a:lnTo>
                  <a:lnTo>
                    <a:pt x="6322" y="10417"/>
                  </a:lnTo>
                  <a:lnTo>
                    <a:pt x="6561" y="10258"/>
                  </a:lnTo>
                  <a:lnTo>
                    <a:pt x="6879" y="10099"/>
                  </a:lnTo>
                  <a:lnTo>
                    <a:pt x="7316" y="9940"/>
                  </a:lnTo>
                  <a:lnTo>
                    <a:pt x="7316" y="9940"/>
                  </a:lnTo>
                  <a:lnTo>
                    <a:pt x="7555" y="9900"/>
                  </a:lnTo>
                  <a:lnTo>
                    <a:pt x="7714" y="9781"/>
                  </a:lnTo>
                  <a:lnTo>
                    <a:pt x="7873" y="9662"/>
                  </a:lnTo>
                  <a:lnTo>
                    <a:pt x="7992" y="9542"/>
                  </a:lnTo>
                  <a:lnTo>
                    <a:pt x="8072" y="9383"/>
                  </a:lnTo>
                  <a:lnTo>
                    <a:pt x="8151" y="9224"/>
                  </a:lnTo>
                  <a:lnTo>
                    <a:pt x="8231" y="8827"/>
                  </a:lnTo>
                  <a:lnTo>
                    <a:pt x="8310" y="8389"/>
                  </a:lnTo>
                  <a:lnTo>
                    <a:pt x="8430" y="7952"/>
                  </a:lnTo>
                  <a:lnTo>
                    <a:pt x="8549" y="7713"/>
                  </a:lnTo>
                  <a:lnTo>
                    <a:pt x="8628" y="7475"/>
                  </a:lnTo>
                  <a:lnTo>
                    <a:pt x="8788" y="7276"/>
                  </a:lnTo>
                  <a:lnTo>
                    <a:pt x="8947" y="7037"/>
                  </a:lnTo>
                  <a:lnTo>
                    <a:pt x="8947" y="7037"/>
                  </a:lnTo>
                  <a:lnTo>
                    <a:pt x="9304" y="6640"/>
                  </a:lnTo>
                  <a:lnTo>
                    <a:pt x="9543" y="6282"/>
                  </a:lnTo>
                  <a:lnTo>
                    <a:pt x="9662" y="5964"/>
                  </a:lnTo>
                  <a:lnTo>
                    <a:pt x="9742" y="5686"/>
                  </a:lnTo>
                  <a:lnTo>
                    <a:pt x="9742" y="5447"/>
                  </a:lnTo>
                  <a:lnTo>
                    <a:pt x="9702" y="5248"/>
                  </a:lnTo>
                  <a:lnTo>
                    <a:pt x="9622" y="5089"/>
                  </a:lnTo>
                  <a:lnTo>
                    <a:pt x="9543" y="4970"/>
                  </a:lnTo>
                  <a:lnTo>
                    <a:pt x="9543" y="4970"/>
                  </a:lnTo>
                  <a:lnTo>
                    <a:pt x="9463" y="4930"/>
                  </a:lnTo>
                  <a:lnTo>
                    <a:pt x="9344" y="4930"/>
                  </a:lnTo>
                  <a:lnTo>
                    <a:pt x="8867" y="5010"/>
                  </a:lnTo>
                  <a:lnTo>
                    <a:pt x="8231" y="5209"/>
                  </a:lnTo>
                  <a:lnTo>
                    <a:pt x="7873" y="5368"/>
                  </a:lnTo>
                  <a:lnTo>
                    <a:pt x="7475" y="5566"/>
                  </a:lnTo>
                  <a:lnTo>
                    <a:pt x="7118" y="5805"/>
                  </a:lnTo>
                  <a:lnTo>
                    <a:pt x="6720" y="6083"/>
                  </a:lnTo>
                  <a:lnTo>
                    <a:pt x="6362" y="6362"/>
                  </a:lnTo>
                  <a:lnTo>
                    <a:pt x="6004" y="6719"/>
                  </a:lnTo>
                  <a:lnTo>
                    <a:pt x="5726" y="7077"/>
                  </a:lnTo>
                  <a:lnTo>
                    <a:pt x="5448" y="7515"/>
                  </a:lnTo>
                  <a:lnTo>
                    <a:pt x="5209" y="7992"/>
                  </a:lnTo>
                  <a:lnTo>
                    <a:pt x="5050" y="8509"/>
                  </a:lnTo>
                  <a:lnTo>
                    <a:pt x="5050" y="8509"/>
                  </a:lnTo>
                  <a:lnTo>
                    <a:pt x="4613" y="8071"/>
                  </a:lnTo>
                  <a:lnTo>
                    <a:pt x="4056" y="7713"/>
                  </a:lnTo>
                  <a:lnTo>
                    <a:pt x="3460" y="7356"/>
                  </a:lnTo>
                  <a:lnTo>
                    <a:pt x="2784" y="7077"/>
                  </a:lnTo>
                  <a:lnTo>
                    <a:pt x="2426" y="6998"/>
                  </a:lnTo>
                  <a:lnTo>
                    <a:pt x="2068" y="6918"/>
                  </a:lnTo>
                  <a:lnTo>
                    <a:pt x="1750" y="6878"/>
                  </a:lnTo>
                  <a:lnTo>
                    <a:pt x="1392" y="6878"/>
                  </a:lnTo>
                  <a:lnTo>
                    <a:pt x="1074" y="6918"/>
                  </a:lnTo>
                  <a:lnTo>
                    <a:pt x="716" y="6998"/>
                  </a:lnTo>
                  <a:lnTo>
                    <a:pt x="438" y="7077"/>
                  </a:lnTo>
                  <a:lnTo>
                    <a:pt x="120" y="7236"/>
                  </a:lnTo>
                  <a:lnTo>
                    <a:pt x="120" y="7236"/>
                  </a:lnTo>
                  <a:lnTo>
                    <a:pt x="40" y="7356"/>
                  </a:lnTo>
                  <a:lnTo>
                    <a:pt x="1" y="7475"/>
                  </a:lnTo>
                  <a:lnTo>
                    <a:pt x="1" y="7594"/>
                  </a:lnTo>
                  <a:lnTo>
                    <a:pt x="40" y="7713"/>
                  </a:lnTo>
                  <a:lnTo>
                    <a:pt x="200" y="7952"/>
                  </a:lnTo>
                  <a:lnTo>
                    <a:pt x="398" y="8230"/>
                  </a:lnTo>
                  <a:lnTo>
                    <a:pt x="677" y="8469"/>
                  </a:lnTo>
                  <a:lnTo>
                    <a:pt x="955" y="8668"/>
                  </a:lnTo>
                  <a:lnTo>
                    <a:pt x="1233" y="8827"/>
                  </a:lnTo>
                  <a:lnTo>
                    <a:pt x="1512" y="8906"/>
                  </a:lnTo>
                  <a:lnTo>
                    <a:pt x="1512" y="8906"/>
                  </a:lnTo>
                  <a:lnTo>
                    <a:pt x="1710" y="8986"/>
                  </a:lnTo>
                  <a:lnTo>
                    <a:pt x="1909" y="9105"/>
                  </a:lnTo>
                  <a:lnTo>
                    <a:pt x="2068" y="9224"/>
                  </a:lnTo>
                  <a:lnTo>
                    <a:pt x="2187" y="9383"/>
                  </a:lnTo>
                  <a:lnTo>
                    <a:pt x="2187" y="9383"/>
                  </a:lnTo>
                  <a:lnTo>
                    <a:pt x="2307" y="9622"/>
                  </a:lnTo>
                  <a:lnTo>
                    <a:pt x="2386" y="9821"/>
                  </a:lnTo>
                  <a:lnTo>
                    <a:pt x="2426" y="10059"/>
                  </a:lnTo>
                  <a:lnTo>
                    <a:pt x="2506" y="10258"/>
                  </a:lnTo>
                  <a:lnTo>
                    <a:pt x="2506" y="10258"/>
                  </a:lnTo>
                  <a:lnTo>
                    <a:pt x="2665" y="10497"/>
                  </a:lnTo>
                  <a:lnTo>
                    <a:pt x="2863" y="10656"/>
                  </a:lnTo>
                  <a:lnTo>
                    <a:pt x="2863" y="10656"/>
                  </a:lnTo>
                  <a:lnTo>
                    <a:pt x="3102" y="10815"/>
                  </a:lnTo>
                  <a:lnTo>
                    <a:pt x="3221" y="10894"/>
                  </a:lnTo>
                  <a:lnTo>
                    <a:pt x="3380" y="10934"/>
                  </a:lnTo>
                  <a:lnTo>
                    <a:pt x="3380" y="10934"/>
                  </a:lnTo>
                  <a:lnTo>
                    <a:pt x="3539" y="10934"/>
                  </a:lnTo>
                  <a:lnTo>
                    <a:pt x="3698" y="10894"/>
                  </a:lnTo>
                  <a:lnTo>
                    <a:pt x="4016" y="10854"/>
                  </a:lnTo>
                  <a:lnTo>
                    <a:pt x="4016" y="10854"/>
                  </a:lnTo>
                  <a:lnTo>
                    <a:pt x="4334" y="10775"/>
                  </a:lnTo>
                  <a:lnTo>
                    <a:pt x="4494" y="10735"/>
                  </a:lnTo>
                  <a:lnTo>
                    <a:pt x="4692" y="10775"/>
                  </a:lnTo>
                  <a:lnTo>
                    <a:pt x="4692" y="10775"/>
                  </a:lnTo>
                  <a:lnTo>
                    <a:pt x="4851" y="10815"/>
                  </a:lnTo>
                  <a:lnTo>
                    <a:pt x="4971" y="10934"/>
                  </a:lnTo>
                  <a:lnTo>
                    <a:pt x="5090" y="11053"/>
                  </a:lnTo>
                  <a:lnTo>
                    <a:pt x="5209" y="11212"/>
                  </a:lnTo>
                  <a:lnTo>
                    <a:pt x="5328" y="11530"/>
                  </a:lnTo>
                  <a:lnTo>
                    <a:pt x="5408" y="11848"/>
                  </a:lnTo>
                  <a:lnTo>
                    <a:pt x="5408" y="11848"/>
                  </a:lnTo>
                  <a:lnTo>
                    <a:pt x="5527" y="12246"/>
                  </a:lnTo>
                  <a:lnTo>
                    <a:pt x="5686" y="12604"/>
                  </a:lnTo>
                  <a:lnTo>
                    <a:pt x="5686" y="12604"/>
                  </a:lnTo>
                  <a:lnTo>
                    <a:pt x="6004" y="13081"/>
                  </a:lnTo>
                  <a:lnTo>
                    <a:pt x="6322" y="13518"/>
                  </a:lnTo>
                  <a:lnTo>
                    <a:pt x="6680" y="13916"/>
                  </a:lnTo>
                  <a:lnTo>
                    <a:pt x="7078" y="14313"/>
                  </a:lnTo>
                  <a:lnTo>
                    <a:pt x="7078" y="14313"/>
                  </a:lnTo>
                  <a:lnTo>
                    <a:pt x="7436" y="14552"/>
                  </a:lnTo>
                  <a:lnTo>
                    <a:pt x="7953" y="14830"/>
                  </a:lnTo>
                  <a:lnTo>
                    <a:pt x="8589" y="15109"/>
                  </a:lnTo>
                  <a:lnTo>
                    <a:pt x="9344" y="15387"/>
                  </a:lnTo>
                  <a:lnTo>
                    <a:pt x="10259" y="15665"/>
                  </a:lnTo>
                  <a:lnTo>
                    <a:pt x="11253" y="15904"/>
                  </a:lnTo>
                  <a:lnTo>
                    <a:pt x="12406" y="16182"/>
                  </a:lnTo>
                  <a:lnTo>
                    <a:pt x="13598" y="16421"/>
                  </a:lnTo>
                  <a:lnTo>
                    <a:pt x="14910" y="16659"/>
                  </a:lnTo>
                  <a:lnTo>
                    <a:pt x="16302" y="16858"/>
                  </a:lnTo>
                  <a:lnTo>
                    <a:pt x="17773" y="17017"/>
                  </a:lnTo>
                  <a:lnTo>
                    <a:pt x="19284" y="17176"/>
                  </a:lnTo>
                  <a:lnTo>
                    <a:pt x="20914" y="17295"/>
                  </a:lnTo>
                  <a:lnTo>
                    <a:pt x="22544" y="17375"/>
                  </a:lnTo>
                  <a:lnTo>
                    <a:pt x="24214" y="17415"/>
                  </a:lnTo>
                  <a:lnTo>
                    <a:pt x="25964" y="17375"/>
                  </a:lnTo>
                  <a:lnTo>
                    <a:pt x="25964" y="17375"/>
                  </a:lnTo>
                  <a:lnTo>
                    <a:pt x="27594" y="17335"/>
                  </a:lnTo>
                  <a:lnTo>
                    <a:pt x="29065" y="17216"/>
                  </a:lnTo>
                  <a:lnTo>
                    <a:pt x="30337" y="17057"/>
                  </a:lnTo>
                  <a:lnTo>
                    <a:pt x="31450" y="16858"/>
                  </a:lnTo>
                  <a:lnTo>
                    <a:pt x="32405" y="16619"/>
                  </a:lnTo>
                  <a:lnTo>
                    <a:pt x="33240" y="16381"/>
                  </a:lnTo>
                  <a:lnTo>
                    <a:pt x="33915" y="16142"/>
                  </a:lnTo>
                  <a:lnTo>
                    <a:pt x="34472" y="15864"/>
                  </a:lnTo>
                  <a:lnTo>
                    <a:pt x="34949" y="15625"/>
                  </a:lnTo>
                  <a:lnTo>
                    <a:pt x="35307" y="15347"/>
                  </a:lnTo>
                  <a:lnTo>
                    <a:pt x="35585" y="15109"/>
                  </a:lnTo>
                  <a:lnTo>
                    <a:pt x="35784" y="14910"/>
                  </a:lnTo>
                  <a:lnTo>
                    <a:pt x="35903" y="14751"/>
                  </a:lnTo>
                  <a:lnTo>
                    <a:pt x="35983" y="14592"/>
                  </a:lnTo>
                  <a:lnTo>
                    <a:pt x="36062" y="144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28;p124">
              <a:extLst>
                <a:ext uri="{FF2B5EF4-FFF2-40B4-BE49-F238E27FC236}">
                  <a16:creationId xmlns:a16="http://schemas.microsoft.com/office/drawing/2014/main" id="{B3329CD9-476B-93B9-04C7-783C09569FD7}"/>
                </a:ext>
              </a:extLst>
            </p:cNvPr>
            <p:cNvSpPr/>
            <p:nvPr/>
          </p:nvSpPr>
          <p:spPr>
            <a:xfrm>
              <a:off x="6378925" y="4240600"/>
              <a:ext cx="722650" cy="112350"/>
            </a:xfrm>
            <a:custGeom>
              <a:avLst/>
              <a:gdLst/>
              <a:ahLst/>
              <a:cxnLst/>
              <a:rect l="l" t="t" r="r" b="b"/>
              <a:pathLst>
                <a:path w="28906" h="4494" extrusionOk="0">
                  <a:moveTo>
                    <a:pt x="17336" y="1"/>
                  </a:moveTo>
                  <a:lnTo>
                    <a:pt x="16740" y="41"/>
                  </a:lnTo>
                  <a:lnTo>
                    <a:pt x="16103" y="120"/>
                  </a:lnTo>
                  <a:lnTo>
                    <a:pt x="15427" y="239"/>
                  </a:lnTo>
                  <a:lnTo>
                    <a:pt x="13877" y="597"/>
                  </a:lnTo>
                  <a:lnTo>
                    <a:pt x="12127" y="1035"/>
                  </a:lnTo>
                  <a:lnTo>
                    <a:pt x="10259" y="1512"/>
                  </a:lnTo>
                  <a:lnTo>
                    <a:pt x="9265" y="1710"/>
                  </a:lnTo>
                  <a:lnTo>
                    <a:pt x="8271" y="1870"/>
                  </a:lnTo>
                  <a:lnTo>
                    <a:pt x="7277" y="2029"/>
                  </a:lnTo>
                  <a:lnTo>
                    <a:pt x="6243" y="2108"/>
                  </a:lnTo>
                  <a:lnTo>
                    <a:pt x="5170" y="2188"/>
                  </a:lnTo>
                  <a:lnTo>
                    <a:pt x="4136" y="2188"/>
                  </a:lnTo>
                  <a:lnTo>
                    <a:pt x="3102" y="2108"/>
                  </a:lnTo>
                  <a:lnTo>
                    <a:pt x="2068" y="1949"/>
                  </a:lnTo>
                  <a:lnTo>
                    <a:pt x="1035" y="1710"/>
                  </a:lnTo>
                  <a:lnTo>
                    <a:pt x="518" y="1551"/>
                  </a:lnTo>
                  <a:lnTo>
                    <a:pt x="1" y="1392"/>
                  </a:lnTo>
                  <a:lnTo>
                    <a:pt x="359" y="1631"/>
                  </a:lnTo>
                  <a:lnTo>
                    <a:pt x="876" y="1909"/>
                  </a:lnTo>
                  <a:lnTo>
                    <a:pt x="1512" y="2188"/>
                  </a:lnTo>
                  <a:lnTo>
                    <a:pt x="2267" y="2466"/>
                  </a:lnTo>
                  <a:lnTo>
                    <a:pt x="3182" y="2744"/>
                  </a:lnTo>
                  <a:lnTo>
                    <a:pt x="4176" y="2983"/>
                  </a:lnTo>
                  <a:lnTo>
                    <a:pt x="5329" y="3261"/>
                  </a:lnTo>
                  <a:lnTo>
                    <a:pt x="6521" y="3500"/>
                  </a:lnTo>
                  <a:lnTo>
                    <a:pt x="7833" y="3738"/>
                  </a:lnTo>
                  <a:lnTo>
                    <a:pt x="9225" y="3937"/>
                  </a:lnTo>
                  <a:lnTo>
                    <a:pt x="10696" y="4096"/>
                  </a:lnTo>
                  <a:lnTo>
                    <a:pt x="12207" y="4255"/>
                  </a:lnTo>
                  <a:lnTo>
                    <a:pt x="13837" y="4374"/>
                  </a:lnTo>
                  <a:lnTo>
                    <a:pt x="15467" y="4454"/>
                  </a:lnTo>
                  <a:lnTo>
                    <a:pt x="17137" y="4494"/>
                  </a:lnTo>
                  <a:lnTo>
                    <a:pt x="18887" y="4454"/>
                  </a:lnTo>
                  <a:lnTo>
                    <a:pt x="20278" y="4414"/>
                  </a:lnTo>
                  <a:lnTo>
                    <a:pt x="21550" y="4335"/>
                  </a:lnTo>
                  <a:lnTo>
                    <a:pt x="22703" y="4215"/>
                  </a:lnTo>
                  <a:lnTo>
                    <a:pt x="23737" y="4056"/>
                  </a:lnTo>
                  <a:lnTo>
                    <a:pt x="24612" y="3897"/>
                  </a:lnTo>
                  <a:lnTo>
                    <a:pt x="25407" y="3698"/>
                  </a:lnTo>
                  <a:lnTo>
                    <a:pt x="26123" y="3500"/>
                  </a:lnTo>
                  <a:lnTo>
                    <a:pt x="26719" y="3261"/>
                  </a:lnTo>
                  <a:lnTo>
                    <a:pt x="27236" y="3023"/>
                  </a:lnTo>
                  <a:lnTo>
                    <a:pt x="27634" y="2824"/>
                  </a:lnTo>
                  <a:lnTo>
                    <a:pt x="27991" y="2585"/>
                  </a:lnTo>
                  <a:lnTo>
                    <a:pt x="28270" y="2386"/>
                  </a:lnTo>
                  <a:lnTo>
                    <a:pt x="28508" y="2188"/>
                  </a:lnTo>
                  <a:lnTo>
                    <a:pt x="28667" y="2029"/>
                  </a:lnTo>
                  <a:lnTo>
                    <a:pt x="28906" y="1710"/>
                  </a:lnTo>
                  <a:lnTo>
                    <a:pt x="28469" y="1830"/>
                  </a:lnTo>
                  <a:lnTo>
                    <a:pt x="27991" y="1949"/>
                  </a:lnTo>
                  <a:lnTo>
                    <a:pt x="27435" y="2029"/>
                  </a:lnTo>
                  <a:lnTo>
                    <a:pt x="26799" y="2068"/>
                  </a:lnTo>
                  <a:lnTo>
                    <a:pt x="26163" y="2068"/>
                  </a:lnTo>
                  <a:lnTo>
                    <a:pt x="25407" y="2029"/>
                  </a:lnTo>
                  <a:lnTo>
                    <a:pt x="24652" y="1909"/>
                  </a:lnTo>
                  <a:lnTo>
                    <a:pt x="23856" y="1710"/>
                  </a:lnTo>
                  <a:lnTo>
                    <a:pt x="22703" y="1313"/>
                  </a:lnTo>
                  <a:lnTo>
                    <a:pt x="21709" y="955"/>
                  </a:lnTo>
                  <a:lnTo>
                    <a:pt x="20755" y="597"/>
                  </a:lnTo>
                  <a:lnTo>
                    <a:pt x="19841" y="319"/>
                  </a:lnTo>
                  <a:lnTo>
                    <a:pt x="19403" y="200"/>
                  </a:lnTo>
                  <a:lnTo>
                    <a:pt x="18926" y="80"/>
                  </a:lnTo>
                  <a:lnTo>
                    <a:pt x="18409" y="41"/>
                  </a:lnTo>
                  <a:lnTo>
                    <a:pt x="17893" y="1"/>
                  </a:lnTo>
                  <a:close/>
                </a:path>
              </a:pathLst>
            </a:custGeom>
            <a:solidFill>
              <a:srgbClr val="7BC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9;p124">
              <a:extLst>
                <a:ext uri="{FF2B5EF4-FFF2-40B4-BE49-F238E27FC236}">
                  <a16:creationId xmlns:a16="http://schemas.microsoft.com/office/drawing/2014/main" id="{261BC4B1-8B04-F01C-3F4F-D84F07E97D7B}"/>
                </a:ext>
              </a:extLst>
            </p:cNvPr>
            <p:cNvSpPr/>
            <p:nvPr/>
          </p:nvSpPr>
          <p:spPr>
            <a:xfrm>
              <a:off x="6378925" y="4240600"/>
              <a:ext cx="722650" cy="112350"/>
            </a:xfrm>
            <a:custGeom>
              <a:avLst/>
              <a:gdLst/>
              <a:ahLst/>
              <a:cxnLst/>
              <a:rect l="l" t="t" r="r" b="b"/>
              <a:pathLst>
                <a:path w="28906" h="4494" fill="none" extrusionOk="0">
                  <a:moveTo>
                    <a:pt x="23856" y="1710"/>
                  </a:moveTo>
                  <a:lnTo>
                    <a:pt x="23856" y="1710"/>
                  </a:lnTo>
                  <a:lnTo>
                    <a:pt x="22703" y="1313"/>
                  </a:lnTo>
                  <a:lnTo>
                    <a:pt x="21709" y="955"/>
                  </a:lnTo>
                  <a:lnTo>
                    <a:pt x="20755" y="597"/>
                  </a:lnTo>
                  <a:lnTo>
                    <a:pt x="19841" y="319"/>
                  </a:lnTo>
                  <a:lnTo>
                    <a:pt x="19403" y="200"/>
                  </a:lnTo>
                  <a:lnTo>
                    <a:pt x="18926" y="80"/>
                  </a:lnTo>
                  <a:lnTo>
                    <a:pt x="18409" y="41"/>
                  </a:lnTo>
                  <a:lnTo>
                    <a:pt x="17893" y="1"/>
                  </a:lnTo>
                  <a:lnTo>
                    <a:pt x="17336" y="1"/>
                  </a:lnTo>
                  <a:lnTo>
                    <a:pt x="16740" y="41"/>
                  </a:lnTo>
                  <a:lnTo>
                    <a:pt x="16103" y="120"/>
                  </a:lnTo>
                  <a:lnTo>
                    <a:pt x="15427" y="239"/>
                  </a:lnTo>
                  <a:lnTo>
                    <a:pt x="15427" y="239"/>
                  </a:lnTo>
                  <a:lnTo>
                    <a:pt x="13877" y="597"/>
                  </a:lnTo>
                  <a:lnTo>
                    <a:pt x="12127" y="1035"/>
                  </a:lnTo>
                  <a:lnTo>
                    <a:pt x="10259" y="1512"/>
                  </a:lnTo>
                  <a:lnTo>
                    <a:pt x="9265" y="1710"/>
                  </a:lnTo>
                  <a:lnTo>
                    <a:pt x="8271" y="1870"/>
                  </a:lnTo>
                  <a:lnTo>
                    <a:pt x="7277" y="2029"/>
                  </a:lnTo>
                  <a:lnTo>
                    <a:pt x="6243" y="2108"/>
                  </a:lnTo>
                  <a:lnTo>
                    <a:pt x="5170" y="2188"/>
                  </a:lnTo>
                  <a:lnTo>
                    <a:pt x="4136" y="2188"/>
                  </a:lnTo>
                  <a:lnTo>
                    <a:pt x="3102" y="2108"/>
                  </a:lnTo>
                  <a:lnTo>
                    <a:pt x="2068" y="1949"/>
                  </a:lnTo>
                  <a:lnTo>
                    <a:pt x="1035" y="1710"/>
                  </a:lnTo>
                  <a:lnTo>
                    <a:pt x="518" y="1551"/>
                  </a:lnTo>
                  <a:lnTo>
                    <a:pt x="1" y="1392"/>
                  </a:lnTo>
                  <a:lnTo>
                    <a:pt x="1" y="1392"/>
                  </a:lnTo>
                  <a:lnTo>
                    <a:pt x="359" y="1631"/>
                  </a:lnTo>
                  <a:lnTo>
                    <a:pt x="876" y="1909"/>
                  </a:lnTo>
                  <a:lnTo>
                    <a:pt x="1512" y="2188"/>
                  </a:lnTo>
                  <a:lnTo>
                    <a:pt x="2267" y="2466"/>
                  </a:lnTo>
                  <a:lnTo>
                    <a:pt x="3182" y="2744"/>
                  </a:lnTo>
                  <a:lnTo>
                    <a:pt x="4176" y="2983"/>
                  </a:lnTo>
                  <a:lnTo>
                    <a:pt x="5329" y="3261"/>
                  </a:lnTo>
                  <a:lnTo>
                    <a:pt x="6521" y="3500"/>
                  </a:lnTo>
                  <a:lnTo>
                    <a:pt x="7833" y="3738"/>
                  </a:lnTo>
                  <a:lnTo>
                    <a:pt x="9225" y="3937"/>
                  </a:lnTo>
                  <a:lnTo>
                    <a:pt x="10696" y="4096"/>
                  </a:lnTo>
                  <a:lnTo>
                    <a:pt x="12207" y="4255"/>
                  </a:lnTo>
                  <a:lnTo>
                    <a:pt x="13837" y="4374"/>
                  </a:lnTo>
                  <a:lnTo>
                    <a:pt x="15467" y="4454"/>
                  </a:lnTo>
                  <a:lnTo>
                    <a:pt x="17137" y="4494"/>
                  </a:lnTo>
                  <a:lnTo>
                    <a:pt x="18887" y="4454"/>
                  </a:lnTo>
                  <a:lnTo>
                    <a:pt x="18887" y="4454"/>
                  </a:lnTo>
                  <a:lnTo>
                    <a:pt x="20278" y="4414"/>
                  </a:lnTo>
                  <a:lnTo>
                    <a:pt x="21550" y="4335"/>
                  </a:lnTo>
                  <a:lnTo>
                    <a:pt x="22703" y="4215"/>
                  </a:lnTo>
                  <a:lnTo>
                    <a:pt x="23737" y="4056"/>
                  </a:lnTo>
                  <a:lnTo>
                    <a:pt x="24612" y="3897"/>
                  </a:lnTo>
                  <a:lnTo>
                    <a:pt x="25407" y="3698"/>
                  </a:lnTo>
                  <a:lnTo>
                    <a:pt x="26123" y="3500"/>
                  </a:lnTo>
                  <a:lnTo>
                    <a:pt x="26719" y="3261"/>
                  </a:lnTo>
                  <a:lnTo>
                    <a:pt x="27236" y="3023"/>
                  </a:lnTo>
                  <a:lnTo>
                    <a:pt x="27634" y="2824"/>
                  </a:lnTo>
                  <a:lnTo>
                    <a:pt x="27991" y="2585"/>
                  </a:lnTo>
                  <a:lnTo>
                    <a:pt x="28270" y="2386"/>
                  </a:lnTo>
                  <a:lnTo>
                    <a:pt x="28508" y="2188"/>
                  </a:lnTo>
                  <a:lnTo>
                    <a:pt x="28667" y="2029"/>
                  </a:lnTo>
                  <a:lnTo>
                    <a:pt x="28906" y="1710"/>
                  </a:lnTo>
                  <a:lnTo>
                    <a:pt x="28906" y="1710"/>
                  </a:lnTo>
                  <a:lnTo>
                    <a:pt x="28469" y="1830"/>
                  </a:lnTo>
                  <a:lnTo>
                    <a:pt x="27991" y="1949"/>
                  </a:lnTo>
                  <a:lnTo>
                    <a:pt x="27435" y="2029"/>
                  </a:lnTo>
                  <a:lnTo>
                    <a:pt x="26799" y="2068"/>
                  </a:lnTo>
                  <a:lnTo>
                    <a:pt x="26163" y="2068"/>
                  </a:lnTo>
                  <a:lnTo>
                    <a:pt x="25407" y="2029"/>
                  </a:lnTo>
                  <a:lnTo>
                    <a:pt x="24652" y="1909"/>
                  </a:lnTo>
                  <a:lnTo>
                    <a:pt x="23856" y="1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0;p124">
              <a:extLst>
                <a:ext uri="{FF2B5EF4-FFF2-40B4-BE49-F238E27FC236}">
                  <a16:creationId xmlns:a16="http://schemas.microsoft.com/office/drawing/2014/main" id="{50A4EE93-1BE6-14E2-4E11-EF9C070D63DA}"/>
                </a:ext>
              </a:extLst>
            </p:cNvPr>
            <p:cNvSpPr/>
            <p:nvPr/>
          </p:nvSpPr>
          <p:spPr>
            <a:xfrm>
              <a:off x="6864000" y="3840025"/>
              <a:ext cx="56675" cy="52725"/>
            </a:xfrm>
            <a:custGeom>
              <a:avLst/>
              <a:gdLst/>
              <a:ahLst/>
              <a:cxnLst/>
              <a:rect l="l" t="t" r="r" b="b"/>
              <a:pathLst>
                <a:path w="2267" h="2109" extrusionOk="0">
                  <a:moveTo>
                    <a:pt x="1511" y="1"/>
                  </a:moveTo>
                  <a:lnTo>
                    <a:pt x="1312" y="41"/>
                  </a:lnTo>
                  <a:lnTo>
                    <a:pt x="1153" y="80"/>
                  </a:lnTo>
                  <a:lnTo>
                    <a:pt x="1034" y="200"/>
                  </a:lnTo>
                  <a:lnTo>
                    <a:pt x="875" y="279"/>
                  </a:lnTo>
                  <a:lnTo>
                    <a:pt x="637" y="558"/>
                  </a:lnTo>
                  <a:lnTo>
                    <a:pt x="438" y="876"/>
                  </a:lnTo>
                  <a:lnTo>
                    <a:pt x="279" y="1154"/>
                  </a:lnTo>
                  <a:lnTo>
                    <a:pt x="80" y="1631"/>
                  </a:lnTo>
                  <a:lnTo>
                    <a:pt x="0" y="1870"/>
                  </a:lnTo>
                  <a:lnTo>
                    <a:pt x="0" y="1989"/>
                  </a:lnTo>
                  <a:lnTo>
                    <a:pt x="40" y="2068"/>
                  </a:lnTo>
                  <a:lnTo>
                    <a:pt x="120" y="2108"/>
                  </a:lnTo>
                  <a:lnTo>
                    <a:pt x="239" y="2108"/>
                  </a:lnTo>
                  <a:lnTo>
                    <a:pt x="517" y="1989"/>
                  </a:lnTo>
                  <a:lnTo>
                    <a:pt x="994" y="1790"/>
                  </a:lnTo>
                  <a:lnTo>
                    <a:pt x="1432" y="1591"/>
                  </a:lnTo>
                  <a:lnTo>
                    <a:pt x="1631" y="1512"/>
                  </a:lnTo>
                  <a:lnTo>
                    <a:pt x="1869" y="1353"/>
                  </a:lnTo>
                  <a:lnTo>
                    <a:pt x="2028" y="1194"/>
                  </a:lnTo>
                  <a:lnTo>
                    <a:pt x="2187" y="1035"/>
                  </a:lnTo>
                  <a:lnTo>
                    <a:pt x="2267" y="796"/>
                  </a:lnTo>
                  <a:lnTo>
                    <a:pt x="2267" y="558"/>
                  </a:lnTo>
                  <a:lnTo>
                    <a:pt x="2187" y="359"/>
                  </a:lnTo>
                  <a:lnTo>
                    <a:pt x="2108" y="239"/>
                  </a:lnTo>
                  <a:lnTo>
                    <a:pt x="1988" y="120"/>
                  </a:lnTo>
                  <a:lnTo>
                    <a:pt x="1829" y="41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rgbClr val="92D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31;p124">
              <a:extLst>
                <a:ext uri="{FF2B5EF4-FFF2-40B4-BE49-F238E27FC236}">
                  <a16:creationId xmlns:a16="http://schemas.microsoft.com/office/drawing/2014/main" id="{27975B6D-C9C7-A2CA-D639-BA51BC3F74F1}"/>
                </a:ext>
              </a:extLst>
            </p:cNvPr>
            <p:cNvSpPr/>
            <p:nvPr/>
          </p:nvSpPr>
          <p:spPr>
            <a:xfrm>
              <a:off x="6851075" y="3774425"/>
              <a:ext cx="38800" cy="67625"/>
            </a:xfrm>
            <a:custGeom>
              <a:avLst/>
              <a:gdLst/>
              <a:ahLst/>
              <a:cxnLst/>
              <a:rect l="l" t="t" r="r" b="b"/>
              <a:pathLst>
                <a:path w="1552" h="2705" extrusionOk="0">
                  <a:moveTo>
                    <a:pt x="915" y="1"/>
                  </a:moveTo>
                  <a:lnTo>
                    <a:pt x="756" y="41"/>
                  </a:lnTo>
                  <a:lnTo>
                    <a:pt x="597" y="80"/>
                  </a:lnTo>
                  <a:lnTo>
                    <a:pt x="438" y="160"/>
                  </a:lnTo>
                  <a:lnTo>
                    <a:pt x="319" y="279"/>
                  </a:lnTo>
                  <a:lnTo>
                    <a:pt x="199" y="438"/>
                  </a:lnTo>
                  <a:lnTo>
                    <a:pt x="120" y="557"/>
                  </a:lnTo>
                  <a:lnTo>
                    <a:pt x="80" y="756"/>
                  </a:lnTo>
                  <a:lnTo>
                    <a:pt x="1" y="1074"/>
                  </a:lnTo>
                  <a:lnTo>
                    <a:pt x="1" y="1432"/>
                  </a:lnTo>
                  <a:lnTo>
                    <a:pt x="1" y="1790"/>
                  </a:lnTo>
                  <a:lnTo>
                    <a:pt x="80" y="2307"/>
                  </a:lnTo>
                  <a:lnTo>
                    <a:pt x="120" y="2545"/>
                  </a:lnTo>
                  <a:lnTo>
                    <a:pt x="199" y="2625"/>
                  </a:lnTo>
                  <a:lnTo>
                    <a:pt x="279" y="2704"/>
                  </a:lnTo>
                  <a:lnTo>
                    <a:pt x="358" y="2665"/>
                  </a:lnTo>
                  <a:lnTo>
                    <a:pt x="438" y="2625"/>
                  </a:lnTo>
                  <a:lnTo>
                    <a:pt x="637" y="2386"/>
                  </a:lnTo>
                  <a:lnTo>
                    <a:pt x="915" y="1949"/>
                  </a:lnTo>
                  <a:lnTo>
                    <a:pt x="1193" y="1591"/>
                  </a:lnTo>
                  <a:lnTo>
                    <a:pt x="1352" y="1353"/>
                  </a:lnTo>
                  <a:lnTo>
                    <a:pt x="1472" y="1154"/>
                  </a:lnTo>
                  <a:lnTo>
                    <a:pt x="1511" y="915"/>
                  </a:lnTo>
                  <a:lnTo>
                    <a:pt x="1551" y="677"/>
                  </a:lnTo>
                  <a:lnTo>
                    <a:pt x="1511" y="478"/>
                  </a:lnTo>
                  <a:lnTo>
                    <a:pt x="1352" y="239"/>
                  </a:lnTo>
                  <a:lnTo>
                    <a:pt x="1233" y="120"/>
                  </a:lnTo>
                  <a:lnTo>
                    <a:pt x="1074" y="41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92D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32;p124">
              <a:extLst>
                <a:ext uri="{FF2B5EF4-FFF2-40B4-BE49-F238E27FC236}">
                  <a16:creationId xmlns:a16="http://schemas.microsoft.com/office/drawing/2014/main" id="{906A581D-491B-CFDD-11E0-7863820BF944}"/>
                </a:ext>
              </a:extLst>
            </p:cNvPr>
            <p:cNvSpPr/>
            <p:nvPr/>
          </p:nvSpPr>
          <p:spPr>
            <a:xfrm>
              <a:off x="6782500" y="3830100"/>
              <a:ext cx="56675" cy="51700"/>
            </a:xfrm>
            <a:custGeom>
              <a:avLst/>
              <a:gdLst/>
              <a:ahLst/>
              <a:cxnLst/>
              <a:rect l="l" t="t" r="r" b="b"/>
              <a:pathLst>
                <a:path w="2267" h="2068" extrusionOk="0">
                  <a:moveTo>
                    <a:pt x="597" y="0"/>
                  </a:moveTo>
                  <a:lnTo>
                    <a:pt x="438" y="40"/>
                  </a:lnTo>
                  <a:lnTo>
                    <a:pt x="278" y="120"/>
                  </a:lnTo>
                  <a:lnTo>
                    <a:pt x="159" y="199"/>
                  </a:lnTo>
                  <a:lnTo>
                    <a:pt x="40" y="358"/>
                  </a:lnTo>
                  <a:lnTo>
                    <a:pt x="0" y="517"/>
                  </a:lnTo>
                  <a:lnTo>
                    <a:pt x="0" y="795"/>
                  </a:lnTo>
                  <a:lnTo>
                    <a:pt x="80" y="994"/>
                  </a:lnTo>
                  <a:lnTo>
                    <a:pt x="239" y="1193"/>
                  </a:lnTo>
                  <a:lnTo>
                    <a:pt x="398" y="1352"/>
                  </a:lnTo>
                  <a:lnTo>
                    <a:pt x="597" y="1471"/>
                  </a:lnTo>
                  <a:lnTo>
                    <a:pt x="835" y="1591"/>
                  </a:lnTo>
                  <a:lnTo>
                    <a:pt x="1272" y="1750"/>
                  </a:lnTo>
                  <a:lnTo>
                    <a:pt x="1750" y="1988"/>
                  </a:lnTo>
                  <a:lnTo>
                    <a:pt x="2028" y="2068"/>
                  </a:lnTo>
                  <a:lnTo>
                    <a:pt x="2227" y="2068"/>
                  </a:lnTo>
                  <a:lnTo>
                    <a:pt x="2266" y="1988"/>
                  </a:lnTo>
                  <a:lnTo>
                    <a:pt x="2266" y="1869"/>
                  </a:lnTo>
                  <a:lnTo>
                    <a:pt x="2187" y="1591"/>
                  </a:lnTo>
                  <a:lnTo>
                    <a:pt x="1988" y="1153"/>
                  </a:lnTo>
                  <a:lnTo>
                    <a:pt x="1829" y="835"/>
                  </a:lnTo>
                  <a:lnTo>
                    <a:pt x="1630" y="557"/>
                  </a:lnTo>
                  <a:lnTo>
                    <a:pt x="1392" y="279"/>
                  </a:lnTo>
                  <a:lnTo>
                    <a:pt x="1233" y="159"/>
                  </a:lnTo>
                  <a:lnTo>
                    <a:pt x="1113" y="80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92D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33;p124">
              <a:extLst>
                <a:ext uri="{FF2B5EF4-FFF2-40B4-BE49-F238E27FC236}">
                  <a16:creationId xmlns:a16="http://schemas.microsoft.com/office/drawing/2014/main" id="{2DD72577-D778-9C27-8AC3-2EB6AE2E94AF}"/>
                </a:ext>
              </a:extLst>
            </p:cNvPr>
            <p:cNvSpPr/>
            <p:nvPr/>
          </p:nvSpPr>
          <p:spPr>
            <a:xfrm>
              <a:off x="6959425" y="4191900"/>
              <a:ext cx="54700" cy="54700"/>
            </a:xfrm>
            <a:custGeom>
              <a:avLst/>
              <a:gdLst/>
              <a:ahLst/>
              <a:cxnLst/>
              <a:rect l="l" t="t" r="r" b="b"/>
              <a:pathLst>
                <a:path w="2188" h="2188" extrusionOk="0">
                  <a:moveTo>
                    <a:pt x="1114" y="1"/>
                  </a:moveTo>
                  <a:lnTo>
                    <a:pt x="875" y="40"/>
                  </a:lnTo>
                  <a:lnTo>
                    <a:pt x="676" y="80"/>
                  </a:lnTo>
                  <a:lnTo>
                    <a:pt x="477" y="199"/>
                  </a:lnTo>
                  <a:lnTo>
                    <a:pt x="318" y="319"/>
                  </a:lnTo>
                  <a:lnTo>
                    <a:pt x="199" y="478"/>
                  </a:lnTo>
                  <a:lnTo>
                    <a:pt x="80" y="677"/>
                  </a:lnTo>
                  <a:lnTo>
                    <a:pt x="40" y="875"/>
                  </a:lnTo>
                  <a:lnTo>
                    <a:pt x="0" y="1114"/>
                  </a:lnTo>
                  <a:lnTo>
                    <a:pt x="40" y="1313"/>
                  </a:lnTo>
                  <a:lnTo>
                    <a:pt x="80" y="1511"/>
                  </a:lnTo>
                  <a:lnTo>
                    <a:pt x="199" y="1710"/>
                  </a:lnTo>
                  <a:lnTo>
                    <a:pt x="318" y="1869"/>
                  </a:lnTo>
                  <a:lnTo>
                    <a:pt x="477" y="1989"/>
                  </a:lnTo>
                  <a:lnTo>
                    <a:pt x="676" y="2108"/>
                  </a:lnTo>
                  <a:lnTo>
                    <a:pt x="875" y="2148"/>
                  </a:lnTo>
                  <a:lnTo>
                    <a:pt x="1114" y="2187"/>
                  </a:lnTo>
                  <a:lnTo>
                    <a:pt x="1312" y="2148"/>
                  </a:lnTo>
                  <a:lnTo>
                    <a:pt x="1511" y="2108"/>
                  </a:lnTo>
                  <a:lnTo>
                    <a:pt x="1710" y="1989"/>
                  </a:lnTo>
                  <a:lnTo>
                    <a:pt x="1869" y="1869"/>
                  </a:lnTo>
                  <a:lnTo>
                    <a:pt x="1988" y="1710"/>
                  </a:lnTo>
                  <a:lnTo>
                    <a:pt x="2108" y="1511"/>
                  </a:lnTo>
                  <a:lnTo>
                    <a:pt x="2147" y="1313"/>
                  </a:lnTo>
                  <a:lnTo>
                    <a:pt x="2187" y="1114"/>
                  </a:lnTo>
                  <a:lnTo>
                    <a:pt x="2147" y="875"/>
                  </a:lnTo>
                  <a:lnTo>
                    <a:pt x="2108" y="677"/>
                  </a:lnTo>
                  <a:lnTo>
                    <a:pt x="1988" y="478"/>
                  </a:lnTo>
                  <a:lnTo>
                    <a:pt x="1869" y="319"/>
                  </a:lnTo>
                  <a:lnTo>
                    <a:pt x="1710" y="199"/>
                  </a:lnTo>
                  <a:lnTo>
                    <a:pt x="1511" y="80"/>
                  </a:lnTo>
                  <a:lnTo>
                    <a:pt x="1312" y="40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34;p124">
              <a:extLst>
                <a:ext uri="{FF2B5EF4-FFF2-40B4-BE49-F238E27FC236}">
                  <a16:creationId xmlns:a16="http://schemas.microsoft.com/office/drawing/2014/main" id="{0022721A-EC77-6E7A-926B-B4BFAA920688}"/>
                </a:ext>
              </a:extLst>
            </p:cNvPr>
            <p:cNvSpPr/>
            <p:nvPr/>
          </p:nvSpPr>
          <p:spPr>
            <a:xfrm>
              <a:off x="6987250" y="4197875"/>
              <a:ext cx="18900" cy="19900"/>
            </a:xfrm>
            <a:custGeom>
              <a:avLst/>
              <a:gdLst/>
              <a:ahLst/>
              <a:cxnLst/>
              <a:rect l="l" t="t" r="r" b="b"/>
              <a:pathLst>
                <a:path w="756" h="796" extrusionOk="0">
                  <a:moveTo>
                    <a:pt x="358" y="0"/>
                  </a:moveTo>
                  <a:lnTo>
                    <a:pt x="199" y="40"/>
                  </a:lnTo>
                  <a:lnTo>
                    <a:pt x="80" y="119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1" y="557"/>
                  </a:lnTo>
                  <a:lnTo>
                    <a:pt x="80" y="676"/>
                  </a:lnTo>
                  <a:lnTo>
                    <a:pt x="199" y="756"/>
                  </a:lnTo>
                  <a:lnTo>
                    <a:pt x="358" y="795"/>
                  </a:lnTo>
                  <a:lnTo>
                    <a:pt x="517" y="756"/>
                  </a:lnTo>
                  <a:lnTo>
                    <a:pt x="637" y="676"/>
                  </a:lnTo>
                  <a:lnTo>
                    <a:pt x="716" y="557"/>
                  </a:lnTo>
                  <a:lnTo>
                    <a:pt x="756" y="398"/>
                  </a:lnTo>
                  <a:lnTo>
                    <a:pt x="716" y="239"/>
                  </a:lnTo>
                  <a:lnTo>
                    <a:pt x="637" y="119"/>
                  </a:lnTo>
                  <a:lnTo>
                    <a:pt x="517" y="4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35;p124">
              <a:extLst>
                <a:ext uri="{FF2B5EF4-FFF2-40B4-BE49-F238E27FC236}">
                  <a16:creationId xmlns:a16="http://schemas.microsoft.com/office/drawing/2014/main" id="{64308A99-9A92-8FD3-5225-4CB638BC2E7D}"/>
                </a:ext>
              </a:extLst>
            </p:cNvPr>
            <p:cNvSpPr/>
            <p:nvPr/>
          </p:nvSpPr>
          <p:spPr>
            <a:xfrm>
              <a:off x="6436575" y="4212775"/>
              <a:ext cx="55700" cy="39775"/>
            </a:xfrm>
            <a:custGeom>
              <a:avLst/>
              <a:gdLst/>
              <a:ahLst/>
              <a:cxnLst/>
              <a:rect l="l" t="t" r="r" b="b"/>
              <a:pathLst>
                <a:path w="2228" h="1591" extrusionOk="0">
                  <a:moveTo>
                    <a:pt x="1472" y="1"/>
                  </a:moveTo>
                  <a:lnTo>
                    <a:pt x="1194" y="80"/>
                  </a:lnTo>
                  <a:lnTo>
                    <a:pt x="915" y="199"/>
                  </a:lnTo>
                  <a:lnTo>
                    <a:pt x="677" y="358"/>
                  </a:lnTo>
                  <a:lnTo>
                    <a:pt x="438" y="517"/>
                  </a:lnTo>
                  <a:lnTo>
                    <a:pt x="239" y="676"/>
                  </a:lnTo>
                  <a:lnTo>
                    <a:pt x="160" y="796"/>
                  </a:lnTo>
                  <a:lnTo>
                    <a:pt x="80" y="915"/>
                  </a:lnTo>
                  <a:lnTo>
                    <a:pt x="1" y="1034"/>
                  </a:lnTo>
                  <a:lnTo>
                    <a:pt x="1" y="1154"/>
                  </a:lnTo>
                  <a:lnTo>
                    <a:pt x="1" y="1233"/>
                  </a:lnTo>
                  <a:lnTo>
                    <a:pt x="41" y="1313"/>
                  </a:lnTo>
                  <a:lnTo>
                    <a:pt x="200" y="1432"/>
                  </a:lnTo>
                  <a:lnTo>
                    <a:pt x="399" y="1551"/>
                  </a:lnTo>
                  <a:lnTo>
                    <a:pt x="677" y="1591"/>
                  </a:lnTo>
                  <a:lnTo>
                    <a:pt x="915" y="1591"/>
                  </a:lnTo>
                  <a:lnTo>
                    <a:pt x="1194" y="1551"/>
                  </a:lnTo>
                  <a:lnTo>
                    <a:pt x="1631" y="1392"/>
                  </a:lnTo>
                  <a:lnTo>
                    <a:pt x="1830" y="1273"/>
                  </a:lnTo>
                  <a:lnTo>
                    <a:pt x="1989" y="1114"/>
                  </a:lnTo>
                  <a:lnTo>
                    <a:pt x="2148" y="955"/>
                  </a:lnTo>
                  <a:lnTo>
                    <a:pt x="2227" y="716"/>
                  </a:lnTo>
                  <a:lnTo>
                    <a:pt x="2227" y="517"/>
                  </a:lnTo>
                  <a:lnTo>
                    <a:pt x="2227" y="398"/>
                  </a:lnTo>
                  <a:lnTo>
                    <a:pt x="2188" y="279"/>
                  </a:lnTo>
                  <a:lnTo>
                    <a:pt x="2108" y="160"/>
                  </a:lnTo>
                  <a:lnTo>
                    <a:pt x="1989" y="80"/>
                  </a:lnTo>
                  <a:lnTo>
                    <a:pt x="1870" y="40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008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36;p124">
              <a:extLst>
                <a:ext uri="{FF2B5EF4-FFF2-40B4-BE49-F238E27FC236}">
                  <a16:creationId xmlns:a16="http://schemas.microsoft.com/office/drawing/2014/main" id="{CA577B16-A923-6349-F3E8-212B04D378FF}"/>
                </a:ext>
              </a:extLst>
            </p:cNvPr>
            <p:cNvSpPr/>
            <p:nvPr/>
          </p:nvSpPr>
          <p:spPr>
            <a:xfrm>
              <a:off x="6500200" y="4163075"/>
              <a:ext cx="47725" cy="38800"/>
            </a:xfrm>
            <a:custGeom>
              <a:avLst/>
              <a:gdLst/>
              <a:ahLst/>
              <a:cxnLst/>
              <a:rect l="l" t="t" r="r" b="b"/>
              <a:pathLst>
                <a:path w="1909" h="1552" extrusionOk="0">
                  <a:moveTo>
                    <a:pt x="1273" y="1"/>
                  </a:moveTo>
                  <a:lnTo>
                    <a:pt x="915" y="40"/>
                  </a:lnTo>
                  <a:lnTo>
                    <a:pt x="597" y="160"/>
                  </a:lnTo>
                  <a:lnTo>
                    <a:pt x="438" y="239"/>
                  </a:lnTo>
                  <a:lnTo>
                    <a:pt x="279" y="358"/>
                  </a:lnTo>
                  <a:lnTo>
                    <a:pt x="160" y="478"/>
                  </a:lnTo>
                  <a:lnTo>
                    <a:pt x="80" y="597"/>
                  </a:lnTo>
                  <a:lnTo>
                    <a:pt x="40" y="756"/>
                  </a:lnTo>
                  <a:lnTo>
                    <a:pt x="1" y="915"/>
                  </a:lnTo>
                  <a:lnTo>
                    <a:pt x="40" y="1114"/>
                  </a:lnTo>
                  <a:lnTo>
                    <a:pt x="80" y="1273"/>
                  </a:lnTo>
                  <a:lnTo>
                    <a:pt x="160" y="1392"/>
                  </a:lnTo>
                  <a:lnTo>
                    <a:pt x="239" y="1472"/>
                  </a:lnTo>
                  <a:lnTo>
                    <a:pt x="358" y="1511"/>
                  </a:lnTo>
                  <a:lnTo>
                    <a:pt x="478" y="1551"/>
                  </a:lnTo>
                  <a:lnTo>
                    <a:pt x="796" y="1511"/>
                  </a:lnTo>
                  <a:lnTo>
                    <a:pt x="1114" y="1392"/>
                  </a:lnTo>
                  <a:lnTo>
                    <a:pt x="1392" y="1193"/>
                  </a:lnTo>
                  <a:lnTo>
                    <a:pt x="1631" y="995"/>
                  </a:lnTo>
                  <a:lnTo>
                    <a:pt x="1829" y="756"/>
                  </a:lnTo>
                  <a:lnTo>
                    <a:pt x="1869" y="637"/>
                  </a:lnTo>
                  <a:lnTo>
                    <a:pt x="1909" y="478"/>
                  </a:lnTo>
                  <a:lnTo>
                    <a:pt x="1869" y="319"/>
                  </a:lnTo>
                  <a:lnTo>
                    <a:pt x="1790" y="199"/>
                  </a:lnTo>
                  <a:lnTo>
                    <a:pt x="1710" y="120"/>
                  </a:lnTo>
                  <a:lnTo>
                    <a:pt x="1551" y="80"/>
                  </a:lnTo>
                  <a:lnTo>
                    <a:pt x="1432" y="4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8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37;p124">
              <a:extLst>
                <a:ext uri="{FF2B5EF4-FFF2-40B4-BE49-F238E27FC236}">
                  <a16:creationId xmlns:a16="http://schemas.microsoft.com/office/drawing/2014/main" id="{77984C30-C142-B0CF-D169-33912C492E33}"/>
                </a:ext>
              </a:extLst>
            </p:cNvPr>
            <p:cNvSpPr/>
            <p:nvPr/>
          </p:nvSpPr>
          <p:spPr>
            <a:xfrm>
              <a:off x="6521075" y="4232650"/>
              <a:ext cx="65625" cy="42775"/>
            </a:xfrm>
            <a:custGeom>
              <a:avLst/>
              <a:gdLst/>
              <a:ahLst/>
              <a:cxnLst/>
              <a:rect l="l" t="t" r="r" b="b"/>
              <a:pathLst>
                <a:path w="2625" h="1711" extrusionOk="0">
                  <a:moveTo>
                    <a:pt x="1432" y="1"/>
                  </a:moveTo>
                  <a:lnTo>
                    <a:pt x="1114" y="80"/>
                  </a:lnTo>
                  <a:lnTo>
                    <a:pt x="796" y="160"/>
                  </a:lnTo>
                  <a:lnTo>
                    <a:pt x="438" y="359"/>
                  </a:lnTo>
                  <a:lnTo>
                    <a:pt x="239" y="478"/>
                  </a:lnTo>
                  <a:lnTo>
                    <a:pt x="120" y="597"/>
                  </a:lnTo>
                  <a:lnTo>
                    <a:pt x="40" y="756"/>
                  </a:lnTo>
                  <a:lnTo>
                    <a:pt x="0" y="915"/>
                  </a:lnTo>
                  <a:lnTo>
                    <a:pt x="0" y="995"/>
                  </a:lnTo>
                  <a:lnTo>
                    <a:pt x="40" y="1074"/>
                  </a:lnTo>
                  <a:lnTo>
                    <a:pt x="239" y="1353"/>
                  </a:lnTo>
                  <a:lnTo>
                    <a:pt x="478" y="1551"/>
                  </a:lnTo>
                  <a:lnTo>
                    <a:pt x="756" y="1671"/>
                  </a:lnTo>
                  <a:lnTo>
                    <a:pt x="1034" y="1710"/>
                  </a:lnTo>
                  <a:lnTo>
                    <a:pt x="1313" y="1710"/>
                  </a:lnTo>
                  <a:lnTo>
                    <a:pt x="1631" y="1631"/>
                  </a:lnTo>
                  <a:lnTo>
                    <a:pt x="1909" y="1512"/>
                  </a:lnTo>
                  <a:lnTo>
                    <a:pt x="2187" y="1353"/>
                  </a:lnTo>
                  <a:lnTo>
                    <a:pt x="2426" y="1154"/>
                  </a:lnTo>
                  <a:lnTo>
                    <a:pt x="2545" y="1074"/>
                  </a:lnTo>
                  <a:lnTo>
                    <a:pt x="2585" y="915"/>
                  </a:lnTo>
                  <a:lnTo>
                    <a:pt x="2625" y="796"/>
                  </a:lnTo>
                  <a:lnTo>
                    <a:pt x="2585" y="677"/>
                  </a:lnTo>
                  <a:lnTo>
                    <a:pt x="2505" y="478"/>
                  </a:lnTo>
                  <a:lnTo>
                    <a:pt x="2386" y="359"/>
                  </a:lnTo>
                  <a:lnTo>
                    <a:pt x="2227" y="239"/>
                  </a:lnTo>
                  <a:lnTo>
                    <a:pt x="2108" y="160"/>
                  </a:lnTo>
                  <a:lnTo>
                    <a:pt x="1949" y="80"/>
                  </a:lnTo>
                  <a:lnTo>
                    <a:pt x="1790" y="41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rgbClr val="008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38;p124">
              <a:extLst>
                <a:ext uri="{FF2B5EF4-FFF2-40B4-BE49-F238E27FC236}">
                  <a16:creationId xmlns:a16="http://schemas.microsoft.com/office/drawing/2014/main" id="{9B666E86-4330-AC91-6DC9-6177278619B9}"/>
                </a:ext>
              </a:extLst>
            </p:cNvPr>
            <p:cNvSpPr/>
            <p:nvPr/>
          </p:nvSpPr>
          <p:spPr>
            <a:xfrm>
              <a:off x="6378925" y="427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E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39;p124">
              <a:extLst>
                <a:ext uri="{FF2B5EF4-FFF2-40B4-BE49-F238E27FC236}">
                  <a16:creationId xmlns:a16="http://schemas.microsoft.com/office/drawing/2014/main" id="{9A414F21-950D-95DD-757B-19AD9791FE41}"/>
                </a:ext>
              </a:extLst>
            </p:cNvPr>
            <p:cNvSpPr/>
            <p:nvPr/>
          </p:nvSpPr>
          <p:spPr>
            <a:xfrm>
              <a:off x="6378925" y="427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40;p124">
              <a:extLst>
                <a:ext uri="{FF2B5EF4-FFF2-40B4-BE49-F238E27FC236}">
                  <a16:creationId xmlns:a16="http://schemas.microsoft.com/office/drawing/2014/main" id="{2F2C87FE-D811-905B-7903-5A42DD96F969}"/>
                </a:ext>
              </a:extLst>
            </p:cNvPr>
            <p:cNvSpPr/>
            <p:nvPr/>
          </p:nvSpPr>
          <p:spPr>
            <a:xfrm>
              <a:off x="6353100" y="4207800"/>
              <a:ext cx="756425" cy="87500"/>
            </a:xfrm>
            <a:custGeom>
              <a:avLst/>
              <a:gdLst/>
              <a:ahLst/>
              <a:cxnLst/>
              <a:rect l="l" t="t" r="r" b="b"/>
              <a:pathLst>
                <a:path w="30257" h="3500" extrusionOk="0">
                  <a:moveTo>
                    <a:pt x="29939" y="3022"/>
                  </a:moveTo>
                  <a:lnTo>
                    <a:pt x="29700" y="3341"/>
                  </a:lnTo>
                  <a:lnTo>
                    <a:pt x="29700" y="3341"/>
                  </a:lnTo>
                  <a:lnTo>
                    <a:pt x="29859" y="3142"/>
                  </a:lnTo>
                  <a:lnTo>
                    <a:pt x="29939" y="3022"/>
                  </a:lnTo>
                  <a:close/>
                  <a:moveTo>
                    <a:pt x="30257" y="1"/>
                  </a:moveTo>
                  <a:lnTo>
                    <a:pt x="30018" y="398"/>
                  </a:lnTo>
                  <a:lnTo>
                    <a:pt x="29661" y="796"/>
                  </a:lnTo>
                  <a:lnTo>
                    <a:pt x="29223" y="1273"/>
                  </a:lnTo>
                  <a:lnTo>
                    <a:pt x="28587" y="1790"/>
                  </a:lnTo>
                  <a:lnTo>
                    <a:pt x="28189" y="2068"/>
                  </a:lnTo>
                  <a:lnTo>
                    <a:pt x="27792" y="2347"/>
                  </a:lnTo>
                  <a:lnTo>
                    <a:pt x="27315" y="2585"/>
                  </a:lnTo>
                  <a:lnTo>
                    <a:pt x="26798" y="2824"/>
                  </a:lnTo>
                  <a:lnTo>
                    <a:pt x="26241" y="3022"/>
                  </a:lnTo>
                  <a:lnTo>
                    <a:pt x="25645" y="3221"/>
                  </a:lnTo>
                  <a:lnTo>
                    <a:pt x="26122" y="3301"/>
                  </a:lnTo>
                  <a:lnTo>
                    <a:pt x="26599" y="3341"/>
                  </a:lnTo>
                  <a:lnTo>
                    <a:pt x="27434" y="3420"/>
                  </a:lnTo>
                  <a:lnTo>
                    <a:pt x="28189" y="3380"/>
                  </a:lnTo>
                  <a:lnTo>
                    <a:pt x="28865" y="3301"/>
                  </a:lnTo>
                  <a:lnTo>
                    <a:pt x="29422" y="3182"/>
                  </a:lnTo>
                  <a:lnTo>
                    <a:pt x="29939" y="3022"/>
                  </a:lnTo>
                  <a:lnTo>
                    <a:pt x="30018" y="2863"/>
                  </a:lnTo>
                  <a:lnTo>
                    <a:pt x="30138" y="2068"/>
                  </a:lnTo>
                  <a:lnTo>
                    <a:pt x="30217" y="1154"/>
                  </a:lnTo>
                  <a:lnTo>
                    <a:pt x="30257" y="1"/>
                  </a:lnTo>
                  <a:close/>
                  <a:moveTo>
                    <a:pt x="0" y="1551"/>
                  </a:moveTo>
                  <a:lnTo>
                    <a:pt x="239" y="1830"/>
                  </a:lnTo>
                  <a:lnTo>
                    <a:pt x="477" y="2148"/>
                  </a:lnTo>
                  <a:lnTo>
                    <a:pt x="1034" y="2704"/>
                  </a:lnTo>
                  <a:lnTo>
                    <a:pt x="1630" y="2903"/>
                  </a:lnTo>
                  <a:lnTo>
                    <a:pt x="2227" y="3062"/>
                  </a:lnTo>
                  <a:lnTo>
                    <a:pt x="2783" y="3221"/>
                  </a:lnTo>
                  <a:lnTo>
                    <a:pt x="3380" y="3301"/>
                  </a:lnTo>
                  <a:lnTo>
                    <a:pt x="3976" y="3380"/>
                  </a:lnTo>
                  <a:lnTo>
                    <a:pt x="4572" y="3460"/>
                  </a:lnTo>
                  <a:lnTo>
                    <a:pt x="5805" y="3500"/>
                  </a:lnTo>
                  <a:lnTo>
                    <a:pt x="7038" y="3460"/>
                  </a:lnTo>
                  <a:lnTo>
                    <a:pt x="5885" y="3261"/>
                  </a:lnTo>
                  <a:lnTo>
                    <a:pt x="4771" y="3062"/>
                  </a:lnTo>
                  <a:lnTo>
                    <a:pt x="3698" y="2863"/>
                  </a:lnTo>
                  <a:lnTo>
                    <a:pt x="2704" y="2625"/>
                  </a:lnTo>
                  <a:lnTo>
                    <a:pt x="1789" y="2347"/>
                  </a:lnTo>
                  <a:lnTo>
                    <a:pt x="1034" y="2108"/>
                  </a:lnTo>
                  <a:lnTo>
                    <a:pt x="437" y="1830"/>
                  </a:lnTo>
                  <a:lnTo>
                    <a:pt x="199" y="1671"/>
                  </a:lnTo>
                  <a:lnTo>
                    <a:pt x="0" y="1551"/>
                  </a:lnTo>
                  <a:close/>
                </a:path>
              </a:pathLst>
            </a:custGeom>
            <a:solidFill>
              <a:srgbClr val="008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41;p124">
              <a:extLst>
                <a:ext uri="{FF2B5EF4-FFF2-40B4-BE49-F238E27FC236}">
                  <a16:creationId xmlns:a16="http://schemas.microsoft.com/office/drawing/2014/main" id="{8A78DC1D-8AED-748D-261F-5DAA5CD7E75E}"/>
                </a:ext>
              </a:extLst>
            </p:cNvPr>
            <p:cNvSpPr/>
            <p:nvPr/>
          </p:nvSpPr>
          <p:spPr>
            <a:xfrm>
              <a:off x="6852075" y="43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42;p124">
              <a:extLst>
                <a:ext uri="{FF2B5EF4-FFF2-40B4-BE49-F238E27FC236}">
                  <a16:creationId xmlns:a16="http://schemas.microsoft.com/office/drawing/2014/main" id="{D52F86CC-ECC0-FFE8-269B-2DF8ABB19755}"/>
                </a:ext>
              </a:extLst>
            </p:cNvPr>
            <p:cNvSpPr/>
            <p:nvPr/>
          </p:nvSpPr>
          <p:spPr>
            <a:xfrm>
              <a:off x="6852075" y="43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43;p124">
              <a:extLst>
                <a:ext uri="{FF2B5EF4-FFF2-40B4-BE49-F238E27FC236}">
                  <a16:creationId xmlns:a16="http://schemas.microsoft.com/office/drawing/2014/main" id="{FFFAA858-2441-63A8-6438-3A56063EEE1A}"/>
                </a:ext>
              </a:extLst>
            </p:cNvPr>
            <p:cNvSpPr/>
            <p:nvPr/>
          </p:nvSpPr>
          <p:spPr>
            <a:xfrm>
              <a:off x="6853075" y="43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44;p124">
              <a:extLst>
                <a:ext uri="{FF2B5EF4-FFF2-40B4-BE49-F238E27FC236}">
                  <a16:creationId xmlns:a16="http://schemas.microsoft.com/office/drawing/2014/main" id="{03288A96-69BA-8C32-C278-B6F680BA1F1F}"/>
                </a:ext>
              </a:extLst>
            </p:cNvPr>
            <p:cNvSpPr/>
            <p:nvPr/>
          </p:nvSpPr>
          <p:spPr>
            <a:xfrm>
              <a:off x="6853075" y="4351925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45;p124">
              <a:extLst>
                <a:ext uri="{FF2B5EF4-FFF2-40B4-BE49-F238E27FC236}">
                  <a16:creationId xmlns:a16="http://schemas.microsoft.com/office/drawing/2014/main" id="{915F8BF1-E381-53BE-C5CD-3870DA38B27C}"/>
                </a:ext>
              </a:extLst>
            </p:cNvPr>
            <p:cNvSpPr/>
            <p:nvPr/>
          </p:nvSpPr>
          <p:spPr>
            <a:xfrm>
              <a:off x="6856050" y="43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6;p124">
              <a:extLst>
                <a:ext uri="{FF2B5EF4-FFF2-40B4-BE49-F238E27FC236}">
                  <a16:creationId xmlns:a16="http://schemas.microsoft.com/office/drawing/2014/main" id="{B556D4C5-E78F-5AFA-6307-E1E4DC8966A7}"/>
                </a:ext>
              </a:extLst>
            </p:cNvPr>
            <p:cNvSpPr/>
            <p:nvPr/>
          </p:nvSpPr>
          <p:spPr>
            <a:xfrm>
              <a:off x="6353100" y="4246575"/>
              <a:ext cx="175950" cy="48725"/>
            </a:xfrm>
            <a:custGeom>
              <a:avLst/>
              <a:gdLst/>
              <a:ahLst/>
              <a:cxnLst/>
              <a:rect l="l" t="t" r="r" b="b"/>
              <a:pathLst>
                <a:path w="7038" h="19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39" y="279"/>
                  </a:lnTo>
                  <a:lnTo>
                    <a:pt x="477" y="597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630" y="1352"/>
                  </a:lnTo>
                  <a:lnTo>
                    <a:pt x="2227" y="1511"/>
                  </a:lnTo>
                  <a:lnTo>
                    <a:pt x="2783" y="1670"/>
                  </a:lnTo>
                  <a:lnTo>
                    <a:pt x="3380" y="1750"/>
                  </a:lnTo>
                  <a:lnTo>
                    <a:pt x="3976" y="1829"/>
                  </a:lnTo>
                  <a:lnTo>
                    <a:pt x="4572" y="1909"/>
                  </a:lnTo>
                  <a:lnTo>
                    <a:pt x="5805" y="1949"/>
                  </a:lnTo>
                  <a:lnTo>
                    <a:pt x="5805" y="1949"/>
                  </a:lnTo>
                  <a:lnTo>
                    <a:pt x="7038" y="1909"/>
                  </a:lnTo>
                  <a:lnTo>
                    <a:pt x="7038" y="1909"/>
                  </a:lnTo>
                  <a:lnTo>
                    <a:pt x="5885" y="1710"/>
                  </a:lnTo>
                  <a:lnTo>
                    <a:pt x="4771" y="1511"/>
                  </a:lnTo>
                  <a:lnTo>
                    <a:pt x="3698" y="1312"/>
                  </a:lnTo>
                  <a:lnTo>
                    <a:pt x="2704" y="1074"/>
                  </a:lnTo>
                  <a:lnTo>
                    <a:pt x="1789" y="796"/>
                  </a:lnTo>
                  <a:lnTo>
                    <a:pt x="1034" y="557"/>
                  </a:lnTo>
                  <a:lnTo>
                    <a:pt x="437" y="279"/>
                  </a:lnTo>
                  <a:lnTo>
                    <a:pt x="199" y="1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7;p124">
              <a:extLst>
                <a:ext uri="{FF2B5EF4-FFF2-40B4-BE49-F238E27FC236}">
                  <a16:creationId xmlns:a16="http://schemas.microsoft.com/office/drawing/2014/main" id="{F7C7FF8B-8214-D290-204B-E95502DFE117}"/>
                </a:ext>
              </a:extLst>
            </p:cNvPr>
            <p:cNvSpPr/>
            <p:nvPr/>
          </p:nvSpPr>
          <p:spPr>
            <a:xfrm>
              <a:off x="6994200" y="4207800"/>
              <a:ext cx="115325" cy="85525"/>
            </a:xfrm>
            <a:custGeom>
              <a:avLst/>
              <a:gdLst/>
              <a:ahLst/>
              <a:cxnLst/>
              <a:rect l="l" t="t" r="r" b="b"/>
              <a:pathLst>
                <a:path w="4613" h="3421" fill="none" extrusionOk="0">
                  <a:moveTo>
                    <a:pt x="4613" y="1"/>
                  </a:moveTo>
                  <a:lnTo>
                    <a:pt x="4613" y="1"/>
                  </a:lnTo>
                  <a:lnTo>
                    <a:pt x="4374" y="398"/>
                  </a:lnTo>
                  <a:lnTo>
                    <a:pt x="4017" y="796"/>
                  </a:lnTo>
                  <a:lnTo>
                    <a:pt x="3579" y="1273"/>
                  </a:lnTo>
                  <a:lnTo>
                    <a:pt x="2943" y="1790"/>
                  </a:lnTo>
                  <a:lnTo>
                    <a:pt x="2545" y="2068"/>
                  </a:lnTo>
                  <a:lnTo>
                    <a:pt x="2148" y="2347"/>
                  </a:lnTo>
                  <a:lnTo>
                    <a:pt x="1671" y="2585"/>
                  </a:lnTo>
                  <a:lnTo>
                    <a:pt x="1154" y="2824"/>
                  </a:lnTo>
                  <a:lnTo>
                    <a:pt x="597" y="3022"/>
                  </a:lnTo>
                  <a:lnTo>
                    <a:pt x="1" y="3221"/>
                  </a:lnTo>
                  <a:lnTo>
                    <a:pt x="1" y="3221"/>
                  </a:lnTo>
                  <a:lnTo>
                    <a:pt x="478" y="3301"/>
                  </a:lnTo>
                  <a:lnTo>
                    <a:pt x="955" y="3341"/>
                  </a:lnTo>
                  <a:lnTo>
                    <a:pt x="1790" y="3420"/>
                  </a:lnTo>
                  <a:lnTo>
                    <a:pt x="1790" y="3420"/>
                  </a:lnTo>
                  <a:lnTo>
                    <a:pt x="2545" y="3380"/>
                  </a:lnTo>
                  <a:lnTo>
                    <a:pt x="3221" y="3301"/>
                  </a:lnTo>
                  <a:lnTo>
                    <a:pt x="3778" y="3182"/>
                  </a:lnTo>
                  <a:lnTo>
                    <a:pt x="4295" y="3022"/>
                  </a:lnTo>
                  <a:lnTo>
                    <a:pt x="4295" y="3022"/>
                  </a:lnTo>
                  <a:lnTo>
                    <a:pt x="4295" y="3022"/>
                  </a:lnTo>
                  <a:lnTo>
                    <a:pt x="4295" y="3022"/>
                  </a:lnTo>
                  <a:lnTo>
                    <a:pt x="4056" y="3341"/>
                  </a:lnTo>
                  <a:lnTo>
                    <a:pt x="4056" y="3341"/>
                  </a:lnTo>
                  <a:lnTo>
                    <a:pt x="4215" y="3142"/>
                  </a:lnTo>
                  <a:lnTo>
                    <a:pt x="4295" y="3022"/>
                  </a:lnTo>
                  <a:lnTo>
                    <a:pt x="4374" y="2863"/>
                  </a:lnTo>
                  <a:lnTo>
                    <a:pt x="4374" y="2863"/>
                  </a:lnTo>
                  <a:lnTo>
                    <a:pt x="4494" y="2068"/>
                  </a:lnTo>
                  <a:lnTo>
                    <a:pt x="4573" y="1154"/>
                  </a:lnTo>
                  <a:lnTo>
                    <a:pt x="46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48;p124">
              <a:extLst>
                <a:ext uri="{FF2B5EF4-FFF2-40B4-BE49-F238E27FC236}">
                  <a16:creationId xmlns:a16="http://schemas.microsoft.com/office/drawing/2014/main" id="{82F86D48-810E-D6B2-9E48-C47166F42263}"/>
                </a:ext>
              </a:extLst>
            </p:cNvPr>
            <p:cNvSpPr/>
            <p:nvPr/>
          </p:nvSpPr>
          <p:spPr>
            <a:xfrm>
              <a:off x="6378925" y="4275400"/>
              <a:ext cx="722650" cy="77550"/>
            </a:xfrm>
            <a:custGeom>
              <a:avLst/>
              <a:gdLst/>
              <a:ahLst/>
              <a:cxnLst/>
              <a:rect l="l" t="t" r="r" b="b"/>
              <a:pathLst>
                <a:path w="28906" h="3102" extrusionOk="0">
                  <a:moveTo>
                    <a:pt x="1" y="0"/>
                  </a:moveTo>
                  <a:lnTo>
                    <a:pt x="359" y="239"/>
                  </a:lnTo>
                  <a:lnTo>
                    <a:pt x="836" y="478"/>
                  </a:lnTo>
                  <a:lnTo>
                    <a:pt x="1432" y="756"/>
                  </a:lnTo>
                  <a:lnTo>
                    <a:pt x="2148" y="1034"/>
                  </a:lnTo>
                  <a:lnTo>
                    <a:pt x="2983" y="1273"/>
                  </a:lnTo>
                  <a:lnTo>
                    <a:pt x="3897" y="1551"/>
                  </a:lnTo>
                  <a:lnTo>
                    <a:pt x="4971" y="1790"/>
                  </a:lnTo>
                  <a:lnTo>
                    <a:pt x="6084" y="2028"/>
                  </a:lnTo>
                  <a:lnTo>
                    <a:pt x="7317" y="2227"/>
                  </a:lnTo>
                  <a:lnTo>
                    <a:pt x="8589" y="2465"/>
                  </a:lnTo>
                  <a:lnTo>
                    <a:pt x="9980" y="2624"/>
                  </a:lnTo>
                  <a:lnTo>
                    <a:pt x="11412" y="2784"/>
                  </a:lnTo>
                  <a:lnTo>
                    <a:pt x="12923" y="2903"/>
                  </a:lnTo>
                  <a:lnTo>
                    <a:pt x="14434" y="3022"/>
                  </a:lnTo>
                  <a:lnTo>
                    <a:pt x="16024" y="3062"/>
                  </a:lnTo>
                  <a:lnTo>
                    <a:pt x="17654" y="3102"/>
                  </a:lnTo>
                  <a:lnTo>
                    <a:pt x="18887" y="3062"/>
                  </a:lnTo>
                  <a:lnTo>
                    <a:pt x="19085" y="3062"/>
                  </a:lnTo>
                  <a:lnTo>
                    <a:pt x="20278" y="3022"/>
                  </a:lnTo>
                  <a:lnTo>
                    <a:pt x="21391" y="2943"/>
                  </a:lnTo>
                  <a:lnTo>
                    <a:pt x="22385" y="2863"/>
                  </a:lnTo>
                  <a:lnTo>
                    <a:pt x="23300" y="2744"/>
                  </a:lnTo>
                  <a:lnTo>
                    <a:pt x="24135" y="2585"/>
                  </a:lnTo>
                  <a:lnTo>
                    <a:pt x="24850" y="2426"/>
                  </a:lnTo>
                  <a:lnTo>
                    <a:pt x="25526" y="2267"/>
                  </a:lnTo>
                  <a:lnTo>
                    <a:pt x="26123" y="2108"/>
                  </a:lnTo>
                  <a:lnTo>
                    <a:pt x="26640" y="1909"/>
                  </a:lnTo>
                  <a:lnTo>
                    <a:pt x="27077" y="1710"/>
                  </a:lnTo>
                  <a:lnTo>
                    <a:pt x="27475" y="1511"/>
                  </a:lnTo>
                  <a:lnTo>
                    <a:pt x="27793" y="1312"/>
                  </a:lnTo>
                  <a:lnTo>
                    <a:pt x="28310" y="955"/>
                  </a:lnTo>
                  <a:lnTo>
                    <a:pt x="28667" y="637"/>
                  </a:lnTo>
                  <a:lnTo>
                    <a:pt x="28906" y="318"/>
                  </a:lnTo>
                  <a:lnTo>
                    <a:pt x="28389" y="478"/>
                  </a:lnTo>
                  <a:lnTo>
                    <a:pt x="27832" y="597"/>
                  </a:lnTo>
                  <a:lnTo>
                    <a:pt x="27156" y="676"/>
                  </a:lnTo>
                  <a:lnTo>
                    <a:pt x="26401" y="716"/>
                  </a:lnTo>
                  <a:lnTo>
                    <a:pt x="25566" y="637"/>
                  </a:lnTo>
                  <a:lnTo>
                    <a:pt x="25089" y="597"/>
                  </a:lnTo>
                  <a:lnTo>
                    <a:pt x="24612" y="517"/>
                  </a:lnTo>
                  <a:lnTo>
                    <a:pt x="23896" y="676"/>
                  </a:lnTo>
                  <a:lnTo>
                    <a:pt x="23141" y="796"/>
                  </a:lnTo>
                  <a:lnTo>
                    <a:pt x="22306" y="875"/>
                  </a:lnTo>
                  <a:lnTo>
                    <a:pt x="21431" y="915"/>
                  </a:lnTo>
                  <a:lnTo>
                    <a:pt x="20715" y="915"/>
                  </a:lnTo>
                  <a:lnTo>
                    <a:pt x="20000" y="835"/>
                  </a:lnTo>
                  <a:lnTo>
                    <a:pt x="19205" y="756"/>
                  </a:lnTo>
                  <a:lnTo>
                    <a:pt x="18409" y="637"/>
                  </a:lnTo>
                  <a:lnTo>
                    <a:pt x="18052" y="557"/>
                  </a:lnTo>
                  <a:lnTo>
                    <a:pt x="17734" y="478"/>
                  </a:lnTo>
                  <a:lnTo>
                    <a:pt x="17018" y="438"/>
                  </a:lnTo>
                  <a:lnTo>
                    <a:pt x="16461" y="478"/>
                  </a:lnTo>
                  <a:lnTo>
                    <a:pt x="15865" y="557"/>
                  </a:lnTo>
                  <a:lnTo>
                    <a:pt x="15308" y="637"/>
                  </a:lnTo>
                  <a:lnTo>
                    <a:pt x="14791" y="756"/>
                  </a:lnTo>
                  <a:lnTo>
                    <a:pt x="13758" y="1034"/>
                  </a:lnTo>
                  <a:lnTo>
                    <a:pt x="12883" y="1273"/>
                  </a:lnTo>
                  <a:lnTo>
                    <a:pt x="12565" y="1312"/>
                  </a:lnTo>
                  <a:lnTo>
                    <a:pt x="12088" y="1312"/>
                  </a:lnTo>
                  <a:lnTo>
                    <a:pt x="10935" y="1273"/>
                  </a:lnTo>
                  <a:lnTo>
                    <a:pt x="9464" y="1153"/>
                  </a:lnTo>
                  <a:lnTo>
                    <a:pt x="7794" y="994"/>
                  </a:lnTo>
                  <a:lnTo>
                    <a:pt x="6005" y="756"/>
                  </a:lnTo>
                  <a:lnTo>
                    <a:pt x="4772" y="796"/>
                  </a:lnTo>
                  <a:lnTo>
                    <a:pt x="3539" y="756"/>
                  </a:lnTo>
                  <a:lnTo>
                    <a:pt x="2943" y="676"/>
                  </a:lnTo>
                  <a:lnTo>
                    <a:pt x="2347" y="597"/>
                  </a:lnTo>
                  <a:lnTo>
                    <a:pt x="1750" y="517"/>
                  </a:lnTo>
                  <a:lnTo>
                    <a:pt x="1194" y="358"/>
                  </a:lnTo>
                  <a:lnTo>
                    <a:pt x="597" y="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49;p124">
              <a:extLst>
                <a:ext uri="{FF2B5EF4-FFF2-40B4-BE49-F238E27FC236}">
                  <a16:creationId xmlns:a16="http://schemas.microsoft.com/office/drawing/2014/main" id="{5407BAC4-D6A0-CD67-13EF-FF8D0111468E}"/>
                </a:ext>
              </a:extLst>
            </p:cNvPr>
            <p:cNvSpPr/>
            <p:nvPr/>
          </p:nvSpPr>
          <p:spPr>
            <a:xfrm>
              <a:off x="6378925" y="4275400"/>
              <a:ext cx="722650" cy="77550"/>
            </a:xfrm>
            <a:custGeom>
              <a:avLst/>
              <a:gdLst/>
              <a:ahLst/>
              <a:cxnLst/>
              <a:rect l="l" t="t" r="r" b="b"/>
              <a:pathLst>
                <a:path w="28906" h="310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9" y="239"/>
                  </a:lnTo>
                  <a:lnTo>
                    <a:pt x="836" y="478"/>
                  </a:lnTo>
                  <a:lnTo>
                    <a:pt x="1432" y="756"/>
                  </a:lnTo>
                  <a:lnTo>
                    <a:pt x="2148" y="1034"/>
                  </a:lnTo>
                  <a:lnTo>
                    <a:pt x="2983" y="1273"/>
                  </a:lnTo>
                  <a:lnTo>
                    <a:pt x="3897" y="1551"/>
                  </a:lnTo>
                  <a:lnTo>
                    <a:pt x="4971" y="1790"/>
                  </a:lnTo>
                  <a:lnTo>
                    <a:pt x="6084" y="2028"/>
                  </a:lnTo>
                  <a:lnTo>
                    <a:pt x="7317" y="2227"/>
                  </a:lnTo>
                  <a:lnTo>
                    <a:pt x="8589" y="2465"/>
                  </a:lnTo>
                  <a:lnTo>
                    <a:pt x="9980" y="2624"/>
                  </a:lnTo>
                  <a:lnTo>
                    <a:pt x="11412" y="2784"/>
                  </a:lnTo>
                  <a:lnTo>
                    <a:pt x="12923" y="2903"/>
                  </a:lnTo>
                  <a:lnTo>
                    <a:pt x="14434" y="3022"/>
                  </a:lnTo>
                  <a:lnTo>
                    <a:pt x="16024" y="3062"/>
                  </a:lnTo>
                  <a:lnTo>
                    <a:pt x="17654" y="3102"/>
                  </a:lnTo>
                  <a:lnTo>
                    <a:pt x="17654" y="3102"/>
                  </a:lnTo>
                  <a:lnTo>
                    <a:pt x="18887" y="3062"/>
                  </a:lnTo>
                  <a:lnTo>
                    <a:pt x="18887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9006" y="3062"/>
                  </a:lnTo>
                  <a:lnTo>
                    <a:pt x="19006" y="3062"/>
                  </a:lnTo>
                  <a:lnTo>
                    <a:pt x="19085" y="3062"/>
                  </a:lnTo>
                  <a:lnTo>
                    <a:pt x="19085" y="3062"/>
                  </a:lnTo>
                  <a:lnTo>
                    <a:pt x="19085" y="3062"/>
                  </a:lnTo>
                  <a:lnTo>
                    <a:pt x="20278" y="3022"/>
                  </a:lnTo>
                  <a:lnTo>
                    <a:pt x="21391" y="2943"/>
                  </a:lnTo>
                  <a:lnTo>
                    <a:pt x="22385" y="2863"/>
                  </a:lnTo>
                  <a:lnTo>
                    <a:pt x="23300" y="2744"/>
                  </a:lnTo>
                  <a:lnTo>
                    <a:pt x="24135" y="2585"/>
                  </a:lnTo>
                  <a:lnTo>
                    <a:pt x="24850" y="2426"/>
                  </a:lnTo>
                  <a:lnTo>
                    <a:pt x="25526" y="2267"/>
                  </a:lnTo>
                  <a:lnTo>
                    <a:pt x="26123" y="2108"/>
                  </a:lnTo>
                  <a:lnTo>
                    <a:pt x="26640" y="1909"/>
                  </a:lnTo>
                  <a:lnTo>
                    <a:pt x="27077" y="1710"/>
                  </a:lnTo>
                  <a:lnTo>
                    <a:pt x="27475" y="1511"/>
                  </a:lnTo>
                  <a:lnTo>
                    <a:pt x="27793" y="1312"/>
                  </a:lnTo>
                  <a:lnTo>
                    <a:pt x="28310" y="955"/>
                  </a:lnTo>
                  <a:lnTo>
                    <a:pt x="28667" y="637"/>
                  </a:lnTo>
                  <a:lnTo>
                    <a:pt x="28667" y="637"/>
                  </a:lnTo>
                  <a:lnTo>
                    <a:pt x="28906" y="318"/>
                  </a:lnTo>
                  <a:lnTo>
                    <a:pt x="28906" y="318"/>
                  </a:lnTo>
                  <a:lnTo>
                    <a:pt x="28389" y="478"/>
                  </a:lnTo>
                  <a:lnTo>
                    <a:pt x="27832" y="597"/>
                  </a:lnTo>
                  <a:lnTo>
                    <a:pt x="27156" y="676"/>
                  </a:lnTo>
                  <a:lnTo>
                    <a:pt x="26401" y="716"/>
                  </a:lnTo>
                  <a:lnTo>
                    <a:pt x="26401" y="716"/>
                  </a:lnTo>
                  <a:lnTo>
                    <a:pt x="25566" y="637"/>
                  </a:lnTo>
                  <a:lnTo>
                    <a:pt x="25089" y="597"/>
                  </a:lnTo>
                  <a:lnTo>
                    <a:pt x="24612" y="517"/>
                  </a:lnTo>
                  <a:lnTo>
                    <a:pt x="24612" y="517"/>
                  </a:lnTo>
                  <a:lnTo>
                    <a:pt x="23896" y="676"/>
                  </a:lnTo>
                  <a:lnTo>
                    <a:pt x="23141" y="796"/>
                  </a:lnTo>
                  <a:lnTo>
                    <a:pt x="22306" y="875"/>
                  </a:lnTo>
                  <a:lnTo>
                    <a:pt x="21431" y="915"/>
                  </a:lnTo>
                  <a:lnTo>
                    <a:pt x="21431" y="915"/>
                  </a:lnTo>
                  <a:lnTo>
                    <a:pt x="20715" y="915"/>
                  </a:lnTo>
                  <a:lnTo>
                    <a:pt x="20000" y="835"/>
                  </a:lnTo>
                  <a:lnTo>
                    <a:pt x="19205" y="756"/>
                  </a:lnTo>
                  <a:lnTo>
                    <a:pt x="18409" y="637"/>
                  </a:lnTo>
                  <a:lnTo>
                    <a:pt x="18409" y="637"/>
                  </a:lnTo>
                  <a:lnTo>
                    <a:pt x="18052" y="557"/>
                  </a:lnTo>
                  <a:lnTo>
                    <a:pt x="17734" y="478"/>
                  </a:lnTo>
                  <a:lnTo>
                    <a:pt x="17018" y="438"/>
                  </a:lnTo>
                  <a:lnTo>
                    <a:pt x="17018" y="438"/>
                  </a:lnTo>
                  <a:lnTo>
                    <a:pt x="16461" y="478"/>
                  </a:lnTo>
                  <a:lnTo>
                    <a:pt x="15865" y="557"/>
                  </a:lnTo>
                  <a:lnTo>
                    <a:pt x="15308" y="637"/>
                  </a:lnTo>
                  <a:lnTo>
                    <a:pt x="14791" y="756"/>
                  </a:lnTo>
                  <a:lnTo>
                    <a:pt x="13758" y="1034"/>
                  </a:lnTo>
                  <a:lnTo>
                    <a:pt x="12883" y="1273"/>
                  </a:lnTo>
                  <a:lnTo>
                    <a:pt x="12883" y="1273"/>
                  </a:lnTo>
                  <a:lnTo>
                    <a:pt x="12565" y="1312"/>
                  </a:lnTo>
                  <a:lnTo>
                    <a:pt x="12088" y="1312"/>
                  </a:lnTo>
                  <a:lnTo>
                    <a:pt x="12088" y="1312"/>
                  </a:lnTo>
                  <a:lnTo>
                    <a:pt x="10935" y="1273"/>
                  </a:lnTo>
                  <a:lnTo>
                    <a:pt x="9464" y="1153"/>
                  </a:lnTo>
                  <a:lnTo>
                    <a:pt x="7794" y="994"/>
                  </a:lnTo>
                  <a:lnTo>
                    <a:pt x="6005" y="756"/>
                  </a:lnTo>
                  <a:lnTo>
                    <a:pt x="6005" y="756"/>
                  </a:lnTo>
                  <a:lnTo>
                    <a:pt x="4772" y="796"/>
                  </a:lnTo>
                  <a:lnTo>
                    <a:pt x="4772" y="796"/>
                  </a:lnTo>
                  <a:lnTo>
                    <a:pt x="3539" y="756"/>
                  </a:lnTo>
                  <a:lnTo>
                    <a:pt x="2943" y="676"/>
                  </a:lnTo>
                  <a:lnTo>
                    <a:pt x="2347" y="597"/>
                  </a:lnTo>
                  <a:lnTo>
                    <a:pt x="1750" y="517"/>
                  </a:lnTo>
                  <a:lnTo>
                    <a:pt x="1194" y="358"/>
                  </a:lnTo>
                  <a:lnTo>
                    <a:pt x="597" y="19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4550;p124">
              <a:extLst>
                <a:ext uri="{FF2B5EF4-FFF2-40B4-BE49-F238E27FC236}">
                  <a16:creationId xmlns:a16="http://schemas.microsoft.com/office/drawing/2014/main" id="{EEB50D9D-A007-D7BD-E7BA-4ED78C815F6F}"/>
                </a:ext>
              </a:extLst>
            </p:cNvPr>
            <p:cNvSpPr/>
            <p:nvPr/>
          </p:nvSpPr>
          <p:spPr>
            <a:xfrm>
              <a:off x="6713900" y="4297275"/>
              <a:ext cx="137200" cy="127250"/>
            </a:xfrm>
            <a:custGeom>
              <a:avLst/>
              <a:gdLst/>
              <a:ahLst/>
              <a:cxnLst/>
              <a:rect l="l" t="t" r="r" b="b"/>
              <a:pathLst>
                <a:path w="5488" h="5090" extrusionOk="0">
                  <a:moveTo>
                    <a:pt x="3341" y="0"/>
                  </a:moveTo>
                  <a:lnTo>
                    <a:pt x="2983" y="40"/>
                  </a:lnTo>
                  <a:lnTo>
                    <a:pt x="2625" y="119"/>
                  </a:lnTo>
                  <a:lnTo>
                    <a:pt x="2267" y="239"/>
                  </a:lnTo>
                  <a:lnTo>
                    <a:pt x="1989" y="437"/>
                  </a:lnTo>
                  <a:lnTo>
                    <a:pt x="1671" y="636"/>
                  </a:lnTo>
                  <a:lnTo>
                    <a:pt x="1551" y="795"/>
                  </a:lnTo>
                  <a:lnTo>
                    <a:pt x="1432" y="954"/>
                  </a:lnTo>
                  <a:lnTo>
                    <a:pt x="1392" y="1153"/>
                  </a:lnTo>
                  <a:lnTo>
                    <a:pt x="1353" y="1352"/>
                  </a:lnTo>
                  <a:lnTo>
                    <a:pt x="1313" y="1710"/>
                  </a:lnTo>
                  <a:lnTo>
                    <a:pt x="1273" y="2107"/>
                  </a:lnTo>
                  <a:lnTo>
                    <a:pt x="1154" y="2505"/>
                  </a:lnTo>
                  <a:lnTo>
                    <a:pt x="1035" y="2863"/>
                  </a:lnTo>
                  <a:lnTo>
                    <a:pt x="677" y="3578"/>
                  </a:lnTo>
                  <a:lnTo>
                    <a:pt x="518" y="3817"/>
                  </a:lnTo>
                  <a:lnTo>
                    <a:pt x="279" y="4135"/>
                  </a:lnTo>
                  <a:lnTo>
                    <a:pt x="120" y="4413"/>
                  </a:lnTo>
                  <a:lnTo>
                    <a:pt x="41" y="4533"/>
                  </a:lnTo>
                  <a:lnTo>
                    <a:pt x="1" y="4692"/>
                  </a:lnTo>
                  <a:lnTo>
                    <a:pt x="1" y="4771"/>
                  </a:lnTo>
                  <a:lnTo>
                    <a:pt x="80" y="4890"/>
                  </a:lnTo>
                  <a:lnTo>
                    <a:pt x="160" y="4930"/>
                  </a:lnTo>
                  <a:lnTo>
                    <a:pt x="319" y="5010"/>
                  </a:lnTo>
                  <a:lnTo>
                    <a:pt x="637" y="5050"/>
                  </a:lnTo>
                  <a:lnTo>
                    <a:pt x="1074" y="5089"/>
                  </a:lnTo>
                  <a:lnTo>
                    <a:pt x="1472" y="5050"/>
                  </a:lnTo>
                  <a:lnTo>
                    <a:pt x="1869" y="5010"/>
                  </a:lnTo>
                  <a:lnTo>
                    <a:pt x="2386" y="4930"/>
                  </a:lnTo>
                  <a:lnTo>
                    <a:pt x="2784" y="4811"/>
                  </a:lnTo>
                  <a:lnTo>
                    <a:pt x="3182" y="4731"/>
                  </a:lnTo>
                  <a:lnTo>
                    <a:pt x="3539" y="4572"/>
                  </a:lnTo>
                  <a:lnTo>
                    <a:pt x="3897" y="4413"/>
                  </a:lnTo>
                  <a:lnTo>
                    <a:pt x="4255" y="4215"/>
                  </a:lnTo>
                  <a:lnTo>
                    <a:pt x="4573" y="3976"/>
                  </a:lnTo>
                  <a:lnTo>
                    <a:pt x="4851" y="3698"/>
                  </a:lnTo>
                  <a:lnTo>
                    <a:pt x="5090" y="3419"/>
                  </a:lnTo>
                  <a:lnTo>
                    <a:pt x="5249" y="3221"/>
                  </a:lnTo>
                  <a:lnTo>
                    <a:pt x="5329" y="3022"/>
                  </a:lnTo>
                  <a:lnTo>
                    <a:pt x="5408" y="2823"/>
                  </a:lnTo>
                  <a:lnTo>
                    <a:pt x="5448" y="2584"/>
                  </a:lnTo>
                  <a:lnTo>
                    <a:pt x="5488" y="2147"/>
                  </a:lnTo>
                  <a:lnTo>
                    <a:pt x="5408" y="1710"/>
                  </a:lnTo>
                  <a:lnTo>
                    <a:pt x="5289" y="1272"/>
                  </a:lnTo>
                  <a:lnTo>
                    <a:pt x="5090" y="875"/>
                  </a:lnTo>
                  <a:lnTo>
                    <a:pt x="4931" y="676"/>
                  </a:lnTo>
                  <a:lnTo>
                    <a:pt x="4772" y="517"/>
                  </a:lnTo>
                  <a:lnTo>
                    <a:pt x="4613" y="358"/>
                  </a:lnTo>
                  <a:lnTo>
                    <a:pt x="4454" y="239"/>
                  </a:lnTo>
                  <a:lnTo>
                    <a:pt x="4374" y="239"/>
                  </a:lnTo>
                  <a:lnTo>
                    <a:pt x="4056" y="8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rgbClr val="009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4551;p124">
              <a:extLst>
                <a:ext uri="{FF2B5EF4-FFF2-40B4-BE49-F238E27FC236}">
                  <a16:creationId xmlns:a16="http://schemas.microsoft.com/office/drawing/2014/main" id="{21F47324-9F09-18AB-C9AB-127CCABBB540}"/>
                </a:ext>
              </a:extLst>
            </p:cNvPr>
            <p:cNvSpPr/>
            <p:nvPr/>
          </p:nvSpPr>
          <p:spPr>
            <a:xfrm>
              <a:off x="6847100" y="3942425"/>
              <a:ext cx="194850" cy="105375"/>
            </a:xfrm>
            <a:custGeom>
              <a:avLst/>
              <a:gdLst/>
              <a:ahLst/>
              <a:cxnLst/>
              <a:rect l="l" t="t" r="r" b="b"/>
              <a:pathLst>
                <a:path w="7794" h="4215" extrusionOk="0">
                  <a:moveTo>
                    <a:pt x="438" y="0"/>
                  </a:moveTo>
                  <a:lnTo>
                    <a:pt x="199" y="119"/>
                  </a:lnTo>
                  <a:lnTo>
                    <a:pt x="80" y="278"/>
                  </a:lnTo>
                  <a:lnTo>
                    <a:pt x="1" y="437"/>
                  </a:lnTo>
                  <a:lnTo>
                    <a:pt x="1" y="676"/>
                  </a:lnTo>
                  <a:lnTo>
                    <a:pt x="120" y="875"/>
                  </a:lnTo>
                  <a:lnTo>
                    <a:pt x="358" y="1113"/>
                  </a:lnTo>
                  <a:lnTo>
                    <a:pt x="676" y="1352"/>
                  </a:lnTo>
                  <a:lnTo>
                    <a:pt x="1591" y="1829"/>
                  </a:lnTo>
                  <a:lnTo>
                    <a:pt x="2585" y="2425"/>
                  </a:lnTo>
                  <a:lnTo>
                    <a:pt x="3579" y="3022"/>
                  </a:lnTo>
                  <a:lnTo>
                    <a:pt x="4493" y="3539"/>
                  </a:lnTo>
                  <a:lnTo>
                    <a:pt x="5050" y="3777"/>
                  </a:lnTo>
                  <a:lnTo>
                    <a:pt x="5686" y="3976"/>
                  </a:lnTo>
                  <a:lnTo>
                    <a:pt x="6362" y="4135"/>
                  </a:lnTo>
                  <a:lnTo>
                    <a:pt x="6680" y="4175"/>
                  </a:lnTo>
                  <a:lnTo>
                    <a:pt x="6998" y="4215"/>
                  </a:lnTo>
                  <a:lnTo>
                    <a:pt x="7237" y="4215"/>
                  </a:lnTo>
                  <a:lnTo>
                    <a:pt x="7436" y="4135"/>
                  </a:lnTo>
                  <a:lnTo>
                    <a:pt x="7595" y="4095"/>
                  </a:lnTo>
                  <a:lnTo>
                    <a:pt x="7714" y="3976"/>
                  </a:lnTo>
                  <a:lnTo>
                    <a:pt x="7793" y="3817"/>
                  </a:lnTo>
                  <a:lnTo>
                    <a:pt x="7793" y="3618"/>
                  </a:lnTo>
                  <a:lnTo>
                    <a:pt x="7754" y="3380"/>
                  </a:lnTo>
                  <a:lnTo>
                    <a:pt x="7595" y="3101"/>
                  </a:lnTo>
                  <a:lnTo>
                    <a:pt x="7276" y="2624"/>
                  </a:lnTo>
                  <a:lnTo>
                    <a:pt x="6879" y="2187"/>
                  </a:lnTo>
                  <a:lnTo>
                    <a:pt x="6402" y="1829"/>
                  </a:lnTo>
                  <a:lnTo>
                    <a:pt x="5925" y="1471"/>
                  </a:lnTo>
                  <a:lnTo>
                    <a:pt x="5368" y="1193"/>
                  </a:lnTo>
                  <a:lnTo>
                    <a:pt x="4811" y="954"/>
                  </a:lnTo>
                  <a:lnTo>
                    <a:pt x="4255" y="716"/>
                  </a:lnTo>
                  <a:lnTo>
                    <a:pt x="3698" y="557"/>
                  </a:lnTo>
                  <a:lnTo>
                    <a:pt x="2625" y="278"/>
                  </a:lnTo>
                  <a:lnTo>
                    <a:pt x="1750" y="119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00B0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4552;p124">
              <a:extLst>
                <a:ext uri="{FF2B5EF4-FFF2-40B4-BE49-F238E27FC236}">
                  <a16:creationId xmlns:a16="http://schemas.microsoft.com/office/drawing/2014/main" id="{12155AA7-6BF0-6A51-AECF-A431EEDC3253}"/>
                </a:ext>
              </a:extLst>
            </p:cNvPr>
            <p:cNvSpPr/>
            <p:nvPr/>
          </p:nvSpPr>
          <p:spPr>
            <a:xfrm>
              <a:off x="6847100" y="3942425"/>
              <a:ext cx="194850" cy="105375"/>
            </a:xfrm>
            <a:custGeom>
              <a:avLst/>
              <a:gdLst/>
              <a:ahLst/>
              <a:cxnLst/>
              <a:rect l="l" t="t" r="r" b="b"/>
              <a:pathLst>
                <a:path w="7794" h="4215" fill="none" extrusionOk="0">
                  <a:moveTo>
                    <a:pt x="716" y="0"/>
                  </a:moveTo>
                  <a:lnTo>
                    <a:pt x="716" y="0"/>
                  </a:lnTo>
                  <a:lnTo>
                    <a:pt x="438" y="0"/>
                  </a:lnTo>
                  <a:lnTo>
                    <a:pt x="199" y="119"/>
                  </a:lnTo>
                  <a:lnTo>
                    <a:pt x="80" y="278"/>
                  </a:lnTo>
                  <a:lnTo>
                    <a:pt x="1" y="437"/>
                  </a:lnTo>
                  <a:lnTo>
                    <a:pt x="1" y="676"/>
                  </a:lnTo>
                  <a:lnTo>
                    <a:pt x="120" y="875"/>
                  </a:lnTo>
                  <a:lnTo>
                    <a:pt x="358" y="1113"/>
                  </a:lnTo>
                  <a:lnTo>
                    <a:pt x="676" y="1352"/>
                  </a:lnTo>
                  <a:lnTo>
                    <a:pt x="676" y="1352"/>
                  </a:lnTo>
                  <a:lnTo>
                    <a:pt x="1591" y="1829"/>
                  </a:lnTo>
                  <a:lnTo>
                    <a:pt x="2585" y="2425"/>
                  </a:lnTo>
                  <a:lnTo>
                    <a:pt x="3579" y="3022"/>
                  </a:lnTo>
                  <a:lnTo>
                    <a:pt x="4493" y="3539"/>
                  </a:lnTo>
                  <a:lnTo>
                    <a:pt x="4493" y="3539"/>
                  </a:lnTo>
                  <a:lnTo>
                    <a:pt x="5050" y="3777"/>
                  </a:lnTo>
                  <a:lnTo>
                    <a:pt x="5686" y="3976"/>
                  </a:lnTo>
                  <a:lnTo>
                    <a:pt x="6362" y="4135"/>
                  </a:lnTo>
                  <a:lnTo>
                    <a:pt x="6680" y="4175"/>
                  </a:lnTo>
                  <a:lnTo>
                    <a:pt x="6998" y="4215"/>
                  </a:lnTo>
                  <a:lnTo>
                    <a:pt x="6998" y="4215"/>
                  </a:lnTo>
                  <a:lnTo>
                    <a:pt x="7237" y="4215"/>
                  </a:lnTo>
                  <a:lnTo>
                    <a:pt x="7436" y="4135"/>
                  </a:lnTo>
                  <a:lnTo>
                    <a:pt x="7595" y="4095"/>
                  </a:lnTo>
                  <a:lnTo>
                    <a:pt x="7714" y="3976"/>
                  </a:lnTo>
                  <a:lnTo>
                    <a:pt x="7793" y="3817"/>
                  </a:lnTo>
                  <a:lnTo>
                    <a:pt x="7793" y="3618"/>
                  </a:lnTo>
                  <a:lnTo>
                    <a:pt x="7754" y="3380"/>
                  </a:lnTo>
                  <a:lnTo>
                    <a:pt x="7595" y="3101"/>
                  </a:lnTo>
                  <a:lnTo>
                    <a:pt x="7595" y="3101"/>
                  </a:lnTo>
                  <a:lnTo>
                    <a:pt x="7276" y="2624"/>
                  </a:lnTo>
                  <a:lnTo>
                    <a:pt x="6879" y="2187"/>
                  </a:lnTo>
                  <a:lnTo>
                    <a:pt x="6402" y="1829"/>
                  </a:lnTo>
                  <a:lnTo>
                    <a:pt x="5925" y="1471"/>
                  </a:lnTo>
                  <a:lnTo>
                    <a:pt x="5368" y="1193"/>
                  </a:lnTo>
                  <a:lnTo>
                    <a:pt x="4811" y="954"/>
                  </a:lnTo>
                  <a:lnTo>
                    <a:pt x="4255" y="716"/>
                  </a:lnTo>
                  <a:lnTo>
                    <a:pt x="3698" y="557"/>
                  </a:lnTo>
                  <a:lnTo>
                    <a:pt x="2625" y="278"/>
                  </a:lnTo>
                  <a:lnTo>
                    <a:pt x="1750" y="119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7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4553;p124">
              <a:extLst>
                <a:ext uri="{FF2B5EF4-FFF2-40B4-BE49-F238E27FC236}">
                  <a16:creationId xmlns:a16="http://schemas.microsoft.com/office/drawing/2014/main" id="{F6A1B8B2-4760-1DA1-5CD1-456A4242089F}"/>
                </a:ext>
              </a:extLst>
            </p:cNvPr>
            <p:cNvSpPr/>
            <p:nvPr/>
          </p:nvSpPr>
          <p:spPr>
            <a:xfrm>
              <a:off x="6319300" y="4186925"/>
              <a:ext cx="10950" cy="8975"/>
            </a:xfrm>
            <a:custGeom>
              <a:avLst/>
              <a:gdLst/>
              <a:ahLst/>
              <a:cxnLst/>
              <a:rect l="l" t="t" r="r" b="b"/>
              <a:pathLst>
                <a:path w="438" h="359" extrusionOk="0">
                  <a:moveTo>
                    <a:pt x="0" y="1"/>
                  </a:moveTo>
                  <a:lnTo>
                    <a:pt x="0" y="1"/>
                  </a:lnTo>
                  <a:lnTo>
                    <a:pt x="159" y="41"/>
                  </a:lnTo>
                  <a:lnTo>
                    <a:pt x="279" y="120"/>
                  </a:lnTo>
                  <a:lnTo>
                    <a:pt x="358" y="23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358" y="239"/>
                  </a:lnTo>
                  <a:lnTo>
                    <a:pt x="279" y="120"/>
                  </a:lnTo>
                  <a:lnTo>
                    <a:pt x="159" y="4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E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4554;p124">
              <a:extLst>
                <a:ext uri="{FF2B5EF4-FFF2-40B4-BE49-F238E27FC236}">
                  <a16:creationId xmlns:a16="http://schemas.microsoft.com/office/drawing/2014/main" id="{749E63CC-9631-CDDA-C722-88258916D88C}"/>
                </a:ext>
              </a:extLst>
            </p:cNvPr>
            <p:cNvSpPr/>
            <p:nvPr/>
          </p:nvSpPr>
          <p:spPr>
            <a:xfrm>
              <a:off x="6319300" y="4186925"/>
              <a:ext cx="10950" cy="8975"/>
            </a:xfrm>
            <a:custGeom>
              <a:avLst/>
              <a:gdLst/>
              <a:ahLst/>
              <a:cxnLst/>
              <a:rect l="l" t="t" r="r" b="b"/>
              <a:pathLst>
                <a:path w="438" h="35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59" y="41"/>
                  </a:lnTo>
                  <a:lnTo>
                    <a:pt x="279" y="120"/>
                  </a:lnTo>
                  <a:lnTo>
                    <a:pt x="358" y="23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358" y="239"/>
                  </a:lnTo>
                  <a:lnTo>
                    <a:pt x="279" y="120"/>
                  </a:lnTo>
                  <a:lnTo>
                    <a:pt x="159" y="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4555;p124">
              <a:extLst>
                <a:ext uri="{FF2B5EF4-FFF2-40B4-BE49-F238E27FC236}">
                  <a16:creationId xmlns:a16="http://schemas.microsoft.com/office/drawing/2014/main" id="{EBAA4E3C-B120-2712-F36C-1FEC55271AC7}"/>
                </a:ext>
              </a:extLst>
            </p:cNvPr>
            <p:cNvSpPr/>
            <p:nvPr/>
          </p:nvSpPr>
          <p:spPr>
            <a:xfrm>
              <a:off x="6319300" y="418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4556;p124">
              <a:extLst>
                <a:ext uri="{FF2B5EF4-FFF2-40B4-BE49-F238E27FC236}">
                  <a16:creationId xmlns:a16="http://schemas.microsoft.com/office/drawing/2014/main" id="{6248C503-F178-1205-1E0F-CF39D370FDBB}"/>
                </a:ext>
              </a:extLst>
            </p:cNvPr>
            <p:cNvSpPr/>
            <p:nvPr/>
          </p:nvSpPr>
          <p:spPr>
            <a:xfrm>
              <a:off x="6319300" y="418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4557;p124">
              <a:extLst>
                <a:ext uri="{FF2B5EF4-FFF2-40B4-BE49-F238E27FC236}">
                  <a16:creationId xmlns:a16="http://schemas.microsoft.com/office/drawing/2014/main" id="{A80BB3DC-CE8F-9D78-465E-CFA79437278A}"/>
                </a:ext>
              </a:extLst>
            </p:cNvPr>
            <p:cNvSpPr/>
            <p:nvPr/>
          </p:nvSpPr>
          <p:spPr>
            <a:xfrm>
              <a:off x="6202000" y="4102450"/>
              <a:ext cx="128250" cy="93450"/>
            </a:xfrm>
            <a:custGeom>
              <a:avLst/>
              <a:gdLst/>
              <a:ahLst/>
              <a:cxnLst/>
              <a:rect l="l" t="t" r="r" b="b"/>
              <a:pathLst>
                <a:path w="5130" h="3738" extrusionOk="0">
                  <a:moveTo>
                    <a:pt x="40" y="0"/>
                  </a:moveTo>
                  <a:lnTo>
                    <a:pt x="1" y="80"/>
                  </a:lnTo>
                  <a:lnTo>
                    <a:pt x="40" y="199"/>
                  </a:lnTo>
                  <a:lnTo>
                    <a:pt x="120" y="438"/>
                  </a:lnTo>
                  <a:lnTo>
                    <a:pt x="279" y="676"/>
                  </a:lnTo>
                  <a:lnTo>
                    <a:pt x="478" y="915"/>
                  </a:lnTo>
                  <a:lnTo>
                    <a:pt x="756" y="1114"/>
                  </a:lnTo>
                  <a:lnTo>
                    <a:pt x="995" y="1312"/>
                  </a:lnTo>
                  <a:lnTo>
                    <a:pt x="1273" y="1432"/>
                  </a:lnTo>
                  <a:lnTo>
                    <a:pt x="1512" y="1511"/>
                  </a:lnTo>
                  <a:lnTo>
                    <a:pt x="1710" y="1591"/>
                  </a:lnTo>
                  <a:lnTo>
                    <a:pt x="1909" y="1710"/>
                  </a:lnTo>
                  <a:lnTo>
                    <a:pt x="2068" y="1829"/>
                  </a:lnTo>
                  <a:lnTo>
                    <a:pt x="2187" y="1988"/>
                  </a:lnTo>
                  <a:lnTo>
                    <a:pt x="2307" y="2227"/>
                  </a:lnTo>
                  <a:lnTo>
                    <a:pt x="2386" y="2426"/>
                  </a:lnTo>
                  <a:lnTo>
                    <a:pt x="2426" y="2664"/>
                  </a:lnTo>
                  <a:lnTo>
                    <a:pt x="2506" y="2863"/>
                  </a:lnTo>
                  <a:lnTo>
                    <a:pt x="2665" y="3102"/>
                  </a:lnTo>
                  <a:lnTo>
                    <a:pt x="2863" y="3261"/>
                  </a:lnTo>
                  <a:lnTo>
                    <a:pt x="3102" y="3420"/>
                  </a:lnTo>
                  <a:lnTo>
                    <a:pt x="3221" y="3499"/>
                  </a:lnTo>
                  <a:lnTo>
                    <a:pt x="3380" y="3539"/>
                  </a:lnTo>
                  <a:lnTo>
                    <a:pt x="3500" y="3539"/>
                  </a:lnTo>
                  <a:lnTo>
                    <a:pt x="3738" y="3499"/>
                  </a:lnTo>
                  <a:lnTo>
                    <a:pt x="4016" y="3459"/>
                  </a:lnTo>
                  <a:lnTo>
                    <a:pt x="4255" y="3380"/>
                  </a:lnTo>
                  <a:lnTo>
                    <a:pt x="4494" y="3340"/>
                  </a:lnTo>
                  <a:lnTo>
                    <a:pt x="4692" y="3380"/>
                  </a:lnTo>
                  <a:lnTo>
                    <a:pt x="4851" y="3420"/>
                  </a:lnTo>
                  <a:lnTo>
                    <a:pt x="4971" y="3499"/>
                  </a:lnTo>
                  <a:lnTo>
                    <a:pt x="5050" y="3618"/>
                  </a:lnTo>
                  <a:lnTo>
                    <a:pt x="5130" y="3738"/>
                  </a:lnTo>
                  <a:lnTo>
                    <a:pt x="5090" y="3539"/>
                  </a:lnTo>
                  <a:lnTo>
                    <a:pt x="5010" y="3380"/>
                  </a:lnTo>
                  <a:lnTo>
                    <a:pt x="4891" y="3261"/>
                  </a:lnTo>
                  <a:lnTo>
                    <a:pt x="4772" y="3181"/>
                  </a:lnTo>
                  <a:lnTo>
                    <a:pt x="4494" y="3022"/>
                  </a:lnTo>
                  <a:lnTo>
                    <a:pt x="4136" y="2903"/>
                  </a:lnTo>
                  <a:lnTo>
                    <a:pt x="3500" y="2744"/>
                  </a:lnTo>
                  <a:lnTo>
                    <a:pt x="3221" y="2624"/>
                  </a:lnTo>
                  <a:lnTo>
                    <a:pt x="3142" y="2545"/>
                  </a:lnTo>
                  <a:lnTo>
                    <a:pt x="3062" y="2426"/>
                  </a:lnTo>
                  <a:lnTo>
                    <a:pt x="2863" y="1988"/>
                  </a:lnTo>
                  <a:lnTo>
                    <a:pt x="2744" y="1750"/>
                  </a:lnTo>
                  <a:lnTo>
                    <a:pt x="2585" y="1551"/>
                  </a:lnTo>
                  <a:lnTo>
                    <a:pt x="2426" y="1312"/>
                  </a:lnTo>
                  <a:lnTo>
                    <a:pt x="2187" y="1153"/>
                  </a:lnTo>
                  <a:lnTo>
                    <a:pt x="1949" y="994"/>
                  </a:lnTo>
                  <a:lnTo>
                    <a:pt x="1710" y="875"/>
                  </a:lnTo>
                  <a:lnTo>
                    <a:pt x="1233" y="716"/>
                  </a:lnTo>
                  <a:lnTo>
                    <a:pt x="796" y="47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8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4558;p124">
              <a:extLst>
                <a:ext uri="{FF2B5EF4-FFF2-40B4-BE49-F238E27FC236}">
                  <a16:creationId xmlns:a16="http://schemas.microsoft.com/office/drawing/2014/main" id="{E437A6D4-8D25-40B6-8EA3-CE898DBD0614}"/>
                </a:ext>
              </a:extLst>
            </p:cNvPr>
            <p:cNvSpPr/>
            <p:nvPr/>
          </p:nvSpPr>
          <p:spPr>
            <a:xfrm>
              <a:off x="6202000" y="4102450"/>
              <a:ext cx="128250" cy="93450"/>
            </a:xfrm>
            <a:custGeom>
              <a:avLst/>
              <a:gdLst/>
              <a:ahLst/>
              <a:cxnLst/>
              <a:rect l="l" t="t" r="r" b="b"/>
              <a:pathLst>
                <a:path w="5130" h="3738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1" y="80"/>
                  </a:lnTo>
                  <a:lnTo>
                    <a:pt x="40" y="199"/>
                  </a:lnTo>
                  <a:lnTo>
                    <a:pt x="120" y="438"/>
                  </a:lnTo>
                  <a:lnTo>
                    <a:pt x="279" y="676"/>
                  </a:lnTo>
                  <a:lnTo>
                    <a:pt x="478" y="915"/>
                  </a:lnTo>
                  <a:lnTo>
                    <a:pt x="756" y="1114"/>
                  </a:lnTo>
                  <a:lnTo>
                    <a:pt x="995" y="1312"/>
                  </a:lnTo>
                  <a:lnTo>
                    <a:pt x="1273" y="1432"/>
                  </a:lnTo>
                  <a:lnTo>
                    <a:pt x="1512" y="1511"/>
                  </a:lnTo>
                  <a:lnTo>
                    <a:pt x="1512" y="1511"/>
                  </a:lnTo>
                  <a:lnTo>
                    <a:pt x="1710" y="1591"/>
                  </a:lnTo>
                  <a:lnTo>
                    <a:pt x="1909" y="1710"/>
                  </a:lnTo>
                  <a:lnTo>
                    <a:pt x="2068" y="1829"/>
                  </a:lnTo>
                  <a:lnTo>
                    <a:pt x="2187" y="1988"/>
                  </a:lnTo>
                  <a:lnTo>
                    <a:pt x="2187" y="1988"/>
                  </a:lnTo>
                  <a:lnTo>
                    <a:pt x="2307" y="2227"/>
                  </a:lnTo>
                  <a:lnTo>
                    <a:pt x="2386" y="2426"/>
                  </a:lnTo>
                  <a:lnTo>
                    <a:pt x="2426" y="2664"/>
                  </a:lnTo>
                  <a:lnTo>
                    <a:pt x="2506" y="2863"/>
                  </a:lnTo>
                  <a:lnTo>
                    <a:pt x="2506" y="2863"/>
                  </a:lnTo>
                  <a:lnTo>
                    <a:pt x="2665" y="3102"/>
                  </a:lnTo>
                  <a:lnTo>
                    <a:pt x="2863" y="3261"/>
                  </a:lnTo>
                  <a:lnTo>
                    <a:pt x="2863" y="3261"/>
                  </a:lnTo>
                  <a:lnTo>
                    <a:pt x="3102" y="3420"/>
                  </a:lnTo>
                  <a:lnTo>
                    <a:pt x="3221" y="3499"/>
                  </a:lnTo>
                  <a:lnTo>
                    <a:pt x="3380" y="3539"/>
                  </a:lnTo>
                  <a:lnTo>
                    <a:pt x="3380" y="3539"/>
                  </a:lnTo>
                  <a:lnTo>
                    <a:pt x="3500" y="3539"/>
                  </a:lnTo>
                  <a:lnTo>
                    <a:pt x="3500" y="3539"/>
                  </a:lnTo>
                  <a:lnTo>
                    <a:pt x="3738" y="3499"/>
                  </a:lnTo>
                  <a:lnTo>
                    <a:pt x="4016" y="3459"/>
                  </a:lnTo>
                  <a:lnTo>
                    <a:pt x="4016" y="3459"/>
                  </a:lnTo>
                  <a:lnTo>
                    <a:pt x="4255" y="3380"/>
                  </a:lnTo>
                  <a:lnTo>
                    <a:pt x="4494" y="3340"/>
                  </a:lnTo>
                  <a:lnTo>
                    <a:pt x="4494" y="334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851" y="3420"/>
                  </a:lnTo>
                  <a:lnTo>
                    <a:pt x="4971" y="3499"/>
                  </a:lnTo>
                  <a:lnTo>
                    <a:pt x="5050" y="3618"/>
                  </a:lnTo>
                  <a:lnTo>
                    <a:pt x="5130" y="3738"/>
                  </a:lnTo>
                  <a:lnTo>
                    <a:pt x="5130" y="3738"/>
                  </a:lnTo>
                  <a:lnTo>
                    <a:pt x="5090" y="3539"/>
                  </a:lnTo>
                  <a:lnTo>
                    <a:pt x="5010" y="3380"/>
                  </a:lnTo>
                  <a:lnTo>
                    <a:pt x="4891" y="3261"/>
                  </a:lnTo>
                  <a:lnTo>
                    <a:pt x="4772" y="3181"/>
                  </a:lnTo>
                  <a:lnTo>
                    <a:pt x="4494" y="3022"/>
                  </a:lnTo>
                  <a:lnTo>
                    <a:pt x="4136" y="2903"/>
                  </a:lnTo>
                  <a:lnTo>
                    <a:pt x="3500" y="2744"/>
                  </a:lnTo>
                  <a:lnTo>
                    <a:pt x="3221" y="2624"/>
                  </a:lnTo>
                  <a:lnTo>
                    <a:pt x="3142" y="2545"/>
                  </a:lnTo>
                  <a:lnTo>
                    <a:pt x="3062" y="2426"/>
                  </a:lnTo>
                  <a:lnTo>
                    <a:pt x="3062" y="2426"/>
                  </a:lnTo>
                  <a:lnTo>
                    <a:pt x="2863" y="1988"/>
                  </a:lnTo>
                  <a:lnTo>
                    <a:pt x="2744" y="1750"/>
                  </a:lnTo>
                  <a:lnTo>
                    <a:pt x="2585" y="1551"/>
                  </a:lnTo>
                  <a:lnTo>
                    <a:pt x="2426" y="1312"/>
                  </a:lnTo>
                  <a:lnTo>
                    <a:pt x="2187" y="1153"/>
                  </a:lnTo>
                  <a:lnTo>
                    <a:pt x="1949" y="994"/>
                  </a:lnTo>
                  <a:lnTo>
                    <a:pt x="1710" y="875"/>
                  </a:lnTo>
                  <a:lnTo>
                    <a:pt x="1710" y="875"/>
                  </a:lnTo>
                  <a:lnTo>
                    <a:pt x="1233" y="716"/>
                  </a:lnTo>
                  <a:lnTo>
                    <a:pt x="796" y="477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138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131D02-F6B5-42B5-7ADC-F14990817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487"/>
            <a:ext cx="9144000" cy="43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28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BDNS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Código QR&#10;&#10;Descripción generada automáticamente">
            <a:extLst>
              <a:ext uri="{FF2B5EF4-FFF2-40B4-BE49-F238E27FC236}">
                <a16:creationId xmlns:a16="http://schemas.microsoft.com/office/drawing/2014/main" id="{ECDFAAF5-098A-8240-063D-E7F09D9B4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7269"/>
            <a:ext cx="9144000" cy="3128962"/>
          </a:xfrm>
          <a:prstGeom prst="rect">
            <a:avLst/>
          </a:prstGeom>
        </p:spPr>
      </p:pic>
      <p:grpSp>
        <p:nvGrpSpPr>
          <p:cNvPr id="2" name="Google Shape;2999;p104">
            <a:extLst>
              <a:ext uri="{FF2B5EF4-FFF2-40B4-BE49-F238E27FC236}">
                <a16:creationId xmlns:a16="http://schemas.microsoft.com/office/drawing/2014/main" id="{C411333B-5E4A-EFE5-DF29-3A38751BE73B}"/>
              </a:ext>
            </a:extLst>
          </p:cNvPr>
          <p:cNvGrpSpPr/>
          <p:nvPr/>
        </p:nvGrpSpPr>
        <p:grpSpPr>
          <a:xfrm>
            <a:off x="66356" y="4055940"/>
            <a:ext cx="961200" cy="572550"/>
            <a:chOff x="5193125" y="1612525"/>
            <a:chExt cx="961200" cy="572550"/>
          </a:xfrm>
        </p:grpSpPr>
        <p:sp>
          <p:nvSpPr>
            <p:cNvPr id="4" name="Google Shape;3000;p104">
              <a:extLst>
                <a:ext uri="{FF2B5EF4-FFF2-40B4-BE49-F238E27FC236}">
                  <a16:creationId xmlns:a16="http://schemas.microsoft.com/office/drawing/2014/main" id="{7D481E4F-18D5-36F5-BD68-CD78337B2082}"/>
                </a:ext>
              </a:extLst>
            </p:cNvPr>
            <p:cNvSpPr/>
            <p:nvPr/>
          </p:nvSpPr>
          <p:spPr>
            <a:xfrm>
              <a:off x="573482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extrusionOk="0">
                  <a:moveTo>
                    <a:pt x="1671" y="1"/>
                  </a:moveTo>
                  <a:lnTo>
                    <a:pt x="1551" y="41"/>
                  </a:lnTo>
                  <a:lnTo>
                    <a:pt x="1432" y="120"/>
                  </a:lnTo>
                  <a:lnTo>
                    <a:pt x="1353" y="239"/>
                  </a:lnTo>
                  <a:lnTo>
                    <a:pt x="1313" y="359"/>
                  </a:lnTo>
                  <a:lnTo>
                    <a:pt x="1313" y="478"/>
                  </a:lnTo>
                  <a:lnTo>
                    <a:pt x="1233" y="915"/>
                  </a:lnTo>
                  <a:lnTo>
                    <a:pt x="1154" y="1233"/>
                  </a:lnTo>
                  <a:lnTo>
                    <a:pt x="1035" y="1591"/>
                  </a:lnTo>
                  <a:lnTo>
                    <a:pt x="876" y="1949"/>
                  </a:lnTo>
                  <a:lnTo>
                    <a:pt x="717" y="2267"/>
                  </a:lnTo>
                  <a:lnTo>
                    <a:pt x="478" y="2506"/>
                  </a:lnTo>
                  <a:lnTo>
                    <a:pt x="359" y="2585"/>
                  </a:lnTo>
                  <a:lnTo>
                    <a:pt x="239" y="2665"/>
                  </a:lnTo>
                  <a:lnTo>
                    <a:pt x="120" y="2744"/>
                  </a:lnTo>
                  <a:lnTo>
                    <a:pt x="41" y="2863"/>
                  </a:lnTo>
                  <a:lnTo>
                    <a:pt x="1" y="3022"/>
                  </a:lnTo>
                  <a:lnTo>
                    <a:pt x="1" y="3182"/>
                  </a:lnTo>
                  <a:lnTo>
                    <a:pt x="80" y="3261"/>
                  </a:lnTo>
                  <a:lnTo>
                    <a:pt x="120" y="3341"/>
                  </a:lnTo>
                  <a:lnTo>
                    <a:pt x="239" y="3380"/>
                  </a:lnTo>
                  <a:lnTo>
                    <a:pt x="319" y="3420"/>
                  </a:lnTo>
                  <a:lnTo>
                    <a:pt x="518" y="3420"/>
                  </a:lnTo>
                  <a:lnTo>
                    <a:pt x="717" y="3341"/>
                  </a:lnTo>
                  <a:lnTo>
                    <a:pt x="876" y="3221"/>
                  </a:lnTo>
                  <a:lnTo>
                    <a:pt x="1035" y="3102"/>
                  </a:lnTo>
                  <a:lnTo>
                    <a:pt x="1194" y="2903"/>
                  </a:lnTo>
                  <a:lnTo>
                    <a:pt x="1472" y="2506"/>
                  </a:lnTo>
                  <a:lnTo>
                    <a:pt x="1750" y="2029"/>
                  </a:lnTo>
                  <a:lnTo>
                    <a:pt x="1870" y="1591"/>
                  </a:lnTo>
                  <a:lnTo>
                    <a:pt x="2029" y="1074"/>
                  </a:lnTo>
                  <a:lnTo>
                    <a:pt x="2108" y="557"/>
                  </a:lnTo>
                  <a:lnTo>
                    <a:pt x="2108" y="359"/>
                  </a:lnTo>
                  <a:lnTo>
                    <a:pt x="2068" y="239"/>
                  </a:lnTo>
                  <a:lnTo>
                    <a:pt x="1989" y="120"/>
                  </a:lnTo>
                  <a:lnTo>
                    <a:pt x="1830" y="41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01;p104">
              <a:extLst>
                <a:ext uri="{FF2B5EF4-FFF2-40B4-BE49-F238E27FC236}">
                  <a16:creationId xmlns:a16="http://schemas.microsoft.com/office/drawing/2014/main" id="{B19E3D01-905C-0D16-EAF8-F7964C06CB33}"/>
                </a:ext>
              </a:extLst>
            </p:cNvPr>
            <p:cNvSpPr/>
            <p:nvPr/>
          </p:nvSpPr>
          <p:spPr>
            <a:xfrm>
              <a:off x="573482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fill="none" extrusionOk="0">
                  <a:moveTo>
                    <a:pt x="319" y="3420"/>
                  </a:moveTo>
                  <a:lnTo>
                    <a:pt x="319" y="3420"/>
                  </a:lnTo>
                  <a:lnTo>
                    <a:pt x="239" y="3380"/>
                  </a:lnTo>
                  <a:lnTo>
                    <a:pt x="120" y="3341"/>
                  </a:lnTo>
                  <a:lnTo>
                    <a:pt x="80" y="3261"/>
                  </a:lnTo>
                  <a:lnTo>
                    <a:pt x="1" y="3182"/>
                  </a:lnTo>
                  <a:lnTo>
                    <a:pt x="1" y="3182"/>
                  </a:lnTo>
                  <a:lnTo>
                    <a:pt x="1" y="3022"/>
                  </a:lnTo>
                  <a:lnTo>
                    <a:pt x="41" y="2863"/>
                  </a:lnTo>
                  <a:lnTo>
                    <a:pt x="120" y="2744"/>
                  </a:lnTo>
                  <a:lnTo>
                    <a:pt x="239" y="2665"/>
                  </a:lnTo>
                  <a:lnTo>
                    <a:pt x="239" y="2665"/>
                  </a:lnTo>
                  <a:lnTo>
                    <a:pt x="359" y="2585"/>
                  </a:lnTo>
                  <a:lnTo>
                    <a:pt x="478" y="2506"/>
                  </a:lnTo>
                  <a:lnTo>
                    <a:pt x="717" y="2267"/>
                  </a:lnTo>
                  <a:lnTo>
                    <a:pt x="876" y="1949"/>
                  </a:lnTo>
                  <a:lnTo>
                    <a:pt x="1035" y="1591"/>
                  </a:lnTo>
                  <a:lnTo>
                    <a:pt x="1154" y="1233"/>
                  </a:lnTo>
                  <a:lnTo>
                    <a:pt x="1233" y="915"/>
                  </a:lnTo>
                  <a:lnTo>
                    <a:pt x="1313" y="478"/>
                  </a:lnTo>
                  <a:lnTo>
                    <a:pt x="1313" y="478"/>
                  </a:lnTo>
                  <a:lnTo>
                    <a:pt x="1313" y="359"/>
                  </a:lnTo>
                  <a:lnTo>
                    <a:pt x="1353" y="239"/>
                  </a:lnTo>
                  <a:lnTo>
                    <a:pt x="1432" y="120"/>
                  </a:lnTo>
                  <a:lnTo>
                    <a:pt x="1551" y="41"/>
                  </a:lnTo>
                  <a:lnTo>
                    <a:pt x="1551" y="41"/>
                  </a:lnTo>
                  <a:lnTo>
                    <a:pt x="1671" y="1"/>
                  </a:lnTo>
                  <a:lnTo>
                    <a:pt x="1830" y="41"/>
                  </a:lnTo>
                  <a:lnTo>
                    <a:pt x="1989" y="120"/>
                  </a:lnTo>
                  <a:lnTo>
                    <a:pt x="2068" y="239"/>
                  </a:lnTo>
                  <a:lnTo>
                    <a:pt x="2068" y="239"/>
                  </a:lnTo>
                  <a:lnTo>
                    <a:pt x="2108" y="359"/>
                  </a:lnTo>
                  <a:lnTo>
                    <a:pt x="2108" y="557"/>
                  </a:lnTo>
                  <a:lnTo>
                    <a:pt x="2029" y="1074"/>
                  </a:lnTo>
                  <a:lnTo>
                    <a:pt x="1870" y="1591"/>
                  </a:lnTo>
                  <a:lnTo>
                    <a:pt x="1750" y="2029"/>
                  </a:lnTo>
                  <a:lnTo>
                    <a:pt x="1750" y="2029"/>
                  </a:lnTo>
                  <a:lnTo>
                    <a:pt x="1472" y="2506"/>
                  </a:lnTo>
                  <a:lnTo>
                    <a:pt x="1194" y="2903"/>
                  </a:lnTo>
                  <a:lnTo>
                    <a:pt x="1035" y="3102"/>
                  </a:lnTo>
                  <a:lnTo>
                    <a:pt x="876" y="3221"/>
                  </a:lnTo>
                  <a:lnTo>
                    <a:pt x="717" y="3341"/>
                  </a:lnTo>
                  <a:lnTo>
                    <a:pt x="518" y="3420"/>
                  </a:lnTo>
                  <a:lnTo>
                    <a:pt x="518" y="3420"/>
                  </a:lnTo>
                  <a:lnTo>
                    <a:pt x="438" y="3420"/>
                  </a:lnTo>
                  <a:lnTo>
                    <a:pt x="319" y="3420"/>
                  </a:lnTo>
                  <a:lnTo>
                    <a:pt x="319" y="3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02;p104">
              <a:extLst>
                <a:ext uri="{FF2B5EF4-FFF2-40B4-BE49-F238E27FC236}">
                  <a16:creationId xmlns:a16="http://schemas.microsoft.com/office/drawing/2014/main" id="{7AE582CB-8009-4789-C450-B93962ADEB08}"/>
                </a:ext>
              </a:extLst>
            </p:cNvPr>
            <p:cNvSpPr/>
            <p:nvPr/>
          </p:nvSpPr>
          <p:spPr>
            <a:xfrm>
              <a:off x="576862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03;p104">
              <a:extLst>
                <a:ext uri="{FF2B5EF4-FFF2-40B4-BE49-F238E27FC236}">
                  <a16:creationId xmlns:a16="http://schemas.microsoft.com/office/drawing/2014/main" id="{E3F0D2F4-0406-A6A2-AB1B-C8B3535B8F23}"/>
                </a:ext>
              </a:extLst>
            </p:cNvPr>
            <p:cNvSpPr/>
            <p:nvPr/>
          </p:nvSpPr>
          <p:spPr>
            <a:xfrm>
              <a:off x="576862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04;p104">
              <a:extLst>
                <a:ext uri="{FF2B5EF4-FFF2-40B4-BE49-F238E27FC236}">
                  <a16:creationId xmlns:a16="http://schemas.microsoft.com/office/drawing/2014/main" id="{86B40916-6638-C1E9-2A17-DBB7280BE8F5}"/>
                </a:ext>
              </a:extLst>
            </p:cNvPr>
            <p:cNvSpPr/>
            <p:nvPr/>
          </p:nvSpPr>
          <p:spPr>
            <a:xfrm>
              <a:off x="5767625" y="1796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05;p104">
              <a:extLst>
                <a:ext uri="{FF2B5EF4-FFF2-40B4-BE49-F238E27FC236}">
                  <a16:creationId xmlns:a16="http://schemas.microsoft.com/office/drawing/2014/main" id="{82012D83-B84C-DF40-4663-688C81B7356F}"/>
                </a:ext>
              </a:extLst>
            </p:cNvPr>
            <p:cNvSpPr/>
            <p:nvPr/>
          </p:nvSpPr>
          <p:spPr>
            <a:xfrm>
              <a:off x="5518150" y="1719875"/>
              <a:ext cx="104400" cy="104400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2108" y="1"/>
                  </a:moveTo>
                  <a:lnTo>
                    <a:pt x="1670" y="40"/>
                  </a:lnTo>
                  <a:lnTo>
                    <a:pt x="1273" y="160"/>
                  </a:lnTo>
                  <a:lnTo>
                    <a:pt x="915" y="359"/>
                  </a:lnTo>
                  <a:lnTo>
                    <a:pt x="597" y="637"/>
                  </a:lnTo>
                  <a:lnTo>
                    <a:pt x="358" y="915"/>
                  </a:lnTo>
                  <a:lnTo>
                    <a:pt x="159" y="1273"/>
                  </a:lnTo>
                  <a:lnTo>
                    <a:pt x="40" y="1671"/>
                  </a:lnTo>
                  <a:lnTo>
                    <a:pt x="0" y="2108"/>
                  </a:lnTo>
                  <a:lnTo>
                    <a:pt x="40" y="2506"/>
                  </a:lnTo>
                  <a:lnTo>
                    <a:pt x="159" y="2903"/>
                  </a:lnTo>
                  <a:lnTo>
                    <a:pt x="358" y="3261"/>
                  </a:lnTo>
                  <a:lnTo>
                    <a:pt x="597" y="3579"/>
                  </a:lnTo>
                  <a:lnTo>
                    <a:pt x="915" y="3818"/>
                  </a:lnTo>
                  <a:lnTo>
                    <a:pt x="1273" y="4016"/>
                  </a:lnTo>
                  <a:lnTo>
                    <a:pt x="1670" y="4136"/>
                  </a:lnTo>
                  <a:lnTo>
                    <a:pt x="2108" y="4175"/>
                  </a:lnTo>
                  <a:lnTo>
                    <a:pt x="2505" y="4136"/>
                  </a:lnTo>
                  <a:lnTo>
                    <a:pt x="2903" y="4016"/>
                  </a:lnTo>
                  <a:lnTo>
                    <a:pt x="3261" y="3818"/>
                  </a:lnTo>
                  <a:lnTo>
                    <a:pt x="3579" y="3579"/>
                  </a:lnTo>
                  <a:lnTo>
                    <a:pt x="3817" y="3261"/>
                  </a:lnTo>
                  <a:lnTo>
                    <a:pt x="4016" y="2903"/>
                  </a:lnTo>
                  <a:lnTo>
                    <a:pt x="4135" y="2506"/>
                  </a:lnTo>
                  <a:lnTo>
                    <a:pt x="4175" y="2108"/>
                  </a:lnTo>
                  <a:lnTo>
                    <a:pt x="4135" y="1671"/>
                  </a:lnTo>
                  <a:lnTo>
                    <a:pt x="4016" y="1273"/>
                  </a:lnTo>
                  <a:lnTo>
                    <a:pt x="3817" y="915"/>
                  </a:lnTo>
                  <a:lnTo>
                    <a:pt x="3579" y="637"/>
                  </a:lnTo>
                  <a:lnTo>
                    <a:pt x="3261" y="359"/>
                  </a:lnTo>
                  <a:lnTo>
                    <a:pt x="2903" y="160"/>
                  </a:lnTo>
                  <a:lnTo>
                    <a:pt x="2505" y="40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06;p104">
              <a:extLst>
                <a:ext uri="{FF2B5EF4-FFF2-40B4-BE49-F238E27FC236}">
                  <a16:creationId xmlns:a16="http://schemas.microsoft.com/office/drawing/2014/main" id="{25B5F78C-4A7B-2F8E-5885-A7704DE8C46D}"/>
                </a:ext>
              </a:extLst>
            </p:cNvPr>
            <p:cNvSpPr/>
            <p:nvPr/>
          </p:nvSpPr>
          <p:spPr>
            <a:xfrm>
              <a:off x="556087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extrusionOk="0">
                  <a:moveTo>
                    <a:pt x="399" y="1"/>
                  </a:moveTo>
                  <a:lnTo>
                    <a:pt x="279" y="41"/>
                  </a:lnTo>
                  <a:lnTo>
                    <a:pt x="120" y="120"/>
                  </a:lnTo>
                  <a:lnTo>
                    <a:pt x="41" y="239"/>
                  </a:lnTo>
                  <a:lnTo>
                    <a:pt x="1" y="359"/>
                  </a:lnTo>
                  <a:lnTo>
                    <a:pt x="1" y="557"/>
                  </a:lnTo>
                  <a:lnTo>
                    <a:pt x="81" y="1074"/>
                  </a:lnTo>
                  <a:lnTo>
                    <a:pt x="200" y="1591"/>
                  </a:lnTo>
                  <a:lnTo>
                    <a:pt x="359" y="2029"/>
                  </a:lnTo>
                  <a:lnTo>
                    <a:pt x="597" y="2506"/>
                  </a:lnTo>
                  <a:lnTo>
                    <a:pt x="915" y="2903"/>
                  </a:lnTo>
                  <a:lnTo>
                    <a:pt x="1035" y="3102"/>
                  </a:lnTo>
                  <a:lnTo>
                    <a:pt x="1234" y="3221"/>
                  </a:lnTo>
                  <a:lnTo>
                    <a:pt x="1393" y="3341"/>
                  </a:lnTo>
                  <a:lnTo>
                    <a:pt x="1591" y="3420"/>
                  </a:lnTo>
                  <a:lnTo>
                    <a:pt x="1790" y="3420"/>
                  </a:lnTo>
                  <a:lnTo>
                    <a:pt x="1870" y="3380"/>
                  </a:lnTo>
                  <a:lnTo>
                    <a:pt x="1949" y="3341"/>
                  </a:lnTo>
                  <a:lnTo>
                    <a:pt x="2029" y="3261"/>
                  </a:lnTo>
                  <a:lnTo>
                    <a:pt x="2068" y="3182"/>
                  </a:lnTo>
                  <a:lnTo>
                    <a:pt x="2108" y="3022"/>
                  </a:lnTo>
                  <a:lnTo>
                    <a:pt x="2068" y="2863"/>
                  </a:lnTo>
                  <a:lnTo>
                    <a:pt x="1989" y="2744"/>
                  </a:lnTo>
                  <a:lnTo>
                    <a:pt x="1870" y="2665"/>
                  </a:lnTo>
                  <a:lnTo>
                    <a:pt x="1711" y="2585"/>
                  </a:lnTo>
                  <a:lnTo>
                    <a:pt x="1591" y="2506"/>
                  </a:lnTo>
                  <a:lnTo>
                    <a:pt x="1393" y="2267"/>
                  </a:lnTo>
                  <a:lnTo>
                    <a:pt x="1194" y="1949"/>
                  </a:lnTo>
                  <a:lnTo>
                    <a:pt x="1074" y="1591"/>
                  </a:lnTo>
                  <a:lnTo>
                    <a:pt x="955" y="1233"/>
                  </a:lnTo>
                  <a:lnTo>
                    <a:pt x="876" y="915"/>
                  </a:lnTo>
                  <a:lnTo>
                    <a:pt x="796" y="478"/>
                  </a:lnTo>
                  <a:lnTo>
                    <a:pt x="796" y="359"/>
                  </a:lnTo>
                  <a:lnTo>
                    <a:pt x="756" y="239"/>
                  </a:lnTo>
                  <a:lnTo>
                    <a:pt x="677" y="120"/>
                  </a:lnTo>
                  <a:lnTo>
                    <a:pt x="558" y="41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07;p104">
              <a:extLst>
                <a:ext uri="{FF2B5EF4-FFF2-40B4-BE49-F238E27FC236}">
                  <a16:creationId xmlns:a16="http://schemas.microsoft.com/office/drawing/2014/main" id="{9EFC7BAC-E2F4-903E-8DC2-8155E3EBAB7E}"/>
                </a:ext>
              </a:extLst>
            </p:cNvPr>
            <p:cNvSpPr/>
            <p:nvPr/>
          </p:nvSpPr>
          <p:spPr>
            <a:xfrm>
              <a:off x="556087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fill="none" extrusionOk="0">
                  <a:moveTo>
                    <a:pt x="1591" y="3420"/>
                  </a:moveTo>
                  <a:lnTo>
                    <a:pt x="1591" y="3420"/>
                  </a:lnTo>
                  <a:lnTo>
                    <a:pt x="1393" y="3341"/>
                  </a:lnTo>
                  <a:lnTo>
                    <a:pt x="1234" y="3221"/>
                  </a:lnTo>
                  <a:lnTo>
                    <a:pt x="1035" y="3102"/>
                  </a:lnTo>
                  <a:lnTo>
                    <a:pt x="915" y="2903"/>
                  </a:lnTo>
                  <a:lnTo>
                    <a:pt x="597" y="2506"/>
                  </a:lnTo>
                  <a:lnTo>
                    <a:pt x="359" y="2029"/>
                  </a:lnTo>
                  <a:lnTo>
                    <a:pt x="359" y="2029"/>
                  </a:lnTo>
                  <a:lnTo>
                    <a:pt x="200" y="1591"/>
                  </a:lnTo>
                  <a:lnTo>
                    <a:pt x="81" y="1074"/>
                  </a:lnTo>
                  <a:lnTo>
                    <a:pt x="1" y="557"/>
                  </a:lnTo>
                  <a:lnTo>
                    <a:pt x="1" y="359"/>
                  </a:lnTo>
                  <a:lnTo>
                    <a:pt x="41" y="239"/>
                  </a:lnTo>
                  <a:lnTo>
                    <a:pt x="41" y="239"/>
                  </a:lnTo>
                  <a:lnTo>
                    <a:pt x="120" y="120"/>
                  </a:lnTo>
                  <a:lnTo>
                    <a:pt x="279" y="41"/>
                  </a:lnTo>
                  <a:lnTo>
                    <a:pt x="399" y="1"/>
                  </a:lnTo>
                  <a:lnTo>
                    <a:pt x="558" y="41"/>
                  </a:lnTo>
                  <a:lnTo>
                    <a:pt x="558" y="41"/>
                  </a:lnTo>
                  <a:lnTo>
                    <a:pt x="677" y="120"/>
                  </a:lnTo>
                  <a:lnTo>
                    <a:pt x="756" y="239"/>
                  </a:lnTo>
                  <a:lnTo>
                    <a:pt x="796" y="359"/>
                  </a:lnTo>
                  <a:lnTo>
                    <a:pt x="796" y="478"/>
                  </a:lnTo>
                  <a:lnTo>
                    <a:pt x="796" y="478"/>
                  </a:lnTo>
                  <a:lnTo>
                    <a:pt x="876" y="915"/>
                  </a:lnTo>
                  <a:lnTo>
                    <a:pt x="955" y="1233"/>
                  </a:lnTo>
                  <a:lnTo>
                    <a:pt x="1074" y="1591"/>
                  </a:lnTo>
                  <a:lnTo>
                    <a:pt x="1194" y="1949"/>
                  </a:lnTo>
                  <a:lnTo>
                    <a:pt x="1393" y="2267"/>
                  </a:lnTo>
                  <a:lnTo>
                    <a:pt x="1591" y="2506"/>
                  </a:lnTo>
                  <a:lnTo>
                    <a:pt x="1711" y="2585"/>
                  </a:lnTo>
                  <a:lnTo>
                    <a:pt x="1870" y="2665"/>
                  </a:lnTo>
                  <a:lnTo>
                    <a:pt x="1870" y="2665"/>
                  </a:lnTo>
                  <a:lnTo>
                    <a:pt x="1989" y="2744"/>
                  </a:lnTo>
                  <a:lnTo>
                    <a:pt x="2068" y="2863"/>
                  </a:lnTo>
                  <a:lnTo>
                    <a:pt x="2108" y="3022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2029" y="3261"/>
                  </a:lnTo>
                  <a:lnTo>
                    <a:pt x="1949" y="3341"/>
                  </a:lnTo>
                  <a:lnTo>
                    <a:pt x="1870" y="3380"/>
                  </a:lnTo>
                  <a:lnTo>
                    <a:pt x="1790" y="3420"/>
                  </a:lnTo>
                  <a:lnTo>
                    <a:pt x="1790" y="3420"/>
                  </a:lnTo>
                  <a:lnTo>
                    <a:pt x="1671" y="3420"/>
                  </a:lnTo>
                  <a:lnTo>
                    <a:pt x="1591" y="3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08;p104">
              <a:extLst>
                <a:ext uri="{FF2B5EF4-FFF2-40B4-BE49-F238E27FC236}">
                  <a16:creationId xmlns:a16="http://schemas.microsoft.com/office/drawing/2014/main" id="{F9F0C0D9-437F-1BCE-1E19-DB9CA2C2FFA7}"/>
                </a:ext>
              </a:extLst>
            </p:cNvPr>
            <p:cNvSpPr/>
            <p:nvPr/>
          </p:nvSpPr>
          <p:spPr>
            <a:xfrm>
              <a:off x="557977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09;p104">
              <a:extLst>
                <a:ext uri="{FF2B5EF4-FFF2-40B4-BE49-F238E27FC236}">
                  <a16:creationId xmlns:a16="http://schemas.microsoft.com/office/drawing/2014/main" id="{B88396C4-09CB-23BA-BED1-B2F5D57CAF81}"/>
                </a:ext>
              </a:extLst>
            </p:cNvPr>
            <p:cNvSpPr/>
            <p:nvPr/>
          </p:nvSpPr>
          <p:spPr>
            <a:xfrm>
              <a:off x="557977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10;p104">
              <a:extLst>
                <a:ext uri="{FF2B5EF4-FFF2-40B4-BE49-F238E27FC236}">
                  <a16:creationId xmlns:a16="http://schemas.microsoft.com/office/drawing/2014/main" id="{120FB0F6-F172-5835-44AF-D8C19648E858}"/>
                </a:ext>
              </a:extLst>
            </p:cNvPr>
            <p:cNvSpPr/>
            <p:nvPr/>
          </p:nvSpPr>
          <p:spPr>
            <a:xfrm>
              <a:off x="5725900" y="1719875"/>
              <a:ext cx="104375" cy="104400"/>
            </a:xfrm>
            <a:custGeom>
              <a:avLst/>
              <a:gdLst/>
              <a:ahLst/>
              <a:cxnLst/>
              <a:rect l="l" t="t" r="r" b="b"/>
              <a:pathLst>
                <a:path w="4175" h="4176" extrusionOk="0">
                  <a:moveTo>
                    <a:pt x="2068" y="1"/>
                  </a:moveTo>
                  <a:lnTo>
                    <a:pt x="1670" y="40"/>
                  </a:lnTo>
                  <a:lnTo>
                    <a:pt x="1272" y="160"/>
                  </a:lnTo>
                  <a:lnTo>
                    <a:pt x="914" y="359"/>
                  </a:lnTo>
                  <a:lnTo>
                    <a:pt x="596" y="637"/>
                  </a:lnTo>
                  <a:lnTo>
                    <a:pt x="358" y="915"/>
                  </a:lnTo>
                  <a:lnTo>
                    <a:pt x="159" y="1273"/>
                  </a:lnTo>
                  <a:lnTo>
                    <a:pt x="40" y="1671"/>
                  </a:lnTo>
                  <a:lnTo>
                    <a:pt x="0" y="2108"/>
                  </a:lnTo>
                  <a:lnTo>
                    <a:pt x="40" y="2506"/>
                  </a:lnTo>
                  <a:lnTo>
                    <a:pt x="159" y="2903"/>
                  </a:lnTo>
                  <a:lnTo>
                    <a:pt x="358" y="3261"/>
                  </a:lnTo>
                  <a:lnTo>
                    <a:pt x="596" y="3579"/>
                  </a:lnTo>
                  <a:lnTo>
                    <a:pt x="914" y="3818"/>
                  </a:lnTo>
                  <a:lnTo>
                    <a:pt x="1272" y="4016"/>
                  </a:lnTo>
                  <a:lnTo>
                    <a:pt x="1670" y="4136"/>
                  </a:lnTo>
                  <a:lnTo>
                    <a:pt x="2068" y="4175"/>
                  </a:lnTo>
                  <a:lnTo>
                    <a:pt x="2505" y="4136"/>
                  </a:lnTo>
                  <a:lnTo>
                    <a:pt x="2902" y="4016"/>
                  </a:lnTo>
                  <a:lnTo>
                    <a:pt x="3260" y="3818"/>
                  </a:lnTo>
                  <a:lnTo>
                    <a:pt x="3539" y="3579"/>
                  </a:lnTo>
                  <a:lnTo>
                    <a:pt x="3817" y="3261"/>
                  </a:lnTo>
                  <a:lnTo>
                    <a:pt x="4016" y="2903"/>
                  </a:lnTo>
                  <a:lnTo>
                    <a:pt x="4135" y="2506"/>
                  </a:lnTo>
                  <a:lnTo>
                    <a:pt x="4175" y="2108"/>
                  </a:lnTo>
                  <a:lnTo>
                    <a:pt x="4135" y="1671"/>
                  </a:lnTo>
                  <a:lnTo>
                    <a:pt x="4016" y="1273"/>
                  </a:lnTo>
                  <a:lnTo>
                    <a:pt x="3817" y="915"/>
                  </a:lnTo>
                  <a:lnTo>
                    <a:pt x="3539" y="637"/>
                  </a:lnTo>
                  <a:lnTo>
                    <a:pt x="3260" y="359"/>
                  </a:lnTo>
                  <a:lnTo>
                    <a:pt x="2902" y="160"/>
                  </a:lnTo>
                  <a:lnTo>
                    <a:pt x="2505" y="4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11;p104">
              <a:extLst>
                <a:ext uri="{FF2B5EF4-FFF2-40B4-BE49-F238E27FC236}">
                  <a16:creationId xmlns:a16="http://schemas.microsoft.com/office/drawing/2014/main" id="{C40F3659-96DA-8143-5F31-43A7B663EBDC}"/>
                </a:ext>
              </a:extLst>
            </p:cNvPr>
            <p:cNvSpPr/>
            <p:nvPr/>
          </p:nvSpPr>
          <p:spPr>
            <a:xfrm>
              <a:off x="5741800" y="1735775"/>
              <a:ext cx="72575" cy="72600"/>
            </a:xfrm>
            <a:custGeom>
              <a:avLst/>
              <a:gdLst/>
              <a:ahLst/>
              <a:cxnLst/>
              <a:rect l="l" t="t" r="r" b="b"/>
              <a:pathLst>
                <a:path w="2903" h="2904" extrusionOk="0">
                  <a:moveTo>
                    <a:pt x="1432" y="1"/>
                  </a:moveTo>
                  <a:lnTo>
                    <a:pt x="1153" y="41"/>
                  </a:lnTo>
                  <a:lnTo>
                    <a:pt x="875" y="120"/>
                  </a:lnTo>
                  <a:lnTo>
                    <a:pt x="636" y="239"/>
                  </a:lnTo>
                  <a:lnTo>
                    <a:pt x="398" y="438"/>
                  </a:lnTo>
                  <a:lnTo>
                    <a:pt x="239" y="637"/>
                  </a:lnTo>
                  <a:lnTo>
                    <a:pt x="119" y="915"/>
                  </a:lnTo>
                  <a:lnTo>
                    <a:pt x="0" y="1154"/>
                  </a:lnTo>
                  <a:lnTo>
                    <a:pt x="0" y="1472"/>
                  </a:lnTo>
                  <a:lnTo>
                    <a:pt x="0" y="1750"/>
                  </a:lnTo>
                  <a:lnTo>
                    <a:pt x="119" y="2029"/>
                  </a:lnTo>
                  <a:lnTo>
                    <a:pt x="239" y="2267"/>
                  </a:lnTo>
                  <a:lnTo>
                    <a:pt x="398" y="2506"/>
                  </a:lnTo>
                  <a:lnTo>
                    <a:pt x="636" y="2665"/>
                  </a:lnTo>
                  <a:lnTo>
                    <a:pt x="875" y="2784"/>
                  </a:lnTo>
                  <a:lnTo>
                    <a:pt x="1153" y="2903"/>
                  </a:lnTo>
                  <a:lnTo>
                    <a:pt x="1750" y="2903"/>
                  </a:lnTo>
                  <a:lnTo>
                    <a:pt x="1988" y="2784"/>
                  </a:lnTo>
                  <a:lnTo>
                    <a:pt x="2266" y="2665"/>
                  </a:lnTo>
                  <a:lnTo>
                    <a:pt x="2465" y="2506"/>
                  </a:lnTo>
                  <a:lnTo>
                    <a:pt x="2664" y="2267"/>
                  </a:lnTo>
                  <a:lnTo>
                    <a:pt x="2783" y="2029"/>
                  </a:lnTo>
                  <a:lnTo>
                    <a:pt x="2863" y="1750"/>
                  </a:lnTo>
                  <a:lnTo>
                    <a:pt x="2903" y="1472"/>
                  </a:lnTo>
                  <a:lnTo>
                    <a:pt x="2863" y="1154"/>
                  </a:lnTo>
                  <a:lnTo>
                    <a:pt x="2783" y="915"/>
                  </a:lnTo>
                  <a:lnTo>
                    <a:pt x="2664" y="637"/>
                  </a:lnTo>
                  <a:lnTo>
                    <a:pt x="2465" y="438"/>
                  </a:lnTo>
                  <a:lnTo>
                    <a:pt x="2266" y="239"/>
                  </a:lnTo>
                  <a:lnTo>
                    <a:pt x="1988" y="120"/>
                  </a:lnTo>
                  <a:lnTo>
                    <a:pt x="1750" y="41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12;p104">
              <a:extLst>
                <a:ext uri="{FF2B5EF4-FFF2-40B4-BE49-F238E27FC236}">
                  <a16:creationId xmlns:a16="http://schemas.microsoft.com/office/drawing/2014/main" id="{B30575C9-5BC2-8637-CCA4-C04868F62017}"/>
                </a:ext>
              </a:extLst>
            </p:cNvPr>
            <p:cNvSpPr/>
            <p:nvPr/>
          </p:nvSpPr>
          <p:spPr>
            <a:xfrm>
              <a:off x="5782550" y="1744725"/>
              <a:ext cx="21900" cy="22900"/>
            </a:xfrm>
            <a:custGeom>
              <a:avLst/>
              <a:gdLst/>
              <a:ahLst/>
              <a:cxnLst/>
              <a:rect l="l" t="t" r="r" b="b"/>
              <a:pathLst>
                <a:path w="876" h="916" extrusionOk="0">
                  <a:moveTo>
                    <a:pt x="438" y="1"/>
                  </a:moveTo>
                  <a:lnTo>
                    <a:pt x="239" y="40"/>
                  </a:lnTo>
                  <a:lnTo>
                    <a:pt x="120" y="160"/>
                  </a:lnTo>
                  <a:lnTo>
                    <a:pt x="0" y="279"/>
                  </a:lnTo>
                  <a:lnTo>
                    <a:pt x="0" y="438"/>
                  </a:lnTo>
                  <a:lnTo>
                    <a:pt x="0" y="637"/>
                  </a:lnTo>
                  <a:lnTo>
                    <a:pt x="120" y="756"/>
                  </a:lnTo>
                  <a:lnTo>
                    <a:pt x="239" y="87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56" y="756"/>
                  </a:lnTo>
                  <a:lnTo>
                    <a:pt x="835" y="637"/>
                  </a:lnTo>
                  <a:lnTo>
                    <a:pt x="875" y="438"/>
                  </a:lnTo>
                  <a:lnTo>
                    <a:pt x="835" y="279"/>
                  </a:lnTo>
                  <a:lnTo>
                    <a:pt x="756" y="16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13;p104">
              <a:extLst>
                <a:ext uri="{FF2B5EF4-FFF2-40B4-BE49-F238E27FC236}">
                  <a16:creationId xmlns:a16="http://schemas.microsoft.com/office/drawing/2014/main" id="{EF628704-78EC-D856-CEC2-DB01B73EA84F}"/>
                </a:ext>
              </a:extLst>
            </p:cNvPr>
            <p:cNvSpPr/>
            <p:nvPr/>
          </p:nvSpPr>
          <p:spPr>
            <a:xfrm>
              <a:off x="5534050" y="1735775"/>
              <a:ext cx="72575" cy="72600"/>
            </a:xfrm>
            <a:custGeom>
              <a:avLst/>
              <a:gdLst/>
              <a:ahLst/>
              <a:cxnLst/>
              <a:rect l="l" t="t" r="r" b="b"/>
              <a:pathLst>
                <a:path w="2903" h="2904" extrusionOk="0">
                  <a:moveTo>
                    <a:pt x="1472" y="1"/>
                  </a:moveTo>
                  <a:lnTo>
                    <a:pt x="1154" y="41"/>
                  </a:lnTo>
                  <a:lnTo>
                    <a:pt x="875" y="120"/>
                  </a:lnTo>
                  <a:lnTo>
                    <a:pt x="637" y="239"/>
                  </a:lnTo>
                  <a:lnTo>
                    <a:pt x="438" y="438"/>
                  </a:lnTo>
                  <a:lnTo>
                    <a:pt x="239" y="637"/>
                  </a:lnTo>
                  <a:lnTo>
                    <a:pt x="120" y="915"/>
                  </a:lnTo>
                  <a:lnTo>
                    <a:pt x="40" y="1154"/>
                  </a:lnTo>
                  <a:lnTo>
                    <a:pt x="0" y="1472"/>
                  </a:lnTo>
                  <a:lnTo>
                    <a:pt x="40" y="1750"/>
                  </a:lnTo>
                  <a:lnTo>
                    <a:pt x="120" y="2029"/>
                  </a:lnTo>
                  <a:lnTo>
                    <a:pt x="239" y="2267"/>
                  </a:lnTo>
                  <a:lnTo>
                    <a:pt x="438" y="2506"/>
                  </a:lnTo>
                  <a:lnTo>
                    <a:pt x="637" y="2665"/>
                  </a:lnTo>
                  <a:lnTo>
                    <a:pt x="875" y="2784"/>
                  </a:lnTo>
                  <a:lnTo>
                    <a:pt x="1154" y="2903"/>
                  </a:lnTo>
                  <a:lnTo>
                    <a:pt x="1750" y="2903"/>
                  </a:lnTo>
                  <a:lnTo>
                    <a:pt x="2028" y="2784"/>
                  </a:lnTo>
                  <a:lnTo>
                    <a:pt x="2267" y="2665"/>
                  </a:lnTo>
                  <a:lnTo>
                    <a:pt x="2466" y="2506"/>
                  </a:lnTo>
                  <a:lnTo>
                    <a:pt x="2664" y="2267"/>
                  </a:lnTo>
                  <a:lnTo>
                    <a:pt x="2784" y="2029"/>
                  </a:lnTo>
                  <a:lnTo>
                    <a:pt x="2863" y="1750"/>
                  </a:lnTo>
                  <a:lnTo>
                    <a:pt x="2903" y="1472"/>
                  </a:lnTo>
                  <a:lnTo>
                    <a:pt x="2863" y="1154"/>
                  </a:lnTo>
                  <a:lnTo>
                    <a:pt x="2784" y="915"/>
                  </a:lnTo>
                  <a:lnTo>
                    <a:pt x="2664" y="637"/>
                  </a:lnTo>
                  <a:lnTo>
                    <a:pt x="2466" y="438"/>
                  </a:lnTo>
                  <a:lnTo>
                    <a:pt x="2267" y="239"/>
                  </a:lnTo>
                  <a:lnTo>
                    <a:pt x="2028" y="120"/>
                  </a:lnTo>
                  <a:lnTo>
                    <a:pt x="1750" y="41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14;p104">
              <a:extLst>
                <a:ext uri="{FF2B5EF4-FFF2-40B4-BE49-F238E27FC236}">
                  <a16:creationId xmlns:a16="http://schemas.microsoft.com/office/drawing/2014/main" id="{D63E5E56-673B-3AB1-B8E5-701A7A9BB73B}"/>
                </a:ext>
              </a:extLst>
            </p:cNvPr>
            <p:cNvSpPr/>
            <p:nvPr/>
          </p:nvSpPr>
          <p:spPr>
            <a:xfrm>
              <a:off x="5574800" y="1744725"/>
              <a:ext cx="21900" cy="22900"/>
            </a:xfrm>
            <a:custGeom>
              <a:avLst/>
              <a:gdLst/>
              <a:ahLst/>
              <a:cxnLst/>
              <a:rect l="l" t="t" r="r" b="b"/>
              <a:pathLst>
                <a:path w="876" h="916" extrusionOk="0">
                  <a:moveTo>
                    <a:pt x="438" y="1"/>
                  </a:moveTo>
                  <a:lnTo>
                    <a:pt x="279" y="40"/>
                  </a:lnTo>
                  <a:lnTo>
                    <a:pt x="120" y="160"/>
                  </a:lnTo>
                  <a:lnTo>
                    <a:pt x="40" y="279"/>
                  </a:lnTo>
                  <a:lnTo>
                    <a:pt x="1" y="438"/>
                  </a:lnTo>
                  <a:lnTo>
                    <a:pt x="40" y="637"/>
                  </a:lnTo>
                  <a:lnTo>
                    <a:pt x="120" y="756"/>
                  </a:lnTo>
                  <a:lnTo>
                    <a:pt x="279" y="87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56" y="756"/>
                  </a:lnTo>
                  <a:lnTo>
                    <a:pt x="836" y="637"/>
                  </a:lnTo>
                  <a:lnTo>
                    <a:pt x="875" y="438"/>
                  </a:lnTo>
                  <a:lnTo>
                    <a:pt x="836" y="279"/>
                  </a:lnTo>
                  <a:lnTo>
                    <a:pt x="756" y="16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15;p104">
              <a:extLst>
                <a:ext uri="{FF2B5EF4-FFF2-40B4-BE49-F238E27FC236}">
                  <a16:creationId xmlns:a16="http://schemas.microsoft.com/office/drawing/2014/main" id="{761B6B21-9E05-D8DB-8E9A-3D8B142DC9CB}"/>
                </a:ext>
              </a:extLst>
            </p:cNvPr>
            <p:cNvSpPr/>
            <p:nvPr/>
          </p:nvSpPr>
          <p:spPr>
            <a:xfrm>
              <a:off x="5436650" y="1896800"/>
              <a:ext cx="62625" cy="52725"/>
            </a:xfrm>
            <a:custGeom>
              <a:avLst/>
              <a:gdLst/>
              <a:ahLst/>
              <a:cxnLst/>
              <a:rect l="l" t="t" r="r" b="b"/>
              <a:pathLst>
                <a:path w="2505" h="2109" extrusionOk="0">
                  <a:moveTo>
                    <a:pt x="795" y="1"/>
                  </a:moveTo>
                  <a:lnTo>
                    <a:pt x="557" y="41"/>
                  </a:lnTo>
                  <a:lnTo>
                    <a:pt x="398" y="80"/>
                  </a:lnTo>
                  <a:lnTo>
                    <a:pt x="278" y="160"/>
                  </a:lnTo>
                  <a:lnTo>
                    <a:pt x="159" y="279"/>
                  </a:lnTo>
                  <a:lnTo>
                    <a:pt x="80" y="398"/>
                  </a:lnTo>
                  <a:lnTo>
                    <a:pt x="0" y="557"/>
                  </a:lnTo>
                  <a:lnTo>
                    <a:pt x="0" y="756"/>
                  </a:lnTo>
                  <a:lnTo>
                    <a:pt x="0" y="955"/>
                  </a:lnTo>
                  <a:lnTo>
                    <a:pt x="40" y="1194"/>
                  </a:lnTo>
                  <a:lnTo>
                    <a:pt x="159" y="1432"/>
                  </a:lnTo>
                  <a:lnTo>
                    <a:pt x="278" y="1591"/>
                  </a:lnTo>
                  <a:lnTo>
                    <a:pt x="437" y="1750"/>
                  </a:lnTo>
                  <a:lnTo>
                    <a:pt x="636" y="1869"/>
                  </a:lnTo>
                  <a:lnTo>
                    <a:pt x="875" y="1949"/>
                  </a:lnTo>
                  <a:lnTo>
                    <a:pt x="1074" y="2029"/>
                  </a:lnTo>
                  <a:lnTo>
                    <a:pt x="1551" y="2108"/>
                  </a:lnTo>
                  <a:lnTo>
                    <a:pt x="1829" y="2108"/>
                  </a:lnTo>
                  <a:lnTo>
                    <a:pt x="2028" y="2029"/>
                  </a:lnTo>
                  <a:lnTo>
                    <a:pt x="2227" y="1909"/>
                  </a:lnTo>
                  <a:lnTo>
                    <a:pt x="2386" y="1750"/>
                  </a:lnTo>
                  <a:lnTo>
                    <a:pt x="2465" y="1551"/>
                  </a:lnTo>
                  <a:lnTo>
                    <a:pt x="2505" y="1313"/>
                  </a:lnTo>
                  <a:lnTo>
                    <a:pt x="2465" y="1035"/>
                  </a:lnTo>
                  <a:lnTo>
                    <a:pt x="2346" y="796"/>
                  </a:lnTo>
                  <a:lnTo>
                    <a:pt x="2187" y="597"/>
                  </a:lnTo>
                  <a:lnTo>
                    <a:pt x="2028" y="398"/>
                  </a:lnTo>
                  <a:lnTo>
                    <a:pt x="1789" y="239"/>
                  </a:lnTo>
                  <a:lnTo>
                    <a:pt x="1551" y="120"/>
                  </a:lnTo>
                  <a:lnTo>
                    <a:pt x="1312" y="4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16;p104">
              <a:extLst>
                <a:ext uri="{FF2B5EF4-FFF2-40B4-BE49-F238E27FC236}">
                  <a16:creationId xmlns:a16="http://schemas.microsoft.com/office/drawing/2014/main" id="{78B5E50B-C065-0716-9808-FD89921A0D3F}"/>
                </a:ext>
              </a:extLst>
            </p:cNvPr>
            <p:cNvSpPr/>
            <p:nvPr/>
          </p:nvSpPr>
          <p:spPr>
            <a:xfrm>
              <a:off x="5395875" y="1862025"/>
              <a:ext cx="55700" cy="62650"/>
            </a:xfrm>
            <a:custGeom>
              <a:avLst/>
              <a:gdLst/>
              <a:ahLst/>
              <a:cxnLst/>
              <a:rect l="l" t="t" r="r" b="b"/>
              <a:pathLst>
                <a:path w="2228" h="2506" extrusionOk="0">
                  <a:moveTo>
                    <a:pt x="876" y="0"/>
                  </a:moveTo>
                  <a:lnTo>
                    <a:pt x="717" y="40"/>
                  </a:lnTo>
                  <a:lnTo>
                    <a:pt x="558" y="80"/>
                  </a:lnTo>
                  <a:lnTo>
                    <a:pt x="399" y="120"/>
                  </a:lnTo>
                  <a:lnTo>
                    <a:pt x="279" y="239"/>
                  </a:lnTo>
                  <a:lnTo>
                    <a:pt x="200" y="398"/>
                  </a:lnTo>
                  <a:lnTo>
                    <a:pt x="80" y="597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41" y="1312"/>
                  </a:lnTo>
                  <a:lnTo>
                    <a:pt x="120" y="1511"/>
                  </a:lnTo>
                  <a:lnTo>
                    <a:pt x="240" y="1710"/>
                  </a:lnTo>
                  <a:lnTo>
                    <a:pt x="399" y="1869"/>
                  </a:lnTo>
                  <a:lnTo>
                    <a:pt x="558" y="2068"/>
                  </a:lnTo>
                  <a:lnTo>
                    <a:pt x="915" y="2346"/>
                  </a:lnTo>
                  <a:lnTo>
                    <a:pt x="1154" y="2465"/>
                  </a:lnTo>
                  <a:lnTo>
                    <a:pt x="1393" y="2505"/>
                  </a:lnTo>
                  <a:lnTo>
                    <a:pt x="1631" y="2465"/>
                  </a:lnTo>
                  <a:lnTo>
                    <a:pt x="1830" y="2386"/>
                  </a:lnTo>
                  <a:lnTo>
                    <a:pt x="1989" y="2267"/>
                  </a:lnTo>
                  <a:lnTo>
                    <a:pt x="2148" y="2068"/>
                  </a:lnTo>
                  <a:lnTo>
                    <a:pt x="2227" y="1829"/>
                  </a:lnTo>
                  <a:lnTo>
                    <a:pt x="2227" y="1551"/>
                  </a:lnTo>
                  <a:lnTo>
                    <a:pt x="2227" y="1312"/>
                  </a:lnTo>
                  <a:lnTo>
                    <a:pt x="2108" y="1034"/>
                  </a:lnTo>
                  <a:lnTo>
                    <a:pt x="1989" y="835"/>
                  </a:lnTo>
                  <a:lnTo>
                    <a:pt x="1830" y="597"/>
                  </a:lnTo>
                  <a:lnTo>
                    <a:pt x="1671" y="398"/>
                  </a:lnTo>
                  <a:lnTo>
                    <a:pt x="1472" y="239"/>
                  </a:lnTo>
                  <a:lnTo>
                    <a:pt x="1233" y="120"/>
                  </a:lnTo>
                  <a:lnTo>
                    <a:pt x="1035" y="40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17;p104">
              <a:extLst>
                <a:ext uri="{FF2B5EF4-FFF2-40B4-BE49-F238E27FC236}">
                  <a16:creationId xmlns:a16="http://schemas.microsoft.com/office/drawing/2014/main" id="{458405C0-8BD7-0945-E361-FDB8527F6E41}"/>
                </a:ext>
              </a:extLst>
            </p:cNvPr>
            <p:cNvSpPr/>
            <p:nvPr/>
          </p:nvSpPr>
          <p:spPr>
            <a:xfrm>
              <a:off x="5395875" y="1862025"/>
              <a:ext cx="55700" cy="62650"/>
            </a:xfrm>
            <a:custGeom>
              <a:avLst/>
              <a:gdLst/>
              <a:ahLst/>
              <a:cxnLst/>
              <a:rect l="l" t="t" r="r" b="b"/>
              <a:pathLst>
                <a:path w="2228" h="2506" fill="none" extrusionOk="0">
                  <a:moveTo>
                    <a:pt x="1035" y="40"/>
                  </a:moveTo>
                  <a:lnTo>
                    <a:pt x="1035" y="40"/>
                  </a:lnTo>
                  <a:lnTo>
                    <a:pt x="876" y="0"/>
                  </a:lnTo>
                  <a:lnTo>
                    <a:pt x="717" y="40"/>
                  </a:lnTo>
                  <a:lnTo>
                    <a:pt x="558" y="80"/>
                  </a:lnTo>
                  <a:lnTo>
                    <a:pt x="399" y="120"/>
                  </a:lnTo>
                  <a:lnTo>
                    <a:pt x="279" y="239"/>
                  </a:lnTo>
                  <a:lnTo>
                    <a:pt x="200" y="398"/>
                  </a:lnTo>
                  <a:lnTo>
                    <a:pt x="80" y="597"/>
                  </a:lnTo>
                  <a:lnTo>
                    <a:pt x="41" y="835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41" y="1312"/>
                  </a:lnTo>
                  <a:lnTo>
                    <a:pt x="120" y="1511"/>
                  </a:lnTo>
                  <a:lnTo>
                    <a:pt x="240" y="1710"/>
                  </a:lnTo>
                  <a:lnTo>
                    <a:pt x="399" y="1869"/>
                  </a:lnTo>
                  <a:lnTo>
                    <a:pt x="558" y="2068"/>
                  </a:lnTo>
                  <a:lnTo>
                    <a:pt x="915" y="2346"/>
                  </a:lnTo>
                  <a:lnTo>
                    <a:pt x="915" y="2346"/>
                  </a:lnTo>
                  <a:lnTo>
                    <a:pt x="1154" y="2465"/>
                  </a:lnTo>
                  <a:lnTo>
                    <a:pt x="1393" y="2505"/>
                  </a:lnTo>
                  <a:lnTo>
                    <a:pt x="1631" y="2465"/>
                  </a:lnTo>
                  <a:lnTo>
                    <a:pt x="1830" y="2386"/>
                  </a:lnTo>
                  <a:lnTo>
                    <a:pt x="1989" y="2267"/>
                  </a:lnTo>
                  <a:lnTo>
                    <a:pt x="2148" y="2068"/>
                  </a:lnTo>
                  <a:lnTo>
                    <a:pt x="2227" y="1829"/>
                  </a:lnTo>
                  <a:lnTo>
                    <a:pt x="2227" y="1551"/>
                  </a:lnTo>
                  <a:lnTo>
                    <a:pt x="2227" y="1551"/>
                  </a:lnTo>
                  <a:lnTo>
                    <a:pt x="2227" y="1312"/>
                  </a:lnTo>
                  <a:lnTo>
                    <a:pt x="2108" y="1034"/>
                  </a:lnTo>
                  <a:lnTo>
                    <a:pt x="1989" y="835"/>
                  </a:lnTo>
                  <a:lnTo>
                    <a:pt x="1830" y="597"/>
                  </a:lnTo>
                  <a:lnTo>
                    <a:pt x="1671" y="398"/>
                  </a:lnTo>
                  <a:lnTo>
                    <a:pt x="1472" y="239"/>
                  </a:lnTo>
                  <a:lnTo>
                    <a:pt x="1233" y="120"/>
                  </a:lnTo>
                  <a:lnTo>
                    <a:pt x="1035" y="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18;p104">
              <a:extLst>
                <a:ext uri="{FF2B5EF4-FFF2-40B4-BE49-F238E27FC236}">
                  <a16:creationId xmlns:a16="http://schemas.microsoft.com/office/drawing/2014/main" id="{60F25F25-B212-7D4B-38D5-22FC5457F493}"/>
                </a:ext>
              </a:extLst>
            </p:cNvPr>
            <p:cNvSpPr/>
            <p:nvPr/>
          </p:nvSpPr>
          <p:spPr>
            <a:xfrm>
              <a:off x="5194100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extrusionOk="0">
                  <a:moveTo>
                    <a:pt x="6919" y="1"/>
                  </a:moveTo>
                  <a:lnTo>
                    <a:pt x="6800" y="40"/>
                  </a:lnTo>
                  <a:lnTo>
                    <a:pt x="6720" y="80"/>
                  </a:lnTo>
                  <a:lnTo>
                    <a:pt x="6680" y="120"/>
                  </a:lnTo>
                  <a:lnTo>
                    <a:pt x="6641" y="239"/>
                  </a:lnTo>
                  <a:lnTo>
                    <a:pt x="6641" y="478"/>
                  </a:lnTo>
                  <a:lnTo>
                    <a:pt x="6680" y="637"/>
                  </a:lnTo>
                  <a:lnTo>
                    <a:pt x="6760" y="756"/>
                  </a:lnTo>
                  <a:lnTo>
                    <a:pt x="6800" y="875"/>
                  </a:lnTo>
                  <a:lnTo>
                    <a:pt x="6839" y="1034"/>
                  </a:lnTo>
                  <a:lnTo>
                    <a:pt x="6800" y="1233"/>
                  </a:lnTo>
                  <a:lnTo>
                    <a:pt x="6680" y="1432"/>
                  </a:lnTo>
                  <a:lnTo>
                    <a:pt x="6601" y="1631"/>
                  </a:lnTo>
                  <a:lnTo>
                    <a:pt x="6601" y="1710"/>
                  </a:lnTo>
                  <a:lnTo>
                    <a:pt x="6641" y="1830"/>
                  </a:lnTo>
                  <a:lnTo>
                    <a:pt x="6680" y="1909"/>
                  </a:lnTo>
                  <a:lnTo>
                    <a:pt x="6720" y="1989"/>
                  </a:lnTo>
                  <a:lnTo>
                    <a:pt x="6879" y="2148"/>
                  </a:lnTo>
                  <a:lnTo>
                    <a:pt x="7078" y="2267"/>
                  </a:lnTo>
                  <a:lnTo>
                    <a:pt x="7118" y="2346"/>
                  </a:lnTo>
                  <a:lnTo>
                    <a:pt x="7197" y="2466"/>
                  </a:lnTo>
                  <a:lnTo>
                    <a:pt x="7197" y="2625"/>
                  </a:lnTo>
                  <a:lnTo>
                    <a:pt x="7157" y="2784"/>
                  </a:lnTo>
                  <a:lnTo>
                    <a:pt x="7078" y="2943"/>
                  </a:lnTo>
                  <a:lnTo>
                    <a:pt x="6998" y="3102"/>
                  </a:lnTo>
                  <a:lnTo>
                    <a:pt x="6879" y="3261"/>
                  </a:lnTo>
                  <a:lnTo>
                    <a:pt x="6800" y="3420"/>
                  </a:lnTo>
                  <a:lnTo>
                    <a:pt x="6760" y="3579"/>
                  </a:lnTo>
                  <a:lnTo>
                    <a:pt x="6760" y="3778"/>
                  </a:lnTo>
                  <a:lnTo>
                    <a:pt x="6839" y="3897"/>
                  </a:lnTo>
                  <a:lnTo>
                    <a:pt x="6959" y="4016"/>
                  </a:lnTo>
                  <a:lnTo>
                    <a:pt x="7078" y="4136"/>
                  </a:lnTo>
                  <a:lnTo>
                    <a:pt x="7197" y="4255"/>
                  </a:lnTo>
                  <a:lnTo>
                    <a:pt x="7237" y="4374"/>
                  </a:lnTo>
                  <a:lnTo>
                    <a:pt x="7277" y="4493"/>
                  </a:lnTo>
                  <a:lnTo>
                    <a:pt x="7317" y="4613"/>
                  </a:lnTo>
                  <a:lnTo>
                    <a:pt x="7277" y="4772"/>
                  </a:lnTo>
                  <a:lnTo>
                    <a:pt x="7197" y="5010"/>
                  </a:lnTo>
                  <a:lnTo>
                    <a:pt x="7038" y="5249"/>
                  </a:lnTo>
                  <a:lnTo>
                    <a:pt x="6839" y="5368"/>
                  </a:lnTo>
                  <a:lnTo>
                    <a:pt x="6601" y="5487"/>
                  </a:lnTo>
                  <a:lnTo>
                    <a:pt x="6323" y="5567"/>
                  </a:lnTo>
                  <a:lnTo>
                    <a:pt x="6044" y="5607"/>
                  </a:lnTo>
                  <a:lnTo>
                    <a:pt x="5766" y="5646"/>
                  </a:lnTo>
                  <a:lnTo>
                    <a:pt x="5647" y="5607"/>
                  </a:lnTo>
                  <a:lnTo>
                    <a:pt x="5488" y="5527"/>
                  </a:lnTo>
                  <a:lnTo>
                    <a:pt x="5448" y="5448"/>
                  </a:lnTo>
                  <a:lnTo>
                    <a:pt x="5368" y="5368"/>
                  </a:lnTo>
                  <a:lnTo>
                    <a:pt x="5329" y="5169"/>
                  </a:lnTo>
                  <a:lnTo>
                    <a:pt x="5329" y="4971"/>
                  </a:lnTo>
                  <a:lnTo>
                    <a:pt x="5329" y="4732"/>
                  </a:lnTo>
                  <a:lnTo>
                    <a:pt x="5329" y="4493"/>
                  </a:lnTo>
                  <a:lnTo>
                    <a:pt x="5329" y="4295"/>
                  </a:lnTo>
                  <a:lnTo>
                    <a:pt x="5289" y="4096"/>
                  </a:lnTo>
                  <a:lnTo>
                    <a:pt x="5209" y="4016"/>
                  </a:lnTo>
                  <a:lnTo>
                    <a:pt x="5170" y="3937"/>
                  </a:lnTo>
                  <a:lnTo>
                    <a:pt x="5050" y="3857"/>
                  </a:lnTo>
                  <a:lnTo>
                    <a:pt x="4931" y="3818"/>
                  </a:lnTo>
                  <a:lnTo>
                    <a:pt x="4692" y="3738"/>
                  </a:lnTo>
                  <a:lnTo>
                    <a:pt x="4454" y="3659"/>
                  </a:lnTo>
                  <a:lnTo>
                    <a:pt x="4414" y="3579"/>
                  </a:lnTo>
                  <a:lnTo>
                    <a:pt x="4374" y="3500"/>
                  </a:lnTo>
                  <a:lnTo>
                    <a:pt x="4374" y="3380"/>
                  </a:lnTo>
                  <a:lnTo>
                    <a:pt x="4374" y="3301"/>
                  </a:lnTo>
                  <a:lnTo>
                    <a:pt x="4454" y="3142"/>
                  </a:lnTo>
                  <a:lnTo>
                    <a:pt x="4494" y="2983"/>
                  </a:lnTo>
                  <a:lnTo>
                    <a:pt x="4533" y="2824"/>
                  </a:lnTo>
                  <a:lnTo>
                    <a:pt x="4494" y="2665"/>
                  </a:lnTo>
                  <a:lnTo>
                    <a:pt x="4454" y="2506"/>
                  </a:lnTo>
                  <a:lnTo>
                    <a:pt x="4374" y="2346"/>
                  </a:lnTo>
                  <a:lnTo>
                    <a:pt x="4295" y="2227"/>
                  </a:lnTo>
                  <a:lnTo>
                    <a:pt x="4176" y="2108"/>
                  </a:lnTo>
                  <a:lnTo>
                    <a:pt x="4056" y="2028"/>
                  </a:lnTo>
                  <a:lnTo>
                    <a:pt x="3818" y="1909"/>
                  </a:lnTo>
                  <a:lnTo>
                    <a:pt x="3738" y="1869"/>
                  </a:lnTo>
                  <a:lnTo>
                    <a:pt x="3659" y="1750"/>
                  </a:lnTo>
                  <a:lnTo>
                    <a:pt x="3619" y="1631"/>
                  </a:lnTo>
                  <a:lnTo>
                    <a:pt x="3659" y="1512"/>
                  </a:lnTo>
                  <a:lnTo>
                    <a:pt x="3738" y="1233"/>
                  </a:lnTo>
                  <a:lnTo>
                    <a:pt x="3738" y="1074"/>
                  </a:lnTo>
                  <a:lnTo>
                    <a:pt x="3738" y="995"/>
                  </a:lnTo>
                  <a:lnTo>
                    <a:pt x="3698" y="875"/>
                  </a:lnTo>
                  <a:lnTo>
                    <a:pt x="3619" y="836"/>
                  </a:lnTo>
                  <a:lnTo>
                    <a:pt x="3460" y="756"/>
                  </a:lnTo>
                  <a:lnTo>
                    <a:pt x="3301" y="677"/>
                  </a:lnTo>
                  <a:lnTo>
                    <a:pt x="2824" y="875"/>
                  </a:lnTo>
                  <a:lnTo>
                    <a:pt x="2426" y="1154"/>
                  </a:lnTo>
                  <a:lnTo>
                    <a:pt x="2029" y="1432"/>
                  </a:lnTo>
                  <a:lnTo>
                    <a:pt x="1671" y="1750"/>
                  </a:lnTo>
                  <a:lnTo>
                    <a:pt x="1313" y="2108"/>
                  </a:lnTo>
                  <a:lnTo>
                    <a:pt x="1035" y="2506"/>
                  </a:lnTo>
                  <a:lnTo>
                    <a:pt x="756" y="2903"/>
                  </a:lnTo>
                  <a:lnTo>
                    <a:pt x="557" y="3340"/>
                  </a:lnTo>
                  <a:lnTo>
                    <a:pt x="359" y="3778"/>
                  </a:lnTo>
                  <a:lnTo>
                    <a:pt x="200" y="4215"/>
                  </a:lnTo>
                  <a:lnTo>
                    <a:pt x="80" y="4692"/>
                  </a:lnTo>
                  <a:lnTo>
                    <a:pt x="41" y="5209"/>
                  </a:lnTo>
                  <a:lnTo>
                    <a:pt x="1" y="5686"/>
                  </a:lnTo>
                  <a:lnTo>
                    <a:pt x="41" y="6203"/>
                  </a:lnTo>
                  <a:lnTo>
                    <a:pt x="120" y="6720"/>
                  </a:lnTo>
                  <a:lnTo>
                    <a:pt x="239" y="7197"/>
                  </a:lnTo>
                  <a:lnTo>
                    <a:pt x="398" y="7714"/>
                  </a:lnTo>
                  <a:lnTo>
                    <a:pt x="597" y="8151"/>
                  </a:lnTo>
                  <a:lnTo>
                    <a:pt x="836" y="8589"/>
                  </a:lnTo>
                  <a:lnTo>
                    <a:pt x="1114" y="9026"/>
                  </a:lnTo>
                  <a:lnTo>
                    <a:pt x="1392" y="9344"/>
                  </a:lnTo>
                  <a:lnTo>
                    <a:pt x="1671" y="9662"/>
                  </a:lnTo>
                  <a:lnTo>
                    <a:pt x="1949" y="9940"/>
                  </a:lnTo>
                  <a:lnTo>
                    <a:pt x="2267" y="10219"/>
                  </a:lnTo>
                  <a:lnTo>
                    <a:pt x="2625" y="10457"/>
                  </a:lnTo>
                  <a:lnTo>
                    <a:pt x="2983" y="10656"/>
                  </a:lnTo>
                  <a:lnTo>
                    <a:pt x="3341" y="10855"/>
                  </a:lnTo>
                  <a:lnTo>
                    <a:pt x="3698" y="11054"/>
                  </a:lnTo>
                  <a:lnTo>
                    <a:pt x="4096" y="11173"/>
                  </a:lnTo>
                  <a:lnTo>
                    <a:pt x="4494" y="11292"/>
                  </a:lnTo>
                  <a:lnTo>
                    <a:pt x="4891" y="11372"/>
                  </a:lnTo>
                  <a:lnTo>
                    <a:pt x="5289" y="11451"/>
                  </a:lnTo>
                  <a:lnTo>
                    <a:pt x="5726" y="11491"/>
                  </a:lnTo>
                  <a:lnTo>
                    <a:pt x="6124" y="11491"/>
                  </a:lnTo>
                  <a:lnTo>
                    <a:pt x="6561" y="11451"/>
                  </a:lnTo>
                  <a:lnTo>
                    <a:pt x="6959" y="11412"/>
                  </a:lnTo>
                  <a:lnTo>
                    <a:pt x="7515" y="11292"/>
                  </a:lnTo>
                  <a:lnTo>
                    <a:pt x="8072" y="11093"/>
                  </a:lnTo>
                  <a:lnTo>
                    <a:pt x="8629" y="10855"/>
                  </a:lnTo>
                  <a:lnTo>
                    <a:pt x="9145" y="10537"/>
                  </a:lnTo>
                  <a:lnTo>
                    <a:pt x="9583" y="10179"/>
                  </a:lnTo>
                  <a:lnTo>
                    <a:pt x="10020" y="9781"/>
                  </a:lnTo>
                  <a:lnTo>
                    <a:pt x="10418" y="9344"/>
                  </a:lnTo>
                  <a:lnTo>
                    <a:pt x="10776" y="8867"/>
                  </a:lnTo>
                  <a:lnTo>
                    <a:pt x="11173" y="8112"/>
                  </a:lnTo>
                  <a:lnTo>
                    <a:pt x="11451" y="7396"/>
                  </a:lnTo>
                  <a:lnTo>
                    <a:pt x="11571" y="7038"/>
                  </a:lnTo>
                  <a:lnTo>
                    <a:pt x="11650" y="6680"/>
                  </a:lnTo>
                  <a:lnTo>
                    <a:pt x="11730" y="6322"/>
                  </a:lnTo>
                  <a:lnTo>
                    <a:pt x="11730" y="6004"/>
                  </a:lnTo>
                  <a:lnTo>
                    <a:pt x="11770" y="5646"/>
                  </a:lnTo>
                  <a:lnTo>
                    <a:pt x="11730" y="5289"/>
                  </a:lnTo>
                  <a:lnTo>
                    <a:pt x="11690" y="4891"/>
                  </a:lnTo>
                  <a:lnTo>
                    <a:pt x="11611" y="4533"/>
                  </a:lnTo>
                  <a:lnTo>
                    <a:pt x="11372" y="3778"/>
                  </a:lnTo>
                  <a:lnTo>
                    <a:pt x="11054" y="2983"/>
                  </a:lnTo>
                  <a:lnTo>
                    <a:pt x="10776" y="2386"/>
                  </a:lnTo>
                  <a:lnTo>
                    <a:pt x="10418" y="1830"/>
                  </a:lnTo>
                  <a:lnTo>
                    <a:pt x="10020" y="1353"/>
                  </a:lnTo>
                  <a:lnTo>
                    <a:pt x="9782" y="1114"/>
                  </a:lnTo>
                  <a:lnTo>
                    <a:pt x="9543" y="915"/>
                  </a:lnTo>
                  <a:lnTo>
                    <a:pt x="9026" y="557"/>
                  </a:lnTo>
                  <a:lnTo>
                    <a:pt x="8430" y="279"/>
                  </a:lnTo>
                  <a:lnTo>
                    <a:pt x="7794" y="80"/>
                  </a:lnTo>
                  <a:lnTo>
                    <a:pt x="7515" y="40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19;p104">
              <a:extLst>
                <a:ext uri="{FF2B5EF4-FFF2-40B4-BE49-F238E27FC236}">
                  <a16:creationId xmlns:a16="http://schemas.microsoft.com/office/drawing/2014/main" id="{FC31BC05-7271-9786-F5FD-C6B7A41E0C54}"/>
                </a:ext>
              </a:extLst>
            </p:cNvPr>
            <p:cNvSpPr/>
            <p:nvPr/>
          </p:nvSpPr>
          <p:spPr>
            <a:xfrm>
              <a:off x="5194100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fill="none" extrusionOk="0">
                  <a:moveTo>
                    <a:pt x="239" y="7197"/>
                  </a:moveTo>
                  <a:lnTo>
                    <a:pt x="239" y="7197"/>
                  </a:lnTo>
                  <a:lnTo>
                    <a:pt x="120" y="6720"/>
                  </a:lnTo>
                  <a:lnTo>
                    <a:pt x="41" y="6203"/>
                  </a:lnTo>
                  <a:lnTo>
                    <a:pt x="1" y="5686"/>
                  </a:lnTo>
                  <a:lnTo>
                    <a:pt x="41" y="5209"/>
                  </a:lnTo>
                  <a:lnTo>
                    <a:pt x="80" y="4692"/>
                  </a:lnTo>
                  <a:lnTo>
                    <a:pt x="200" y="4215"/>
                  </a:lnTo>
                  <a:lnTo>
                    <a:pt x="359" y="3778"/>
                  </a:lnTo>
                  <a:lnTo>
                    <a:pt x="557" y="3340"/>
                  </a:lnTo>
                  <a:lnTo>
                    <a:pt x="756" y="2903"/>
                  </a:lnTo>
                  <a:lnTo>
                    <a:pt x="1035" y="2506"/>
                  </a:lnTo>
                  <a:lnTo>
                    <a:pt x="1313" y="2108"/>
                  </a:lnTo>
                  <a:lnTo>
                    <a:pt x="1671" y="1750"/>
                  </a:lnTo>
                  <a:lnTo>
                    <a:pt x="2029" y="1432"/>
                  </a:lnTo>
                  <a:lnTo>
                    <a:pt x="2426" y="1154"/>
                  </a:lnTo>
                  <a:lnTo>
                    <a:pt x="2824" y="875"/>
                  </a:lnTo>
                  <a:lnTo>
                    <a:pt x="3301" y="677"/>
                  </a:lnTo>
                  <a:lnTo>
                    <a:pt x="3301" y="677"/>
                  </a:lnTo>
                  <a:lnTo>
                    <a:pt x="3460" y="756"/>
                  </a:lnTo>
                  <a:lnTo>
                    <a:pt x="3619" y="836"/>
                  </a:lnTo>
                  <a:lnTo>
                    <a:pt x="3698" y="875"/>
                  </a:lnTo>
                  <a:lnTo>
                    <a:pt x="3738" y="995"/>
                  </a:lnTo>
                  <a:lnTo>
                    <a:pt x="3738" y="1074"/>
                  </a:lnTo>
                  <a:lnTo>
                    <a:pt x="3738" y="1233"/>
                  </a:lnTo>
                  <a:lnTo>
                    <a:pt x="3738" y="1233"/>
                  </a:lnTo>
                  <a:lnTo>
                    <a:pt x="3659" y="1512"/>
                  </a:lnTo>
                  <a:lnTo>
                    <a:pt x="3619" y="1631"/>
                  </a:lnTo>
                  <a:lnTo>
                    <a:pt x="3659" y="1750"/>
                  </a:lnTo>
                  <a:lnTo>
                    <a:pt x="3659" y="1750"/>
                  </a:lnTo>
                  <a:lnTo>
                    <a:pt x="3738" y="1869"/>
                  </a:lnTo>
                  <a:lnTo>
                    <a:pt x="3818" y="1909"/>
                  </a:lnTo>
                  <a:lnTo>
                    <a:pt x="4056" y="2028"/>
                  </a:lnTo>
                  <a:lnTo>
                    <a:pt x="4056" y="2028"/>
                  </a:lnTo>
                  <a:lnTo>
                    <a:pt x="4176" y="2108"/>
                  </a:lnTo>
                  <a:lnTo>
                    <a:pt x="4295" y="2227"/>
                  </a:lnTo>
                  <a:lnTo>
                    <a:pt x="4374" y="2346"/>
                  </a:lnTo>
                  <a:lnTo>
                    <a:pt x="4454" y="2506"/>
                  </a:lnTo>
                  <a:lnTo>
                    <a:pt x="4494" y="2665"/>
                  </a:lnTo>
                  <a:lnTo>
                    <a:pt x="4533" y="2824"/>
                  </a:lnTo>
                  <a:lnTo>
                    <a:pt x="4494" y="2983"/>
                  </a:lnTo>
                  <a:lnTo>
                    <a:pt x="4454" y="3142"/>
                  </a:lnTo>
                  <a:lnTo>
                    <a:pt x="4454" y="3142"/>
                  </a:lnTo>
                  <a:lnTo>
                    <a:pt x="4374" y="3301"/>
                  </a:lnTo>
                  <a:lnTo>
                    <a:pt x="4374" y="3380"/>
                  </a:lnTo>
                  <a:lnTo>
                    <a:pt x="4374" y="3500"/>
                  </a:lnTo>
                  <a:lnTo>
                    <a:pt x="4374" y="3500"/>
                  </a:lnTo>
                  <a:lnTo>
                    <a:pt x="4414" y="3579"/>
                  </a:lnTo>
                  <a:lnTo>
                    <a:pt x="4454" y="3659"/>
                  </a:lnTo>
                  <a:lnTo>
                    <a:pt x="4692" y="3738"/>
                  </a:lnTo>
                  <a:lnTo>
                    <a:pt x="4931" y="3818"/>
                  </a:lnTo>
                  <a:lnTo>
                    <a:pt x="5050" y="3857"/>
                  </a:lnTo>
                  <a:lnTo>
                    <a:pt x="5170" y="3937"/>
                  </a:lnTo>
                  <a:lnTo>
                    <a:pt x="5170" y="3937"/>
                  </a:lnTo>
                  <a:lnTo>
                    <a:pt x="5209" y="4016"/>
                  </a:lnTo>
                  <a:lnTo>
                    <a:pt x="5289" y="4096"/>
                  </a:lnTo>
                  <a:lnTo>
                    <a:pt x="5329" y="4295"/>
                  </a:lnTo>
                  <a:lnTo>
                    <a:pt x="5329" y="4493"/>
                  </a:lnTo>
                  <a:lnTo>
                    <a:pt x="5329" y="4732"/>
                  </a:lnTo>
                  <a:lnTo>
                    <a:pt x="5329" y="4971"/>
                  </a:lnTo>
                  <a:lnTo>
                    <a:pt x="5329" y="5169"/>
                  </a:lnTo>
                  <a:lnTo>
                    <a:pt x="5368" y="5368"/>
                  </a:lnTo>
                  <a:lnTo>
                    <a:pt x="5448" y="5448"/>
                  </a:lnTo>
                  <a:lnTo>
                    <a:pt x="5488" y="5527"/>
                  </a:lnTo>
                  <a:lnTo>
                    <a:pt x="5488" y="5527"/>
                  </a:lnTo>
                  <a:lnTo>
                    <a:pt x="5647" y="5607"/>
                  </a:lnTo>
                  <a:lnTo>
                    <a:pt x="5766" y="5646"/>
                  </a:lnTo>
                  <a:lnTo>
                    <a:pt x="6044" y="5607"/>
                  </a:lnTo>
                  <a:lnTo>
                    <a:pt x="6044" y="5607"/>
                  </a:lnTo>
                  <a:lnTo>
                    <a:pt x="6323" y="5567"/>
                  </a:lnTo>
                  <a:lnTo>
                    <a:pt x="6601" y="5487"/>
                  </a:lnTo>
                  <a:lnTo>
                    <a:pt x="6839" y="5368"/>
                  </a:lnTo>
                  <a:lnTo>
                    <a:pt x="7038" y="5249"/>
                  </a:lnTo>
                  <a:lnTo>
                    <a:pt x="7038" y="5249"/>
                  </a:lnTo>
                  <a:lnTo>
                    <a:pt x="7197" y="5010"/>
                  </a:lnTo>
                  <a:lnTo>
                    <a:pt x="7277" y="4772"/>
                  </a:lnTo>
                  <a:lnTo>
                    <a:pt x="7317" y="4613"/>
                  </a:lnTo>
                  <a:lnTo>
                    <a:pt x="7277" y="4493"/>
                  </a:lnTo>
                  <a:lnTo>
                    <a:pt x="7237" y="4374"/>
                  </a:lnTo>
                  <a:lnTo>
                    <a:pt x="7197" y="4255"/>
                  </a:lnTo>
                  <a:lnTo>
                    <a:pt x="7197" y="4255"/>
                  </a:lnTo>
                  <a:lnTo>
                    <a:pt x="7078" y="4136"/>
                  </a:lnTo>
                  <a:lnTo>
                    <a:pt x="6959" y="4016"/>
                  </a:lnTo>
                  <a:lnTo>
                    <a:pt x="6839" y="3897"/>
                  </a:lnTo>
                  <a:lnTo>
                    <a:pt x="6760" y="3778"/>
                  </a:lnTo>
                  <a:lnTo>
                    <a:pt x="6760" y="3778"/>
                  </a:lnTo>
                  <a:lnTo>
                    <a:pt x="6760" y="3579"/>
                  </a:lnTo>
                  <a:lnTo>
                    <a:pt x="6800" y="3420"/>
                  </a:lnTo>
                  <a:lnTo>
                    <a:pt x="6879" y="3261"/>
                  </a:lnTo>
                  <a:lnTo>
                    <a:pt x="6998" y="3102"/>
                  </a:lnTo>
                  <a:lnTo>
                    <a:pt x="7078" y="2943"/>
                  </a:lnTo>
                  <a:lnTo>
                    <a:pt x="7157" y="2784"/>
                  </a:lnTo>
                  <a:lnTo>
                    <a:pt x="7197" y="2625"/>
                  </a:lnTo>
                  <a:lnTo>
                    <a:pt x="7197" y="2466"/>
                  </a:lnTo>
                  <a:lnTo>
                    <a:pt x="7197" y="2466"/>
                  </a:lnTo>
                  <a:lnTo>
                    <a:pt x="7118" y="2346"/>
                  </a:lnTo>
                  <a:lnTo>
                    <a:pt x="7078" y="2267"/>
                  </a:lnTo>
                  <a:lnTo>
                    <a:pt x="6879" y="2148"/>
                  </a:lnTo>
                  <a:lnTo>
                    <a:pt x="6720" y="1989"/>
                  </a:lnTo>
                  <a:lnTo>
                    <a:pt x="6680" y="1909"/>
                  </a:lnTo>
                  <a:lnTo>
                    <a:pt x="6641" y="1830"/>
                  </a:lnTo>
                  <a:lnTo>
                    <a:pt x="6641" y="1830"/>
                  </a:lnTo>
                  <a:lnTo>
                    <a:pt x="6601" y="1710"/>
                  </a:lnTo>
                  <a:lnTo>
                    <a:pt x="6601" y="1631"/>
                  </a:lnTo>
                  <a:lnTo>
                    <a:pt x="6680" y="1432"/>
                  </a:lnTo>
                  <a:lnTo>
                    <a:pt x="6800" y="1233"/>
                  </a:lnTo>
                  <a:lnTo>
                    <a:pt x="6839" y="1034"/>
                  </a:lnTo>
                  <a:lnTo>
                    <a:pt x="6839" y="1034"/>
                  </a:lnTo>
                  <a:lnTo>
                    <a:pt x="6800" y="875"/>
                  </a:lnTo>
                  <a:lnTo>
                    <a:pt x="6760" y="756"/>
                  </a:lnTo>
                  <a:lnTo>
                    <a:pt x="6680" y="637"/>
                  </a:lnTo>
                  <a:lnTo>
                    <a:pt x="6641" y="478"/>
                  </a:lnTo>
                  <a:lnTo>
                    <a:pt x="6641" y="478"/>
                  </a:lnTo>
                  <a:lnTo>
                    <a:pt x="6641" y="239"/>
                  </a:lnTo>
                  <a:lnTo>
                    <a:pt x="6680" y="120"/>
                  </a:lnTo>
                  <a:lnTo>
                    <a:pt x="6720" y="80"/>
                  </a:lnTo>
                  <a:lnTo>
                    <a:pt x="6800" y="40"/>
                  </a:lnTo>
                  <a:lnTo>
                    <a:pt x="6919" y="1"/>
                  </a:lnTo>
                  <a:lnTo>
                    <a:pt x="7237" y="1"/>
                  </a:lnTo>
                  <a:lnTo>
                    <a:pt x="7237" y="1"/>
                  </a:lnTo>
                  <a:lnTo>
                    <a:pt x="7515" y="40"/>
                  </a:lnTo>
                  <a:lnTo>
                    <a:pt x="7794" y="80"/>
                  </a:lnTo>
                  <a:lnTo>
                    <a:pt x="8430" y="279"/>
                  </a:lnTo>
                  <a:lnTo>
                    <a:pt x="9026" y="557"/>
                  </a:lnTo>
                  <a:lnTo>
                    <a:pt x="9543" y="915"/>
                  </a:lnTo>
                  <a:lnTo>
                    <a:pt x="9543" y="915"/>
                  </a:lnTo>
                  <a:lnTo>
                    <a:pt x="9782" y="1114"/>
                  </a:lnTo>
                  <a:lnTo>
                    <a:pt x="10020" y="1353"/>
                  </a:lnTo>
                  <a:lnTo>
                    <a:pt x="10418" y="1830"/>
                  </a:lnTo>
                  <a:lnTo>
                    <a:pt x="10776" y="2386"/>
                  </a:lnTo>
                  <a:lnTo>
                    <a:pt x="11054" y="2983"/>
                  </a:lnTo>
                  <a:lnTo>
                    <a:pt x="11054" y="2983"/>
                  </a:lnTo>
                  <a:lnTo>
                    <a:pt x="11372" y="3778"/>
                  </a:lnTo>
                  <a:lnTo>
                    <a:pt x="11611" y="4533"/>
                  </a:lnTo>
                  <a:lnTo>
                    <a:pt x="11690" y="4891"/>
                  </a:lnTo>
                  <a:lnTo>
                    <a:pt x="11730" y="5289"/>
                  </a:lnTo>
                  <a:lnTo>
                    <a:pt x="11770" y="5646"/>
                  </a:lnTo>
                  <a:lnTo>
                    <a:pt x="11730" y="6004"/>
                  </a:lnTo>
                  <a:lnTo>
                    <a:pt x="11730" y="6322"/>
                  </a:lnTo>
                  <a:lnTo>
                    <a:pt x="11650" y="6680"/>
                  </a:lnTo>
                  <a:lnTo>
                    <a:pt x="11571" y="7038"/>
                  </a:lnTo>
                  <a:lnTo>
                    <a:pt x="11451" y="7396"/>
                  </a:lnTo>
                  <a:lnTo>
                    <a:pt x="11173" y="8112"/>
                  </a:lnTo>
                  <a:lnTo>
                    <a:pt x="10776" y="8867"/>
                  </a:lnTo>
                  <a:lnTo>
                    <a:pt x="10776" y="8867"/>
                  </a:lnTo>
                  <a:lnTo>
                    <a:pt x="10418" y="9344"/>
                  </a:lnTo>
                  <a:lnTo>
                    <a:pt x="10020" y="9781"/>
                  </a:lnTo>
                  <a:lnTo>
                    <a:pt x="9583" y="10179"/>
                  </a:lnTo>
                  <a:lnTo>
                    <a:pt x="9145" y="10537"/>
                  </a:lnTo>
                  <a:lnTo>
                    <a:pt x="8629" y="10855"/>
                  </a:lnTo>
                  <a:lnTo>
                    <a:pt x="8072" y="11093"/>
                  </a:lnTo>
                  <a:lnTo>
                    <a:pt x="7515" y="11292"/>
                  </a:lnTo>
                  <a:lnTo>
                    <a:pt x="6959" y="11412"/>
                  </a:lnTo>
                  <a:lnTo>
                    <a:pt x="6959" y="11412"/>
                  </a:lnTo>
                  <a:lnTo>
                    <a:pt x="6561" y="11451"/>
                  </a:lnTo>
                  <a:lnTo>
                    <a:pt x="6124" y="11491"/>
                  </a:lnTo>
                  <a:lnTo>
                    <a:pt x="5726" y="11491"/>
                  </a:lnTo>
                  <a:lnTo>
                    <a:pt x="5289" y="11451"/>
                  </a:lnTo>
                  <a:lnTo>
                    <a:pt x="4891" y="11372"/>
                  </a:lnTo>
                  <a:lnTo>
                    <a:pt x="4494" y="11292"/>
                  </a:lnTo>
                  <a:lnTo>
                    <a:pt x="4096" y="11173"/>
                  </a:lnTo>
                  <a:lnTo>
                    <a:pt x="3698" y="11054"/>
                  </a:lnTo>
                  <a:lnTo>
                    <a:pt x="3341" y="10855"/>
                  </a:lnTo>
                  <a:lnTo>
                    <a:pt x="2983" y="10656"/>
                  </a:lnTo>
                  <a:lnTo>
                    <a:pt x="2625" y="10457"/>
                  </a:lnTo>
                  <a:lnTo>
                    <a:pt x="2267" y="10219"/>
                  </a:lnTo>
                  <a:lnTo>
                    <a:pt x="1949" y="9940"/>
                  </a:lnTo>
                  <a:lnTo>
                    <a:pt x="1671" y="9662"/>
                  </a:lnTo>
                  <a:lnTo>
                    <a:pt x="1392" y="9344"/>
                  </a:lnTo>
                  <a:lnTo>
                    <a:pt x="1114" y="9026"/>
                  </a:lnTo>
                  <a:lnTo>
                    <a:pt x="1114" y="9026"/>
                  </a:lnTo>
                  <a:lnTo>
                    <a:pt x="836" y="8589"/>
                  </a:lnTo>
                  <a:lnTo>
                    <a:pt x="597" y="8151"/>
                  </a:lnTo>
                  <a:lnTo>
                    <a:pt x="398" y="7714"/>
                  </a:lnTo>
                  <a:lnTo>
                    <a:pt x="239" y="7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0;p104">
              <a:extLst>
                <a:ext uri="{FF2B5EF4-FFF2-40B4-BE49-F238E27FC236}">
                  <a16:creationId xmlns:a16="http://schemas.microsoft.com/office/drawing/2014/main" id="{A8F34DE0-A9EC-CF01-5EF8-7C91C85E2EDB}"/>
                </a:ext>
              </a:extLst>
            </p:cNvPr>
            <p:cNvSpPr/>
            <p:nvPr/>
          </p:nvSpPr>
          <p:spPr>
            <a:xfrm>
              <a:off x="5849150" y="1896800"/>
              <a:ext cx="62650" cy="52725"/>
            </a:xfrm>
            <a:custGeom>
              <a:avLst/>
              <a:gdLst/>
              <a:ahLst/>
              <a:cxnLst/>
              <a:rect l="l" t="t" r="r" b="b"/>
              <a:pathLst>
                <a:path w="2506" h="2109" extrusionOk="0">
                  <a:moveTo>
                    <a:pt x="1432" y="1"/>
                  </a:moveTo>
                  <a:lnTo>
                    <a:pt x="1193" y="41"/>
                  </a:lnTo>
                  <a:lnTo>
                    <a:pt x="954" y="120"/>
                  </a:lnTo>
                  <a:lnTo>
                    <a:pt x="716" y="239"/>
                  </a:lnTo>
                  <a:lnTo>
                    <a:pt x="477" y="398"/>
                  </a:lnTo>
                  <a:lnTo>
                    <a:pt x="279" y="597"/>
                  </a:lnTo>
                  <a:lnTo>
                    <a:pt x="159" y="796"/>
                  </a:lnTo>
                  <a:lnTo>
                    <a:pt x="40" y="1035"/>
                  </a:lnTo>
                  <a:lnTo>
                    <a:pt x="0" y="1313"/>
                  </a:lnTo>
                  <a:lnTo>
                    <a:pt x="40" y="1551"/>
                  </a:lnTo>
                  <a:lnTo>
                    <a:pt x="119" y="1750"/>
                  </a:lnTo>
                  <a:lnTo>
                    <a:pt x="279" y="1909"/>
                  </a:lnTo>
                  <a:lnTo>
                    <a:pt x="438" y="2029"/>
                  </a:lnTo>
                  <a:lnTo>
                    <a:pt x="676" y="2108"/>
                  </a:lnTo>
                  <a:lnTo>
                    <a:pt x="954" y="2108"/>
                  </a:lnTo>
                  <a:lnTo>
                    <a:pt x="1392" y="2029"/>
                  </a:lnTo>
                  <a:lnTo>
                    <a:pt x="1630" y="1949"/>
                  </a:lnTo>
                  <a:lnTo>
                    <a:pt x="1829" y="1869"/>
                  </a:lnTo>
                  <a:lnTo>
                    <a:pt x="2028" y="1750"/>
                  </a:lnTo>
                  <a:lnTo>
                    <a:pt x="2227" y="1591"/>
                  </a:lnTo>
                  <a:lnTo>
                    <a:pt x="2346" y="1432"/>
                  </a:lnTo>
                  <a:lnTo>
                    <a:pt x="2426" y="1194"/>
                  </a:lnTo>
                  <a:lnTo>
                    <a:pt x="2505" y="955"/>
                  </a:lnTo>
                  <a:lnTo>
                    <a:pt x="2505" y="756"/>
                  </a:lnTo>
                  <a:lnTo>
                    <a:pt x="2465" y="557"/>
                  </a:lnTo>
                  <a:lnTo>
                    <a:pt x="2426" y="398"/>
                  </a:lnTo>
                  <a:lnTo>
                    <a:pt x="2346" y="279"/>
                  </a:lnTo>
                  <a:lnTo>
                    <a:pt x="2227" y="160"/>
                  </a:lnTo>
                  <a:lnTo>
                    <a:pt x="2068" y="80"/>
                  </a:lnTo>
                  <a:lnTo>
                    <a:pt x="1909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21;p104">
              <a:extLst>
                <a:ext uri="{FF2B5EF4-FFF2-40B4-BE49-F238E27FC236}">
                  <a16:creationId xmlns:a16="http://schemas.microsoft.com/office/drawing/2014/main" id="{D2158A62-E960-D83E-045D-28E6C7D70D95}"/>
                </a:ext>
              </a:extLst>
            </p:cNvPr>
            <p:cNvSpPr/>
            <p:nvPr/>
          </p:nvSpPr>
          <p:spPr>
            <a:xfrm>
              <a:off x="5849150" y="1896800"/>
              <a:ext cx="62650" cy="52725"/>
            </a:xfrm>
            <a:custGeom>
              <a:avLst/>
              <a:gdLst/>
              <a:ahLst/>
              <a:cxnLst/>
              <a:rect l="l" t="t" r="r" b="b"/>
              <a:pathLst>
                <a:path w="2506" h="2109" fill="none" extrusionOk="0">
                  <a:moveTo>
                    <a:pt x="1909" y="41"/>
                  </a:moveTo>
                  <a:lnTo>
                    <a:pt x="1909" y="41"/>
                  </a:lnTo>
                  <a:lnTo>
                    <a:pt x="2068" y="80"/>
                  </a:lnTo>
                  <a:lnTo>
                    <a:pt x="2227" y="160"/>
                  </a:lnTo>
                  <a:lnTo>
                    <a:pt x="2346" y="279"/>
                  </a:lnTo>
                  <a:lnTo>
                    <a:pt x="2426" y="398"/>
                  </a:lnTo>
                  <a:lnTo>
                    <a:pt x="2465" y="557"/>
                  </a:lnTo>
                  <a:lnTo>
                    <a:pt x="2505" y="756"/>
                  </a:lnTo>
                  <a:lnTo>
                    <a:pt x="2505" y="955"/>
                  </a:lnTo>
                  <a:lnTo>
                    <a:pt x="2426" y="1194"/>
                  </a:lnTo>
                  <a:lnTo>
                    <a:pt x="2426" y="1194"/>
                  </a:lnTo>
                  <a:lnTo>
                    <a:pt x="2346" y="1432"/>
                  </a:lnTo>
                  <a:lnTo>
                    <a:pt x="2227" y="1591"/>
                  </a:lnTo>
                  <a:lnTo>
                    <a:pt x="2028" y="1750"/>
                  </a:lnTo>
                  <a:lnTo>
                    <a:pt x="1829" y="1869"/>
                  </a:lnTo>
                  <a:lnTo>
                    <a:pt x="1630" y="1949"/>
                  </a:lnTo>
                  <a:lnTo>
                    <a:pt x="1392" y="2029"/>
                  </a:lnTo>
                  <a:lnTo>
                    <a:pt x="954" y="2108"/>
                  </a:lnTo>
                  <a:lnTo>
                    <a:pt x="954" y="2108"/>
                  </a:lnTo>
                  <a:lnTo>
                    <a:pt x="676" y="2108"/>
                  </a:lnTo>
                  <a:lnTo>
                    <a:pt x="438" y="2029"/>
                  </a:lnTo>
                  <a:lnTo>
                    <a:pt x="279" y="1909"/>
                  </a:lnTo>
                  <a:lnTo>
                    <a:pt x="119" y="1750"/>
                  </a:lnTo>
                  <a:lnTo>
                    <a:pt x="40" y="1551"/>
                  </a:lnTo>
                  <a:lnTo>
                    <a:pt x="0" y="1313"/>
                  </a:lnTo>
                  <a:lnTo>
                    <a:pt x="40" y="1035"/>
                  </a:lnTo>
                  <a:lnTo>
                    <a:pt x="159" y="796"/>
                  </a:lnTo>
                  <a:lnTo>
                    <a:pt x="159" y="796"/>
                  </a:lnTo>
                  <a:lnTo>
                    <a:pt x="279" y="597"/>
                  </a:lnTo>
                  <a:lnTo>
                    <a:pt x="477" y="398"/>
                  </a:lnTo>
                  <a:lnTo>
                    <a:pt x="716" y="239"/>
                  </a:lnTo>
                  <a:lnTo>
                    <a:pt x="954" y="120"/>
                  </a:lnTo>
                  <a:lnTo>
                    <a:pt x="1193" y="41"/>
                  </a:lnTo>
                  <a:lnTo>
                    <a:pt x="1432" y="1"/>
                  </a:lnTo>
                  <a:lnTo>
                    <a:pt x="1710" y="1"/>
                  </a:lnTo>
                  <a:lnTo>
                    <a:pt x="1909" y="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22;p104">
              <a:extLst>
                <a:ext uri="{FF2B5EF4-FFF2-40B4-BE49-F238E27FC236}">
                  <a16:creationId xmlns:a16="http://schemas.microsoft.com/office/drawing/2014/main" id="{FA65E458-F7CA-F5AE-FCF9-BE647A81C773}"/>
                </a:ext>
              </a:extLst>
            </p:cNvPr>
            <p:cNvSpPr/>
            <p:nvPr/>
          </p:nvSpPr>
          <p:spPr>
            <a:xfrm>
              <a:off x="5895850" y="1862025"/>
              <a:ext cx="56700" cy="62650"/>
            </a:xfrm>
            <a:custGeom>
              <a:avLst/>
              <a:gdLst/>
              <a:ahLst/>
              <a:cxnLst/>
              <a:rect l="l" t="t" r="r" b="b"/>
              <a:pathLst>
                <a:path w="2268" h="2506" extrusionOk="0">
                  <a:moveTo>
                    <a:pt x="1392" y="0"/>
                  </a:moveTo>
                  <a:lnTo>
                    <a:pt x="1233" y="40"/>
                  </a:lnTo>
                  <a:lnTo>
                    <a:pt x="1035" y="120"/>
                  </a:lnTo>
                  <a:lnTo>
                    <a:pt x="796" y="239"/>
                  </a:lnTo>
                  <a:lnTo>
                    <a:pt x="597" y="398"/>
                  </a:lnTo>
                  <a:lnTo>
                    <a:pt x="398" y="597"/>
                  </a:lnTo>
                  <a:lnTo>
                    <a:pt x="239" y="835"/>
                  </a:lnTo>
                  <a:lnTo>
                    <a:pt x="120" y="1034"/>
                  </a:lnTo>
                  <a:lnTo>
                    <a:pt x="41" y="1312"/>
                  </a:lnTo>
                  <a:lnTo>
                    <a:pt x="1" y="1551"/>
                  </a:lnTo>
                  <a:lnTo>
                    <a:pt x="41" y="1829"/>
                  </a:lnTo>
                  <a:lnTo>
                    <a:pt x="120" y="2068"/>
                  </a:lnTo>
                  <a:lnTo>
                    <a:pt x="239" y="2267"/>
                  </a:lnTo>
                  <a:lnTo>
                    <a:pt x="438" y="2386"/>
                  </a:lnTo>
                  <a:lnTo>
                    <a:pt x="637" y="2465"/>
                  </a:lnTo>
                  <a:lnTo>
                    <a:pt x="876" y="2505"/>
                  </a:lnTo>
                  <a:lnTo>
                    <a:pt x="1114" y="2465"/>
                  </a:lnTo>
                  <a:lnTo>
                    <a:pt x="1353" y="2346"/>
                  </a:lnTo>
                  <a:lnTo>
                    <a:pt x="1711" y="2068"/>
                  </a:lnTo>
                  <a:lnTo>
                    <a:pt x="1870" y="1869"/>
                  </a:lnTo>
                  <a:lnTo>
                    <a:pt x="2029" y="1710"/>
                  </a:lnTo>
                  <a:lnTo>
                    <a:pt x="2148" y="1511"/>
                  </a:lnTo>
                  <a:lnTo>
                    <a:pt x="2227" y="1312"/>
                  </a:lnTo>
                  <a:lnTo>
                    <a:pt x="2267" y="1074"/>
                  </a:lnTo>
                  <a:lnTo>
                    <a:pt x="2227" y="835"/>
                  </a:lnTo>
                  <a:lnTo>
                    <a:pt x="2188" y="597"/>
                  </a:lnTo>
                  <a:lnTo>
                    <a:pt x="2068" y="398"/>
                  </a:lnTo>
                  <a:lnTo>
                    <a:pt x="1949" y="239"/>
                  </a:lnTo>
                  <a:lnTo>
                    <a:pt x="1830" y="120"/>
                  </a:lnTo>
                  <a:lnTo>
                    <a:pt x="1711" y="80"/>
                  </a:lnTo>
                  <a:lnTo>
                    <a:pt x="1551" y="4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23;p104">
              <a:extLst>
                <a:ext uri="{FF2B5EF4-FFF2-40B4-BE49-F238E27FC236}">
                  <a16:creationId xmlns:a16="http://schemas.microsoft.com/office/drawing/2014/main" id="{2B0FA79D-23D1-4188-54FF-117A72224C04}"/>
                </a:ext>
              </a:extLst>
            </p:cNvPr>
            <p:cNvSpPr/>
            <p:nvPr/>
          </p:nvSpPr>
          <p:spPr>
            <a:xfrm>
              <a:off x="5895850" y="1862025"/>
              <a:ext cx="56700" cy="62650"/>
            </a:xfrm>
            <a:custGeom>
              <a:avLst/>
              <a:gdLst/>
              <a:ahLst/>
              <a:cxnLst/>
              <a:rect l="l" t="t" r="r" b="b"/>
              <a:pathLst>
                <a:path w="2268" h="2506" fill="none" extrusionOk="0">
                  <a:moveTo>
                    <a:pt x="1233" y="40"/>
                  </a:moveTo>
                  <a:lnTo>
                    <a:pt x="1233" y="40"/>
                  </a:lnTo>
                  <a:lnTo>
                    <a:pt x="1392" y="0"/>
                  </a:lnTo>
                  <a:lnTo>
                    <a:pt x="1551" y="40"/>
                  </a:lnTo>
                  <a:lnTo>
                    <a:pt x="1711" y="80"/>
                  </a:lnTo>
                  <a:lnTo>
                    <a:pt x="1830" y="120"/>
                  </a:lnTo>
                  <a:lnTo>
                    <a:pt x="1949" y="239"/>
                  </a:lnTo>
                  <a:lnTo>
                    <a:pt x="2068" y="398"/>
                  </a:lnTo>
                  <a:lnTo>
                    <a:pt x="2188" y="597"/>
                  </a:lnTo>
                  <a:lnTo>
                    <a:pt x="2227" y="835"/>
                  </a:lnTo>
                  <a:lnTo>
                    <a:pt x="2227" y="835"/>
                  </a:lnTo>
                  <a:lnTo>
                    <a:pt x="2267" y="1074"/>
                  </a:lnTo>
                  <a:lnTo>
                    <a:pt x="2227" y="1312"/>
                  </a:lnTo>
                  <a:lnTo>
                    <a:pt x="2148" y="1511"/>
                  </a:lnTo>
                  <a:lnTo>
                    <a:pt x="2029" y="1710"/>
                  </a:lnTo>
                  <a:lnTo>
                    <a:pt x="1870" y="1869"/>
                  </a:lnTo>
                  <a:lnTo>
                    <a:pt x="1711" y="2068"/>
                  </a:lnTo>
                  <a:lnTo>
                    <a:pt x="1353" y="2346"/>
                  </a:lnTo>
                  <a:lnTo>
                    <a:pt x="1353" y="2346"/>
                  </a:lnTo>
                  <a:lnTo>
                    <a:pt x="1114" y="2465"/>
                  </a:lnTo>
                  <a:lnTo>
                    <a:pt x="876" y="2505"/>
                  </a:lnTo>
                  <a:lnTo>
                    <a:pt x="637" y="2465"/>
                  </a:lnTo>
                  <a:lnTo>
                    <a:pt x="438" y="2386"/>
                  </a:lnTo>
                  <a:lnTo>
                    <a:pt x="239" y="2267"/>
                  </a:lnTo>
                  <a:lnTo>
                    <a:pt x="120" y="2068"/>
                  </a:lnTo>
                  <a:lnTo>
                    <a:pt x="41" y="1829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41" y="1312"/>
                  </a:lnTo>
                  <a:lnTo>
                    <a:pt x="120" y="1034"/>
                  </a:lnTo>
                  <a:lnTo>
                    <a:pt x="239" y="835"/>
                  </a:lnTo>
                  <a:lnTo>
                    <a:pt x="398" y="597"/>
                  </a:lnTo>
                  <a:lnTo>
                    <a:pt x="597" y="398"/>
                  </a:lnTo>
                  <a:lnTo>
                    <a:pt x="796" y="239"/>
                  </a:lnTo>
                  <a:lnTo>
                    <a:pt x="1035" y="120"/>
                  </a:lnTo>
                  <a:lnTo>
                    <a:pt x="1233" y="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24;p104">
              <a:extLst>
                <a:ext uri="{FF2B5EF4-FFF2-40B4-BE49-F238E27FC236}">
                  <a16:creationId xmlns:a16="http://schemas.microsoft.com/office/drawing/2014/main" id="{CF6E31E1-6419-0A6E-6B46-48A7DB83F6A2}"/>
                </a:ext>
              </a:extLst>
            </p:cNvPr>
            <p:cNvSpPr/>
            <p:nvPr/>
          </p:nvSpPr>
          <p:spPr>
            <a:xfrm>
              <a:off x="5860075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extrusionOk="0">
                  <a:moveTo>
                    <a:pt x="4533" y="1"/>
                  </a:moveTo>
                  <a:lnTo>
                    <a:pt x="4255" y="40"/>
                  </a:lnTo>
                  <a:lnTo>
                    <a:pt x="3976" y="80"/>
                  </a:lnTo>
                  <a:lnTo>
                    <a:pt x="3340" y="279"/>
                  </a:lnTo>
                  <a:lnTo>
                    <a:pt x="2744" y="557"/>
                  </a:lnTo>
                  <a:lnTo>
                    <a:pt x="2227" y="915"/>
                  </a:lnTo>
                  <a:lnTo>
                    <a:pt x="1989" y="1114"/>
                  </a:lnTo>
                  <a:lnTo>
                    <a:pt x="1750" y="1353"/>
                  </a:lnTo>
                  <a:lnTo>
                    <a:pt x="1352" y="1830"/>
                  </a:lnTo>
                  <a:lnTo>
                    <a:pt x="995" y="2386"/>
                  </a:lnTo>
                  <a:lnTo>
                    <a:pt x="676" y="2983"/>
                  </a:lnTo>
                  <a:lnTo>
                    <a:pt x="358" y="3778"/>
                  </a:lnTo>
                  <a:lnTo>
                    <a:pt x="160" y="4533"/>
                  </a:lnTo>
                  <a:lnTo>
                    <a:pt x="80" y="4891"/>
                  </a:lnTo>
                  <a:lnTo>
                    <a:pt x="40" y="5289"/>
                  </a:lnTo>
                  <a:lnTo>
                    <a:pt x="1" y="5646"/>
                  </a:lnTo>
                  <a:lnTo>
                    <a:pt x="1" y="6004"/>
                  </a:lnTo>
                  <a:lnTo>
                    <a:pt x="40" y="6322"/>
                  </a:lnTo>
                  <a:lnTo>
                    <a:pt x="120" y="6680"/>
                  </a:lnTo>
                  <a:lnTo>
                    <a:pt x="199" y="7038"/>
                  </a:lnTo>
                  <a:lnTo>
                    <a:pt x="279" y="7396"/>
                  </a:lnTo>
                  <a:lnTo>
                    <a:pt x="597" y="8112"/>
                  </a:lnTo>
                  <a:lnTo>
                    <a:pt x="995" y="8867"/>
                  </a:lnTo>
                  <a:lnTo>
                    <a:pt x="1352" y="9344"/>
                  </a:lnTo>
                  <a:lnTo>
                    <a:pt x="1750" y="9781"/>
                  </a:lnTo>
                  <a:lnTo>
                    <a:pt x="2148" y="10179"/>
                  </a:lnTo>
                  <a:lnTo>
                    <a:pt x="2625" y="10537"/>
                  </a:lnTo>
                  <a:lnTo>
                    <a:pt x="3142" y="10855"/>
                  </a:lnTo>
                  <a:lnTo>
                    <a:pt x="3658" y="11093"/>
                  </a:lnTo>
                  <a:lnTo>
                    <a:pt x="4215" y="11292"/>
                  </a:lnTo>
                  <a:lnTo>
                    <a:pt x="4811" y="11412"/>
                  </a:lnTo>
                  <a:lnTo>
                    <a:pt x="5209" y="11451"/>
                  </a:lnTo>
                  <a:lnTo>
                    <a:pt x="5646" y="11491"/>
                  </a:lnTo>
                  <a:lnTo>
                    <a:pt x="6044" y="11491"/>
                  </a:lnTo>
                  <a:lnTo>
                    <a:pt x="6442" y="11451"/>
                  </a:lnTo>
                  <a:lnTo>
                    <a:pt x="6879" y="11372"/>
                  </a:lnTo>
                  <a:lnTo>
                    <a:pt x="7276" y="11292"/>
                  </a:lnTo>
                  <a:lnTo>
                    <a:pt x="7674" y="11173"/>
                  </a:lnTo>
                  <a:lnTo>
                    <a:pt x="8032" y="11054"/>
                  </a:lnTo>
                  <a:lnTo>
                    <a:pt x="8430" y="10855"/>
                  </a:lnTo>
                  <a:lnTo>
                    <a:pt x="8787" y="10656"/>
                  </a:lnTo>
                  <a:lnTo>
                    <a:pt x="9145" y="10457"/>
                  </a:lnTo>
                  <a:lnTo>
                    <a:pt x="9463" y="10219"/>
                  </a:lnTo>
                  <a:lnTo>
                    <a:pt x="9781" y="9940"/>
                  </a:lnTo>
                  <a:lnTo>
                    <a:pt x="10099" y="9662"/>
                  </a:lnTo>
                  <a:lnTo>
                    <a:pt x="10378" y="9344"/>
                  </a:lnTo>
                  <a:lnTo>
                    <a:pt x="10656" y="9026"/>
                  </a:lnTo>
                  <a:lnTo>
                    <a:pt x="10934" y="8589"/>
                  </a:lnTo>
                  <a:lnTo>
                    <a:pt x="11173" y="8151"/>
                  </a:lnTo>
                  <a:lnTo>
                    <a:pt x="11372" y="7714"/>
                  </a:lnTo>
                  <a:lnTo>
                    <a:pt x="11531" y="7197"/>
                  </a:lnTo>
                  <a:lnTo>
                    <a:pt x="11650" y="6720"/>
                  </a:lnTo>
                  <a:lnTo>
                    <a:pt x="11730" y="6203"/>
                  </a:lnTo>
                  <a:lnTo>
                    <a:pt x="11769" y="5686"/>
                  </a:lnTo>
                  <a:lnTo>
                    <a:pt x="11730" y="5209"/>
                  </a:lnTo>
                  <a:lnTo>
                    <a:pt x="11650" y="4692"/>
                  </a:lnTo>
                  <a:lnTo>
                    <a:pt x="11570" y="4215"/>
                  </a:lnTo>
                  <a:lnTo>
                    <a:pt x="11411" y="3778"/>
                  </a:lnTo>
                  <a:lnTo>
                    <a:pt x="11213" y="3340"/>
                  </a:lnTo>
                  <a:lnTo>
                    <a:pt x="11014" y="2903"/>
                  </a:lnTo>
                  <a:lnTo>
                    <a:pt x="10736" y="2506"/>
                  </a:lnTo>
                  <a:lnTo>
                    <a:pt x="10457" y="2108"/>
                  </a:lnTo>
                  <a:lnTo>
                    <a:pt x="10099" y="1750"/>
                  </a:lnTo>
                  <a:lnTo>
                    <a:pt x="9742" y="1432"/>
                  </a:lnTo>
                  <a:lnTo>
                    <a:pt x="9344" y="1154"/>
                  </a:lnTo>
                  <a:lnTo>
                    <a:pt x="8946" y="875"/>
                  </a:lnTo>
                  <a:lnTo>
                    <a:pt x="8469" y="677"/>
                  </a:lnTo>
                  <a:lnTo>
                    <a:pt x="8310" y="756"/>
                  </a:lnTo>
                  <a:lnTo>
                    <a:pt x="8111" y="836"/>
                  </a:lnTo>
                  <a:lnTo>
                    <a:pt x="8072" y="875"/>
                  </a:lnTo>
                  <a:lnTo>
                    <a:pt x="8032" y="995"/>
                  </a:lnTo>
                  <a:lnTo>
                    <a:pt x="7992" y="1074"/>
                  </a:lnTo>
                  <a:lnTo>
                    <a:pt x="8032" y="1233"/>
                  </a:lnTo>
                  <a:lnTo>
                    <a:pt x="8111" y="1512"/>
                  </a:lnTo>
                  <a:lnTo>
                    <a:pt x="8151" y="1631"/>
                  </a:lnTo>
                  <a:lnTo>
                    <a:pt x="8111" y="1750"/>
                  </a:lnTo>
                  <a:lnTo>
                    <a:pt x="8032" y="1869"/>
                  </a:lnTo>
                  <a:lnTo>
                    <a:pt x="7952" y="1909"/>
                  </a:lnTo>
                  <a:lnTo>
                    <a:pt x="7714" y="2028"/>
                  </a:lnTo>
                  <a:lnTo>
                    <a:pt x="7595" y="2108"/>
                  </a:lnTo>
                  <a:lnTo>
                    <a:pt x="7475" y="2227"/>
                  </a:lnTo>
                  <a:lnTo>
                    <a:pt x="7356" y="2346"/>
                  </a:lnTo>
                  <a:lnTo>
                    <a:pt x="7316" y="2506"/>
                  </a:lnTo>
                  <a:lnTo>
                    <a:pt x="7276" y="2665"/>
                  </a:lnTo>
                  <a:lnTo>
                    <a:pt x="7237" y="2824"/>
                  </a:lnTo>
                  <a:lnTo>
                    <a:pt x="7237" y="2983"/>
                  </a:lnTo>
                  <a:lnTo>
                    <a:pt x="7316" y="3142"/>
                  </a:lnTo>
                  <a:lnTo>
                    <a:pt x="7356" y="3301"/>
                  </a:lnTo>
                  <a:lnTo>
                    <a:pt x="7396" y="3380"/>
                  </a:lnTo>
                  <a:lnTo>
                    <a:pt x="7396" y="3500"/>
                  </a:lnTo>
                  <a:lnTo>
                    <a:pt x="7356" y="3579"/>
                  </a:lnTo>
                  <a:lnTo>
                    <a:pt x="7276" y="3659"/>
                  </a:lnTo>
                  <a:lnTo>
                    <a:pt x="7078" y="3738"/>
                  </a:lnTo>
                  <a:lnTo>
                    <a:pt x="6839" y="3818"/>
                  </a:lnTo>
                  <a:lnTo>
                    <a:pt x="6720" y="3857"/>
                  </a:lnTo>
                  <a:lnTo>
                    <a:pt x="6601" y="3937"/>
                  </a:lnTo>
                  <a:lnTo>
                    <a:pt x="6521" y="4016"/>
                  </a:lnTo>
                  <a:lnTo>
                    <a:pt x="6481" y="4096"/>
                  </a:lnTo>
                  <a:lnTo>
                    <a:pt x="6442" y="4295"/>
                  </a:lnTo>
                  <a:lnTo>
                    <a:pt x="6402" y="4493"/>
                  </a:lnTo>
                  <a:lnTo>
                    <a:pt x="6442" y="4732"/>
                  </a:lnTo>
                  <a:lnTo>
                    <a:pt x="6442" y="4971"/>
                  </a:lnTo>
                  <a:lnTo>
                    <a:pt x="6442" y="5169"/>
                  </a:lnTo>
                  <a:lnTo>
                    <a:pt x="6402" y="5368"/>
                  </a:lnTo>
                  <a:lnTo>
                    <a:pt x="6322" y="5448"/>
                  </a:lnTo>
                  <a:lnTo>
                    <a:pt x="6243" y="5527"/>
                  </a:lnTo>
                  <a:lnTo>
                    <a:pt x="6123" y="5607"/>
                  </a:lnTo>
                  <a:lnTo>
                    <a:pt x="6004" y="5646"/>
                  </a:lnTo>
                  <a:lnTo>
                    <a:pt x="5686" y="5607"/>
                  </a:lnTo>
                  <a:lnTo>
                    <a:pt x="5448" y="5567"/>
                  </a:lnTo>
                  <a:lnTo>
                    <a:pt x="5169" y="5487"/>
                  </a:lnTo>
                  <a:lnTo>
                    <a:pt x="4931" y="5368"/>
                  </a:lnTo>
                  <a:lnTo>
                    <a:pt x="4732" y="5249"/>
                  </a:lnTo>
                  <a:lnTo>
                    <a:pt x="4573" y="5010"/>
                  </a:lnTo>
                  <a:lnTo>
                    <a:pt x="4454" y="4772"/>
                  </a:lnTo>
                  <a:lnTo>
                    <a:pt x="4454" y="4613"/>
                  </a:lnTo>
                  <a:lnTo>
                    <a:pt x="4454" y="4493"/>
                  </a:lnTo>
                  <a:lnTo>
                    <a:pt x="4493" y="4374"/>
                  </a:lnTo>
                  <a:lnTo>
                    <a:pt x="4573" y="4255"/>
                  </a:lnTo>
                  <a:lnTo>
                    <a:pt x="4692" y="4136"/>
                  </a:lnTo>
                  <a:lnTo>
                    <a:pt x="4811" y="4016"/>
                  </a:lnTo>
                  <a:lnTo>
                    <a:pt x="4891" y="3897"/>
                  </a:lnTo>
                  <a:lnTo>
                    <a:pt x="4970" y="3778"/>
                  </a:lnTo>
                  <a:lnTo>
                    <a:pt x="5010" y="3579"/>
                  </a:lnTo>
                  <a:lnTo>
                    <a:pt x="4970" y="3420"/>
                  </a:lnTo>
                  <a:lnTo>
                    <a:pt x="4891" y="3261"/>
                  </a:lnTo>
                  <a:lnTo>
                    <a:pt x="4772" y="3102"/>
                  </a:lnTo>
                  <a:lnTo>
                    <a:pt x="4652" y="2943"/>
                  </a:lnTo>
                  <a:lnTo>
                    <a:pt x="4573" y="2784"/>
                  </a:lnTo>
                  <a:lnTo>
                    <a:pt x="4533" y="2625"/>
                  </a:lnTo>
                  <a:lnTo>
                    <a:pt x="4573" y="2466"/>
                  </a:lnTo>
                  <a:lnTo>
                    <a:pt x="4613" y="2346"/>
                  </a:lnTo>
                  <a:lnTo>
                    <a:pt x="4692" y="2267"/>
                  </a:lnTo>
                  <a:lnTo>
                    <a:pt x="4851" y="2148"/>
                  </a:lnTo>
                  <a:lnTo>
                    <a:pt x="5050" y="1989"/>
                  </a:lnTo>
                  <a:lnTo>
                    <a:pt x="5090" y="1909"/>
                  </a:lnTo>
                  <a:lnTo>
                    <a:pt x="5129" y="1830"/>
                  </a:lnTo>
                  <a:lnTo>
                    <a:pt x="5169" y="1710"/>
                  </a:lnTo>
                  <a:lnTo>
                    <a:pt x="5169" y="1631"/>
                  </a:lnTo>
                  <a:lnTo>
                    <a:pt x="5090" y="1432"/>
                  </a:lnTo>
                  <a:lnTo>
                    <a:pt x="4970" y="1233"/>
                  </a:lnTo>
                  <a:lnTo>
                    <a:pt x="4931" y="1034"/>
                  </a:lnTo>
                  <a:lnTo>
                    <a:pt x="4970" y="875"/>
                  </a:lnTo>
                  <a:lnTo>
                    <a:pt x="5010" y="756"/>
                  </a:lnTo>
                  <a:lnTo>
                    <a:pt x="5090" y="637"/>
                  </a:lnTo>
                  <a:lnTo>
                    <a:pt x="5129" y="478"/>
                  </a:lnTo>
                  <a:lnTo>
                    <a:pt x="5129" y="239"/>
                  </a:lnTo>
                  <a:lnTo>
                    <a:pt x="5090" y="120"/>
                  </a:lnTo>
                  <a:lnTo>
                    <a:pt x="5050" y="80"/>
                  </a:lnTo>
                  <a:lnTo>
                    <a:pt x="4931" y="4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25;p104">
              <a:extLst>
                <a:ext uri="{FF2B5EF4-FFF2-40B4-BE49-F238E27FC236}">
                  <a16:creationId xmlns:a16="http://schemas.microsoft.com/office/drawing/2014/main" id="{1533426C-BA89-EDCE-A1C5-1B46A3E91066}"/>
                </a:ext>
              </a:extLst>
            </p:cNvPr>
            <p:cNvSpPr/>
            <p:nvPr/>
          </p:nvSpPr>
          <p:spPr>
            <a:xfrm>
              <a:off x="5860075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fill="none" extrusionOk="0">
                  <a:moveTo>
                    <a:pt x="11531" y="7197"/>
                  </a:moveTo>
                  <a:lnTo>
                    <a:pt x="11531" y="7197"/>
                  </a:lnTo>
                  <a:lnTo>
                    <a:pt x="11650" y="6720"/>
                  </a:lnTo>
                  <a:lnTo>
                    <a:pt x="11730" y="6203"/>
                  </a:lnTo>
                  <a:lnTo>
                    <a:pt x="11769" y="5686"/>
                  </a:lnTo>
                  <a:lnTo>
                    <a:pt x="11730" y="5209"/>
                  </a:lnTo>
                  <a:lnTo>
                    <a:pt x="11650" y="4692"/>
                  </a:lnTo>
                  <a:lnTo>
                    <a:pt x="11570" y="4215"/>
                  </a:lnTo>
                  <a:lnTo>
                    <a:pt x="11411" y="3778"/>
                  </a:lnTo>
                  <a:lnTo>
                    <a:pt x="11213" y="3340"/>
                  </a:lnTo>
                  <a:lnTo>
                    <a:pt x="11014" y="2903"/>
                  </a:lnTo>
                  <a:lnTo>
                    <a:pt x="10736" y="2506"/>
                  </a:lnTo>
                  <a:lnTo>
                    <a:pt x="10457" y="2108"/>
                  </a:lnTo>
                  <a:lnTo>
                    <a:pt x="10099" y="1750"/>
                  </a:lnTo>
                  <a:lnTo>
                    <a:pt x="9742" y="1432"/>
                  </a:lnTo>
                  <a:lnTo>
                    <a:pt x="9344" y="1154"/>
                  </a:lnTo>
                  <a:lnTo>
                    <a:pt x="8946" y="875"/>
                  </a:lnTo>
                  <a:lnTo>
                    <a:pt x="8469" y="677"/>
                  </a:lnTo>
                  <a:lnTo>
                    <a:pt x="8469" y="677"/>
                  </a:lnTo>
                  <a:lnTo>
                    <a:pt x="8310" y="756"/>
                  </a:lnTo>
                  <a:lnTo>
                    <a:pt x="8111" y="836"/>
                  </a:lnTo>
                  <a:lnTo>
                    <a:pt x="8072" y="875"/>
                  </a:lnTo>
                  <a:lnTo>
                    <a:pt x="8032" y="995"/>
                  </a:lnTo>
                  <a:lnTo>
                    <a:pt x="7992" y="1074"/>
                  </a:lnTo>
                  <a:lnTo>
                    <a:pt x="8032" y="1233"/>
                  </a:lnTo>
                  <a:lnTo>
                    <a:pt x="8032" y="1233"/>
                  </a:lnTo>
                  <a:lnTo>
                    <a:pt x="8111" y="1512"/>
                  </a:lnTo>
                  <a:lnTo>
                    <a:pt x="8151" y="1631"/>
                  </a:lnTo>
                  <a:lnTo>
                    <a:pt x="8111" y="1750"/>
                  </a:lnTo>
                  <a:lnTo>
                    <a:pt x="8111" y="1750"/>
                  </a:lnTo>
                  <a:lnTo>
                    <a:pt x="8032" y="1869"/>
                  </a:lnTo>
                  <a:lnTo>
                    <a:pt x="7952" y="1909"/>
                  </a:lnTo>
                  <a:lnTo>
                    <a:pt x="7714" y="2028"/>
                  </a:lnTo>
                  <a:lnTo>
                    <a:pt x="7714" y="2028"/>
                  </a:lnTo>
                  <a:lnTo>
                    <a:pt x="7595" y="2108"/>
                  </a:lnTo>
                  <a:lnTo>
                    <a:pt x="7475" y="2227"/>
                  </a:lnTo>
                  <a:lnTo>
                    <a:pt x="7356" y="2346"/>
                  </a:lnTo>
                  <a:lnTo>
                    <a:pt x="7316" y="2506"/>
                  </a:lnTo>
                  <a:lnTo>
                    <a:pt x="7276" y="2665"/>
                  </a:lnTo>
                  <a:lnTo>
                    <a:pt x="7237" y="2824"/>
                  </a:lnTo>
                  <a:lnTo>
                    <a:pt x="7237" y="2983"/>
                  </a:lnTo>
                  <a:lnTo>
                    <a:pt x="7316" y="3142"/>
                  </a:lnTo>
                  <a:lnTo>
                    <a:pt x="7316" y="3142"/>
                  </a:lnTo>
                  <a:lnTo>
                    <a:pt x="7356" y="3301"/>
                  </a:lnTo>
                  <a:lnTo>
                    <a:pt x="7396" y="3380"/>
                  </a:lnTo>
                  <a:lnTo>
                    <a:pt x="7396" y="3500"/>
                  </a:lnTo>
                  <a:lnTo>
                    <a:pt x="7396" y="3500"/>
                  </a:lnTo>
                  <a:lnTo>
                    <a:pt x="7356" y="3579"/>
                  </a:lnTo>
                  <a:lnTo>
                    <a:pt x="7276" y="3659"/>
                  </a:lnTo>
                  <a:lnTo>
                    <a:pt x="7078" y="3738"/>
                  </a:lnTo>
                  <a:lnTo>
                    <a:pt x="6839" y="3818"/>
                  </a:lnTo>
                  <a:lnTo>
                    <a:pt x="6720" y="3857"/>
                  </a:lnTo>
                  <a:lnTo>
                    <a:pt x="6601" y="3937"/>
                  </a:lnTo>
                  <a:lnTo>
                    <a:pt x="6601" y="3937"/>
                  </a:lnTo>
                  <a:lnTo>
                    <a:pt x="6521" y="4016"/>
                  </a:lnTo>
                  <a:lnTo>
                    <a:pt x="6481" y="4096"/>
                  </a:lnTo>
                  <a:lnTo>
                    <a:pt x="6442" y="4295"/>
                  </a:lnTo>
                  <a:lnTo>
                    <a:pt x="6402" y="4493"/>
                  </a:lnTo>
                  <a:lnTo>
                    <a:pt x="6442" y="4732"/>
                  </a:lnTo>
                  <a:lnTo>
                    <a:pt x="6442" y="4971"/>
                  </a:lnTo>
                  <a:lnTo>
                    <a:pt x="6442" y="5169"/>
                  </a:lnTo>
                  <a:lnTo>
                    <a:pt x="6402" y="5368"/>
                  </a:lnTo>
                  <a:lnTo>
                    <a:pt x="6322" y="5448"/>
                  </a:lnTo>
                  <a:lnTo>
                    <a:pt x="6243" y="5527"/>
                  </a:lnTo>
                  <a:lnTo>
                    <a:pt x="6243" y="5527"/>
                  </a:lnTo>
                  <a:lnTo>
                    <a:pt x="6123" y="5607"/>
                  </a:lnTo>
                  <a:lnTo>
                    <a:pt x="6004" y="5646"/>
                  </a:lnTo>
                  <a:lnTo>
                    <a:pt x="5686" y="5607"/>
                  </a:lnTo>
                  <a:lnTo>
                    <a:pt x="5686" y="5607"/>
                  </a:lnTo>
                  <a:lnTo>
                    <a:pt x="5448" y="5567"/>
                  </a:lnTo>
                  <a:lnTo>
                    <a:pt x="5169" y="5487"/>
                  </a:lnTo>
                  <a:lnTo>
                    <a:pt x="4931" y="5368"/>
                  </a:lnTo>
                  <a:lnTo>
                    <a:pt x="4732" y="5249"/>
                  </a:lnTo>
                  <a:lnTo>
                    <a:pt x="4732" y="5249"/>
                  </a:lnTo>
                  <a:lnTo>
                    <a:pt x="4573" y="5010"/>
                  </a:lnTo>
                  <a:lnTo>
                    <a:pt x="4454" y="4772"/>
                  </a:lnTo>
                  <a:lnTo>
                    <a:pt x="4454" y="4613"/>
                  </a:lnTo>
                  <a:lnTo>
                    <a:pt x="4454" y="4493"/>
                  </a:lnTo>
                  <a:lnTo>
                    <a:pt x="4493" y="4374"/>
                  </a:lnTo>
                  <a:lnTo>
                    <a:pt x="4573" y="4255"/>
                  </a:lnTo>
                  <a:lnTo>
                    <a:pt x="4573" y="4255"/>
                  </a:lnTo>
                  <a:lnTo>
                    <a:pt x="4692" y="4136"/>
                  </a:lnTo>
                  <a:lnTo>
                    <a:pt x="4811" y="4016"/>
                  </a:lnTo>
                  <a:lnTo>
                    <a:pt x="4891" y="3897"/>
                  </a:lnTo>
                  <a:lnTo>
                    <a:pt x="4970" y="3778"/>
                  </a:lnTo>
                  <a:lnTo>
                    <a:pt x="4970" y="3778"/>
                  </a:lnTo>
                  <a:lnTo>
                    <a:pt x="5010" y="3579"/>
                  </a:lnTo>
                  <a:lnTo>
                    <a:pt x="4970" y="3420"/>
                  </a:lnTo>
                  <a:lnTo>
                    <a:pt x="4891" y="3261"/>
                  </a:lnTo>
                  <a:lnTo>
                    <a:pt x="4772" y="3102"/>
                  </a:lnTo>
                  <a:lnTo>
                    <a:pt x="4652" y="2943"/>
                  </a:lnTo>
                  <a:lnTo>
                    <a:pt x="4573" y="2784"/>
                  </a:lnTo>
                  <a:lnTo>
                    <a:pt x="4533" y="2625"/>
                  </a:lnTo>
                  <a:lnTo>
                    <a:pt x="4573" y="2466"/>
                  </a:lnTo>
                  <a:lnTo>
                    <a:pt x="4573" y="2466"/>
                  </a:lnTo>
                  <a:lnTo>
                    <a:pt x="4613" y="2346"/>
                  </a:lnTo>
                  <a:lnTo>
                    <a:pt x="4692" y="2267"/>
                  </a:lnTo>
                  <a:lnTo>
                    <a:pt x="4851" y="2148"/>
                  </a:lnTo>
                  <a:lnTo>
                    <a:pt x="5050" y="1989"/>
                  </a:lnTo>
                  <a:lnTo>
                    <a:pt x="5090" y="1909"/>
                  </a:lnTo>
                  <a:lnTo>
                    <a:pt x="5129" y="1830"/>
                  </a:lnTo>
                  <a:lnTo>
                    <a:pt x="5129" y="1830"/>
                  </a:lnTo>
                  <a:lnTo>
                    <a:pt x="5169" y="1710"/>
                  </a:lnTo>
                  <a:lnTo>
                    <a:pt x="5169" y="1631"/>
                  </a:lnTo>
                  <a:lnTo>
                    <a:pt x="5090" y="1432"/>
                  </a:lnTo>
                  <a:lnTo>
                    <a:pt x="4970" y="1233"/>
                  </a:lnTo>
                  <a:lnTo>
                    <a:pt x="4931" y="1034"/>
                  </a:lnTo>
                  <a:lnTo>
                    <a:pt x="4931" y="1034"/>
                  </a:lnTo>
                  <a:lnTo>
                    <a:pt x="4970" y="875"/>
                  </a:lnTo>
                  <a:lnTo>
                    <a:pt x="5010" y="756"/>
                  </a:lnTo>
                  <a:lnTo>
                    <a:pt x="5090" y="637"/>
                  </a:lnTo>
                  <a:lnTo>
                    <a:pt x="5129" y="478"/>
                  </a:lnTo>
                  <a:lnTo>
                    <a:pt x="5129" y="478"/>
                  </a:lnTo>
                  <a:lnTo>
                    <a:pt x="5129" y="239"/>
                  </a:lnTo>
                  <a:lnTo>
                    <a:pt x="5090" y="120"/>
                  </a:lnTo>
                  <a:lnTo>
                    <a:pt x="5050" y="80"/>
                  </a:lnTo>
                  <a:lnTo>
                    <a:pt x="4931" y="40"/>
                  </a:lnTo>
                  <a:lnTo>
                    <a:pt x="4851" y="1"/>
                  </a:lnTo>
                  <a:lnTo>
                    <a:pt x="4533" y="1"/>
                  </a:lnTo>
                  <a:lnTo>
                    <a:pt x="4533" y="1"/>
                  </a:lnTo>
                  <a:lnTo>
                    <a:pt x="4255" y="40"/>
                  </a:lnTo>
                  <a:lnTo>
                    <a:pt x="3976" y="80"/>
                  </a:lnTo>
                  <a:lnTo>
                    <a:pt x="3340" y="279"/>
                  </a:lnTo>
                  <a:lnTo>
                    <a:pt x="2744" y="557"/>
                  </a:lnTo>
                  <a:lnTo>
                    <a:pt x="2227" y="915"/>
                  </a:lnTo>
                  <a:lnTo>
                    <a:pt x="2227" y="915"/>
                  </a:lnTo>
                  <a:lnTo>
                    <a:pt x="1989" y="1114"/>
                  </a:lnTo>
                  <a:lnTo>
                    <a:pt x="1750" y="1353"/>
                  </a:lnTo>
                  <a:lnTo>
                    <a:pt x="1352" y="1830"/>
                  </a:lnTo>
                  <a:lnTo>
                    <a:pt x="995" y="2386"/>
                  </a:lnTo>
                  <a:lnTo>
                    <a:pt x="676" y="2983"/>
                  </a:lnTo>
                  <a:lnTo>
                    <a:pt x="676" y="2983"/>
                  </a:lnTo>
                  <a:lnTo>
                    <a:pt x="358" y="3778"/>
                  </a:lnTo>
                  <a:lnTo>
                    <a:pt x="160" y="4533"/>
                  </a:lnTo>
                  <a:lnTo>
                    <a:pt x="80" y="4891"/>
                  </a:lnTo>
                  <a:lnTo>
                    <a:pt x="40" y="5289"/>
                  </a:lnTo>
                  <a:lnTo>
                    <a:pt x="1" y="5646"/>
                  </a:lnTo>
                  <a:lnTo>
                    <a:pt x="1" y="6004"/>
                  </a:lnTo>
                  <a:lnTo>
                    <a:pt x="40" y="6322"/>
                  </a:lnTo>
                  <a:lnTo>
                    <a:pt x="120" y="6680"/>
                  </a:lnTo>
                  <a:lnTo>
                    <a:pt x="199" y="7038"/>
                  </a:lnTo>
                  <a:lnTo>
                    <a:pt x="279" y="7396"/>
                  </a:lnTo>
                  <a:lnTo>
                    <a:pt x="597" y="8112"/>
                  </a:lnTo>
                  <a:lnTo>
                    <a:pt x="995" y="8867"/>
                  </a:lnTo>
                  <a:lnTo>
                    <a:pt x="995" y="8867"/>
                  </a:lnTo>
                  <a:lnTo>
                    <a:pt x="1352" y="9344"/>
                  </a:lnTo>
                  <a:lnTo>
                    <a:pt x="1750" y="9781"/>
                  </a:lnTo>
                  <a:lnTo>
                    <a:pt x="2148" y="10179"/>
                  </a:lnTo>
                  <a:lnTo>
                    <a:pt x="2625" y="10537"/>
                  </a:lnTo>
                  <a:lnTo>
                    <a:pt x="3142" y="10855"/>
                  </a:lnTo>
                  <a:lnTo>
                    <a:pt x="3658" y="11093"/>
                  </a:lnTo>
                  <a:lnTo>
                    <a:pt x="4215" y="11292"/>
                  </a:lnTo>
                  <a:lnTo>
                    <a:pt x="4811" y="11412"/>
                  </a:lnTo>
                  <a:lnTo>
                    <a:pt x="4811" y="11412"/>
                  </a:lnTo>
                  <a:lnTo>
                    <a:pt x="5209" y="11451"/>
                  </a:lnTo>
                  <a:lnTo>
                    <a:pt x="5646" y="11491"/>
                  </a:lnTo>
                  <a:lnTo>
                    <a:pt x="6044" y="11491"/>
                  </a:lnTo>
                  <a:lnTo>
                    <a:pt x="6442" y="11451"/>
                  </a:lnTo>
                  <a:lnTo>
                    <a:pt x="6879" y="11372"/>
                  </a:lnTo>
                  <a:lnTo>
                    <a:pt x="7276" y="11292"/>
                  </a:lnTo>
                  <a:lnTo>
                    <a:pt x="7674" y="11173"/>
                  </a:lnTo>
                  <a:lnTo>
                    <a:pt x="8032" y="11054"/>
                  </a:lnTo>
                  <a:lnTo>
                    <a:pt x="8430" y="10855"/>
                  </a:lnTo>
                  <a:lnTo>
                    <a:pt x="8787" y="10656"/>
                  </a:lnTo>
                  <a:lnTo>
                    <a:pt x="9145" y="10457"/>
                  </a:lnTo>
                  <a:lnTo>
                    <a:pt x="9463" y="10219"/>
                  </a:lnTo>
                  <a:lnTo>
                    <a:pt x="9781" y="9940"/>
                  </a:lnTo>
                  <a:lnTo>
                    <a:pt x="10099" y="9662"/>
                  </a:lnTo>
                  <a:lnTo>
                    <a:pt x="10378" y="9344"/>
                  </a:lnTo>
                  <a:lnTo>
                    <a:pt x="10656" y="9026"/>
                  </a:lnTo>
                  <a:lnTo>
                    <a:pt x="10656" y="9026"/>
                  </a:lnTo>
                  <a:lnTo>
                    <a:pt x="10934" y="8589"/>
                  </a:lnTo>
                  <a:lnTo>
                    <a:pt x="11173" y="8151"/>
                  </a:lnTo>
                  <a:lnTo>
                    <a:pt x="11372" y="7714"/>
                  </a:lnTo>
                  <a:lnTo>
                    <a:pt x="11531" y="7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26;p104">
              <a:extLst>
                <a:ext uri="{FF2B5EF4-FFF2-40B4-BE49-F238E27FC236}">
                  <a16:creationId xmlns:a16="http://schemas.microsoft.com/office/drawing/2014/main" id="{495DD481-0F0E-23DB-CB56-F163A978475E}"/>
                </a:ext>
              </a:extLst>
            </p:cNvPr>
            <p:cNvSpPr/>
            <p:nvPr/>
          </p:nvSpPr>
          <p:spPr>
            <a:xfrm>
              <a:off x="5848150" y="2006150"/>
              <a:ext cx="159050" cy="93450"/>
            </a:xfrm>
            <a:custGeom>
              <a:avLst/>
              <a:gdLst/>
              <a:ahLst/>
              <a:cxnLst/>
              <a:rect l="l" t="t" r="r" b="b"/>
              <a:pathLst>
                <a:path w="6362" h="3738" extrusionOk="0">
                  <a:moveTo>
                    <a:pt x="1829" y="0"/>
                  </a:moveTo>
                  <a:lnTo>
                    <a:pt x="1392" y="40"/>
                  </a:lnTo>
                  <a:lnTo>
                    <a:pt x="1034" y="40"/>
                  </a:lnTo>
                  <a:lnTo>
                    <a:pt x="478" y="159"/>
                  </a:lnTo>
                  <a:lnTo>
                    <a:pt x="239" y="199"/>
                  </a:lnTo>
                  <a:lnTo>
                    <a:pt x="120" y="239"/>
                  </a:lnTo>
                  <a:lnTo>
                    <a:pt x="40" y="358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80" y="676"/>
                  </a:lnTo>
                  <a:lnTo>
                    <a:pt x="159" y="756"/>
                  </a:lnTo>
                  <a:lnTo>
                    <a:pt x="279" y="795"/>
                  </a:lnTo>
                  <a:lnTo>
                    <a:pt x="398" y="795"/>
                  </a:lnTo>
                  <a:lnTo>
                    <a:pt x="597" y="756"/>
                  </a:lnTo>
                  <a:lnTo>
                    <a:pt x="1114" y="676"/>
                  </a:lnTo>
                  <a:lnTo>
                    <a:pt x="1432" y="636"/>
                  </a:lnTo>
                  <a:lnTo>
                    <a:pt x="2267" y="636"/>
                  </a:lnTo>
                  <a:lnTo>
                    <a:pt x="2704" y="676"/>
                  </a:lnTo>
                  <a:lnTo>
                    <a:pt x="3261" y="835"/>
                  </a:lnTo>
                  <a:lnTo>
                    <a:pt x="3778" y="994"/>
                  </a:lnTo>
                  <a:lnTo>
                    <a:pt x="4255" y="1273"/>
                  </a:lnTo>
                  <a:lnTo>
                    <a:pt x="4652" y="1591"/>
                  </a:lnTo>
                  <a:lnTo>
                    <a:pt x="5010" y="1988"/>
                  </a:lnTo>
                  <a:lnTo>
                    <a:pt x="5328" y="2426"/>
                  </a:lnTo>
                  <a:lnTo>
                    <a:pt x="5567" y="2942"/>
                  </a:lnTo>
                  <a:lnTo>
                    <a:pt x="5766" y="3539"/>
                  </a:lnTo>
                  <a:lnTo>
                    <a:pt x="5805" y="3618"/>
                  </a:lnTo>
                  <a:lnTo>
                    <a:pt x="5885" y="3698"/>
                  </a:lnTo>
                  <a:lnTo>
                    <a:pt x="5964" y="3738"/>
                  </a:lnTo>
                  <a:lnTo>
                    <a:pt x="6123" y="3738"/>
                  </a:lnTo>
                  <a:lnTo>
                    <a:pt x="6243" y="3698"/>
                  </a:lnTo>
                  <a:lnTo>
                    <a:pt x="6322" y="3618"/>
                  </a:lnTo>
                  <a:lnTo>
                    <a:pt x="6362" y="3499"/>
                  </a:lnTo>
                  <a:lnTo>
                    <a:pt x="6362" y="3380"/>
                  </a:lnTo>
                  <a:lnTo>
                    <a:pt x="6203" y="2942"/>
                  </a:lnTo>
                  <a:lnTo>
                    <a:pt x="6044" y="2585"/>
                  </a:lnTo>
                  <a:lnTo>
                    <a:pt x="5885" y="2227"/>
                  </a:lnTo>
                  <a:lnTo>
                    <a:pt x="5686" y="1909"/>
                  </a:lnTo>
                  <a:lnTo>
                    <a:pt x="5487" y="1630"/>
                  </a:lnTo>
                  <a:lnTo>
                    <a:pt x="5249" y="1352"/>
                  </a:lnTo>
                  <a:lnTo>
                    <a:pt x="5050" y="1114"/>
                  </a:lnTo>
                  <a:lnTo>
                    <a:pt x="4811" y="915"/>
                  </a:lnTo>
                  <a:lnTo>
                    <a:pt x="4294" y="597"/>
                  </a:lnTo>
                  <a:lnTo>
                    <a:pt x="3778" y="358"/>
                  </a:lnTo>
                  <a:lnTo>
                    <a:pt x="3261" y="199"/>
                  </a:lnTo>
                  <a:lnTo>
                    <a:pt x="2784" y="80"/>
                  </a:lnTo>
                  <a:lnTo>
                    <a:pt x="2306" y="4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27;p104">
              <a:extLst>
                <a:ext uri="{FF2B5EF4-FFF2-40B4-BE49-F238E27FC236}">
                  <a16:creationId xmlns:a16="http://schemas.microsoft.com/office/drawing/2014/main" id="{B4A19EB0-3436-FD12-F4C9-F0DF973411E9}"/>
                </a:ext>
              </a:extLst>
            </p:cNvPr>
            <p:cNvSpPr/>
            <p:nvPr/>
          </p:nvSpPr>
          <p:spPr>
            <a:xfrm>
              <a:off x="5848150" y="2006150"/>
              <a:ext cx="159050" cy="93450"/>
            </a:xfrm>
            <a:custGeom>
              <a:avLst/>
              <a:gdLst/>
              <a:ahLst/>
              <a:cxnLst/>
              <a:rect l="l" t="t" r="r" b="b"/>
              <a:pathLst>
                <a:path w="6362" h="3738" fill="none" extrusionOk="0">
                  <a:moveTo>
                    <a:pt x="6044" y="3738"/>
                  </a:moveTo>
                  <a:lnTo>
                    <a:pt x="6044" y="3738"/>
                  </a:lnTo>
                  <a:lnTo>
                    <a:pt x="5964" y="3738"/>
                  </a:lnTo>
                  <a:lnTo>
                    <a:pt x="5885" y="3698"/>
                  </a:lnTo>
                  <a:lnTo>
                    <a:pt x="5805" y="3618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2"/>
                  </a:lnTo>
                  <a:lnTo>
                    <a:pt x="5328" y="2426"/>
                  </a:lnTo>
                  <a:lnTo>
                    <a:pt x="5010" y="1988"/>
                  </a:lnTo>
                  <a:lnTo>
                    <a:pt x="4652" y="1591"/>
                  </a:lnTo>
                  <a:lnTo>
                    <a:pt x="4255" y="1273"/>
                  </a:lnTo>
                  <a:lnTo>
                    <a:pt x="3778" y="994"/>
                  </a:lnTo>
                  <a:lnTo>
                    <a:pt x="3261" y="835"/>
                  </a:lnTo>
                  <a:lnTo>
                    <a:pt x="2704" y="676"/>
                  </a:lnTo>
                  <a:lnTo>
                    <a:pt x="2704" y="676"/>
                  </a:lnTo>
                  <a:lnTo>
                    <a:pt x="2267" y="636"/>
                  </a:lnTo>
                  <a:lnTo>
                    <a:pt x="1829" y="636"/>
                  </a:lnTo>
                  <a:lnTo>
                    <a:pt x="1432" y="636"/>
                  </a:lnTo>
                  <a:lnTo>
                    <a:pt x="1114" y="676"/>
                  </a:lnTo>
                  <a:lnTo>
                    <a:pt x="597" y="756"/>
                  </a:lnTo>
                  <a:lnTo>
                    <a:pt x="398" y="795"/>
                  </a:lnTo>
                  <a:lnTo>
                    <a:pt x="398" y="795"/>
                  </a:lnTo>
                  <a:lnTo>
                    <a:pt x="279" y="795"/>
                  </a:lnTo>
                  <a:lnTo>
                    <a:pt x="159" y="756"/>
                  </a:lnTo>
                  <a:lnTo>
                    <a:pt x="80" y="676"/>
                  </a:lnTo>
                  <a:lnTo>
                    <a:pt x="40" y="59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358"/>
                  </a:lnTo>
                  <a:lnTo>
                    <a:pt x="120" y="23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478" y="159"/>
                  </a:lnTo>
                  <a:lnTo>
                    <a:pt x="1034" y="40"/>
                  </a:lnTo>
                  <a:lnTo>
                    <a:pt x="1392" y="40"/>
                  </a:lnTo>
                  <a:lnTo>
                    <a:pt x="1829" y="0"/>
                  </a:lnTo>
                  <a:lnTo>
                    <a:pt x="2306" y="40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261" y="199"/>
                  </a:lnTo>
                  <a:lnTo>
                    <a:pt x="3778" y="358"/>
                  </a:lnTo>
                  <a:lnTo>
                    <a:pt x="4294" y="597"/>
                  </a:lnTo>
                  <a:lnTo>
                    <a:pt x="4811" y="915"/>
                  </a:lnTo>
                  <a:lnTo>
                    <a:pt x="5050" y="1114"/>
                  </a:lnTo>
                  <a:lnTo>
                    <a:pt x="5249" y="1352"/>
                  </a:lnTo>
                  <a:lnTo>
                    <a:pt x="5487" y="1630"/>
                  </a:lnTo>
                  <a:lnTo>
                    <a:pt x="5686" y="1909"/>
                  </a:lnTo>
                  <a:lnTo>
                    <a:pt x="5885" y="2227"/>
                  </a:lnTo>
                  <a:lnTo>
                    <a:pt x="6044" y="2585"/>
                  </a:lnTo>
                  <a:lnTo>
                    <a:pt x="6203" y="2942"/>
                  </a:lnTo>
                  <a:lnTo>
                    <a:pt x="6362" y="3380"/>
                  </a:lnTo>
                  <a:lnTo>
                    <a:pt x="6362" y="3380"/>
                  </a:lnTo>
                  <a:lnTo>
                    <a:pt x="6362" y="3499"/>
                  </a:lnTo>
                  <a:lnTo>
                    <a:pt x="6322" y="3618"/>
                  </a:lnTo>
                  <a:lnTo>
                    <a:pt x="6243" y="3698"/>
                  </a:lnTo>
                  <a:lnTo>
                    <a:pt x="6123" y="3738"/>
                  </a:lnTo>
                  <a:lnTo>
                    <a:pt x="6123" y="3738"/>
                  </a:lnTo>
                  <a:lnTo>
                    <a:pt x="6044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3028;p104">
              <a:extLst>
                <a:ext uri="{FF2B5EF4-FFF2-40B4-BE49-F238E27FC236}">
                  <a16:creationId xmlns:a16="http://schemas.microsoft.com/office/drawing/2014/main" id="{51864A7D-C1AB-8751-E4DF-57494A9513A4}"/>
                </a:ext>
              </a:extLst>
            </p:cNvPr>
            <p:cNvSpPr/>
            <p:nvPr/>
          </p:nvSpPr>
          <p:spPr>
            <a:xfrm>
              <a:off x="5813350" y="2051875"/>
              <a:ext cx="159075" cy="93450"/>
            </a:xfrm>
            <a:custGeom>
              <a:avLst/>
              <a:gdLst/>
              <a:ahLst/>
              <a:cxnLst/>
              <a:rect l="l" t="t" r="r" b="b"/>
              <a:pathLst>
                <a:path w="6363" h="3738" extrusionOk="0">
                  <a:moveTo>
                    <a:pt x="1392" y="0"/>
                  </a:moveTo>
                  <a:lnTo>
                    <a:pt x="1035" y="40"/>
                  </a:lnTo>
                  <a:lnTo>
                    <a:pt x="478" y="120"/>
                  </a:lnTo>
                  <a:lnTo>
                    <a:pt x="239" y="199"/>
                  </a:lnTo>
                  <a:lnTo>
                    <a:pt x="120" y="239"/>
                  </a:lnTo>
                  <a:lnTo>
                    <a:pt x="41" y="318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80" y="676"/>
                  </a:lnTo>
                  <a:lnTo>
                    <a:pt x="160" y="756"/>
                  </a:lnTo>
                  <a:lnTo>
                    <a:pt x="279" y="795"/>
                  </a:lnTo>
                  <a:lnTo>
                    <a:pt x="398" y="795"/>
                  </a:lnTo>
                  <a:lnTo>
                    <a:pt x="597" y="716"/>
                  </a:lnTo>
                  <a:lnTo>
                    <a:pt x="1114" y="636"/>
                  </a:lnTo>
                  <a:lnTo>
                    <a:pt x="1472" y="636"/>
                  </a:lnTo>
                  <a:lnTo>
                    <a:pt x="1830" y="597"/>
                  </a:lnTo>
                  <a:lnTo>
                    <a:pt x="2267" y="636"/>
                  </a:lnTo>
                  <a:lnTo>
                    <a:pt x="2704" y="676"/>
                  </a:lnTo>
                  <a:lnTo>
                    <a:pt x="3261" y="795"/>
                  </a:lnTo>
                  <a:lnTo>
                    <a:pt x="3778" y="994"/>
                  </a:lnTo>
                  <a:lnTo>
                    <a:pt x="4255" y="1273"/>
                  </a:lnTo>
                  <a:lnTo>
                    <a:pt x="4653" y="1591"/>
                  </a:lnTo>
                  <a:lnTo>
                    <a:pt x="5011" y="1988"/>
                  </a:lnTo>
                  <a:lnTo>
                    <a:pt x="5329" y="2426"/>
                  </a:lnTo>
                  <a:lnTo>
                    <a:pt x="5567" y="2942"/>
                  </a:lnTo>
                  <a:lnTo>
                    <a:pt x="5766" y="3539"/>
                  </a:lnTo>
                  <a:lnTo>
                    <a:pt x="5806" y="3618"/>
                  </a:lnTo>
                  <a:lnTo>
                    <a:pt x="5885" y="3698"/>
                  </a:lnTo>
                  <a:lnTo>
                    <a:pt x="5965" y="3738"/>
                  </a:lnTo>
                  <a:lnTo>
                    <a:pt x="6124" y="3738"/>
                  </a:lnTo>
                  <a:lnTo>
                    <a:pt x="6243" y="3658"/>
                  </a:lnTo>
                  <a:lnTo>
                    <a:pt x="6323" y="3579"/>
                  </a:lnTo>
                  <a:lnTo>
                    <a:pt x="6362" y="3459"/>
                  </a:lnTo>
                  <a:lnTo>
                    <a:pt x="6362" y="3340"/>
                  </a:lnTo>
                  <a:lnTo>
                    <a:pt x="6203" y="2942"/>
                  </a:lnTo>
                  <a:lnTo>
                    <a:pt x="6044" y="2545"/>
                  </a:lnTo>
                  <a:lnTo>
                    <a:pt x="5885" y="2187"/>
                  </a:lnTo>
                  <a:lnTo>
                    <a:pt x="5686" y="1869"/>
                  </a:lnTo>
                  <a:lnTo>
                    <a:pt x="5488" y="1591"/>
                  </a:lnTo>
                  <a:lnTo>
                    <a:pt x="5289" y="1352"/>
                  </a:lnTo>
                  <a:lnTo>
                    <a:pt x="5050" y="1113"/>
                  </a:lnTo>
                  <a:lnTo>
                    <a:pt x="4812" y="915"/>
                  </a:lnTo>
                  <a:lnTo>
                    <a:pt x="4295" y="597"/>
                  </a:lnTo>
                  <a:lnTo>
                    <a:pt x="3778" y="358"/>
                  </a:lnTo>
                  <a:lnTo>
                    <a:pt x="3301" y="199"/>
                  </a:lnTo>
                  <a:lnTo>
                    <a:pt x="2784" y="80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3029;p104">
              <a:extLst>
                <a:ext uri="{FF2B5EF4-FFF2-40B4-BE49-F238E27FC236}">
                  <a16:creationId xmlns:a16="http://schemas.microsoft.com/office/drawing/2014/main" id="{5A76ADBD-829B-0C5D-5E76-648A517EC4BA}"/>
                </a:ext>
              </a:extLst>
            </p:cNvPr>
            <p:cNvSpPr/>
            <p:nvPr/>
          </p:nvSpPr>
          <p:spPr>
            <a:xfrm>
              <a:off x="5813350" y="2051875"/>
              <a:ext cx="159075" cy="93450"/>
            </a:xfrm>
            <a:custGeom>
              <a:avLst/>
              <a:gdLst/>
              <a:ahLst/>
              <a:cxnLst/>
              <a:rect l="l" t="t" r="r" b="b"/>
              <a:pathLst>
                <a:path w="6363" h="3738" fill="none" extrusionOk="0">
                  <a:moveTo>
                    <a:pt x="6044" y="3738"/>
                  </a:moveTo>
                  <a:lnTo>
                    <a:pt x="6044" y="3738"/>
                  </a:lnTo>
                  <a:lnTo>
                    <a:pt x="5965" y="3738"/>
                  </a:lnTo>
                  <a:lnTo>
                    <a:pt x="5885" y="3698"/>
                  </a:lnTo>
                  <a:lnTo>
                    <a:pt x="5806" y="3618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2"/>
                  </a:lnTo>
                  <a:lnTo>
                    <a:pt x="5329" y="2426"/>
                  </a:lnTo>
                  <a:lnTo>
                    <a:pt x="5011" y="1988"/>
                  </a:lnTo>
                  <a:lnTo>
                    <a:pt x="4653" y="1591"/>
                  </a:lnTo>
                  <a:lnTo>
                    <a:pt x="4255" y="1273"/>
                  </a:lnTo>
                  <a:lnTo>
                    <a:pt x="3778" y="994"/>
                  </a:lnTo>
                  <a:lnTo>
                    <a:pt x="3261" y="795"/>
                  </a:lnTo>
                  <a:lnTo>
                    <a:pt x="2704" y="676"/>
                  </a:lnTo>
                  <a:lnTo>
                    <a:pt x="2704" y="676"/>
                  </a:lnTo>
                  <a:lnTo>
                    <a:pt x="2267" y="636"/>
                  </a:lnTo>
                  <a:lnTo>
                    <a:pt x="1830" y="597"/>
                  </a:lnTo>
                  <a:lnTo>
                    <a:pt x="1472" y="636"/>
                  </a:lnTo>
                  <a:lnTo>
                    <a:pt x="1114" y="636"/>
                  </a:lnTo>
                  <a:lnTo>
                    <a:pt x="597" y="716"/>
                  </a:lnTo>
                  <a:lnTo>
                    <a:pt x="398" y="795"/>
                  </a:lnTo>
                  <a:lnTo>
                    <a:pt x="398" y="795"/>
                  </a:lnTo>
                  <a:lnTo>
                    <a:pt x="279" y="795"/>
                  </a:lnTo>
                  <a:lnTo>
                    <a:pt x="160" y="756"/>
                  </a:lnTo>
                  <a:lnTo>
                    <a:pt x="80" y="676"/>
                  </a:lnTo>
                  <a:lnTo>
                    <a:pt x="41" y="557"/>
                  </a:lnTo>
                  <a:lnTo>
                    <a:pt x="41" y="557"/>
                  </a:lnTo>
                  <a:lnTo>
                    <a:pt x="1" y="438"/>
                  </a:lnTo>
                  <a:lnTo>
                    <a:pt x="41" y="318"/>
                  </a:lnTo>
                  <a:lnTo>
                    <a:pt x="120" y="23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478" y="120"/>
                  </a:lnTo>
                  <a:lnTo>
                    <a:pt x="1035" y="40"/>
                  </a:lnTo>
                  <a:lnTo>
                    <a:pt x="1392" y="0"/>
                  </a:lnTo>
                  <a:lnTo>
                    <a:pt x="1830" y="0"/>
                  </a:lnTo>
                  <a:lnTo>
                    <a:pt x="2307" y="0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301" y="199"/>
                  </a:lnTo>
                  <a:lnTo>
                    <a:pt x="3778" y="358"/>
                  </a:lnTo>
                  <a:lnTo>
                    <a:pt x="4295" y="597"/>
                  </a:lnTo>
                  <a:lnTo>
                    <a:pt x="4812" y="915"/>
                  </a:lnTo>
                  <a:lnTo>
                    <a:pt x="5050" y="1113"/>
                  </a:lnTo>
                  <a:lnTo>
                    <a:pt x="5289" y="1352"/>
                  </a:lnTo>
                  <a:lnTo>
                    <a:pt x="5488" y="1591"/>
                  </a:lnTo>
                  <a:lnTo>
                    <a:pt x="5686" y="1869"/>
                  </a:lnTo>
                  <a:lnTo>
                    <a:pt x="5885" y="2187"/>
                  </a:lnTo>
                  <a:lnTo>
                    <a:pt x="6044" y="2545"/>
                  </a:lnTo>
                  <a:lnTo>
                    <a:pt x="6203" y="2942"/>
                  </a:lnTo>
                  <a:lnTo>
                    <a:pt x="6362" y="3340"/>
                  </a:lnTo>
                  <a:lnTo>
                    <a:pt x="6362" y="3340"/>
                  </a:lnTo>
                  <a:lnTo>
                    <a:pt x="6362" y="3459"/>
                  </a:lnTo>
                  <a:lnTo>
                    <a:pt x="6323" y="3579"/>
                  </a:lnTo>
                  <a:lnTo>
                    <a:pt x="6243" y="3658"/>
                  </a:lnTo>
                  <a:lnTo>
                    <a:pt x="6124" y="3738"/>
                  </a:lnTo>
                  <a:lnTo>
                    <a:pt x="6124" y="3738"/>
                  </a:lnTo>
                  <a:lnTo>
                    <a:pt x="6044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3030;p104">
              <a:extLst>
                <a:ext uri="{FF2B5EF4-FFF2-40B4-BE49-F238E27FC236}">
                  <a16:creationId xmlns:a16="http://schemas.microsoft.com/office/drawing/2014/main" id="{48708A6F-0883-5C4E-6906-4712CCE324E2}"/>
                </a:ext>
              </a:extLst>
            </p:cNvPr>
            <p:cNvSpPr/>
            <p:nvPr/>
          </p:nvSpPr>
          <p:spPr>
            <a:xfrm>
              <a:off x="57765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extrusionOk="0">
                  <a:moveTo>
                    <a:pt x="1830" y="1"/>
                  </a:moveTo>
                  <a:lnTo>
                    <a:pt x="1392" y="41"/>
                  </a:lnTo>
                  <a:lnTo>
                    <a:pt x="1034" y="80"/>
                  </a:lnTo>
                  <a:lnTo>
                    <a:pt x="438" y="160"/>
                  </a:lnTo>
                  <a:lnTo>
                    <a:pt x="239" y="200"/>
                  </a:lnTo>
                  <a:lnTo>
                    <a:pt x="120" y="279"/>
                  </a:lnTo>
                  <a:lnTo>
                    <a:pt x="41" y="359"/>
                  </a:lnTo>
                  <a:lnTo>
                    <a:pt x="1" y="478"/>
                  </a:lnTo>
                  <a:lnTo>
                    <a:pt x="1" y="597"/>
                  </a:lnTo>
                  <a:lnTo>
                    <a:pt x="80" y="677"/>
                  </a:lnTo>
                  <a:lnTo>
                    <a:pt x="160" y="756"/>
                  </a:lnTo>
                  <a:lnTo>
                    <a:pt x="279" y="796"/>
                  </a:lnTo>
                  <a:lnTo>
                    <a:pt x="398" y="796"/>
                  </a:lnTo>
                  <a:lnTo>
                    <a:pt x="597" y="756"/>
                  </a:lnTo>
                  <a:lnTo>
                    <a:pt x="1114" y="677"/>
                  </a:lnTo>
                  <a:lnTo>
                    <a:pt x="1432" y="637"/>
                  </a:lnTo>
                  <a:lnTo>
                    <a:pt x="2267" y="637"/>
                  </a:lnTo>
                  <a:lnTo>
                    <a:pt x="2704" y="677"/>
                  </a:lnTo>
                  <a:lnTo>
                    <a:pt x="3261" y="836"/>
                  </a:lnTo>
                  <a:lnTo>
                    <a:pt x="3778" y="1035"/>
                  </a:lnTo>
                  <a:lnTo>
                    <a:pt x="4255" y="1273"/>
                  </a:lnTo>
                  <a:lnTo>
                    <a:pt x="4653" y="1591"/>
                  </a:lnTo>
                  <a:lnTo>
                    <a:pt x="5010" y="1989"/>
                  </a:lnTo>
                  <a:lnTo>
                    <a:pt x="5329" y="2426"/>
                  </a:lnTo>
                  <a:lnTo>
                    <a:pt x="5567" y="2943"/>
                  </a:lnTo>
                  <a:lnTo>
                    <a:pt x="5766" y="3539"/>
                  </a:lnTo>
                  <a:lnTo>
                    <a:pt x="5806" y="3619"/>
                  </a:lnTo>
                  <a:lnTo>
                    <a:pt x="5845" y="3698"/>
                  </a:lnTo>
                  <a:lnTo>
                    <a:pt x="5965" y="3738"/>
                  </a:lnTo>
                  <a:lnTo>
                    <a:pt x="6044" y="3778"/>
                  </a:lnTo>
                  <a:lnTo>
                    <a:pt x="6124" y="3738"/>
                  </a:lnTo>
                  <a:lnTo>
                    <a:pt x="6243" y="3698"/>
                  </a:lnTo>
                  <a:lnTo>
                    <a:pt x="6322" y="3619"/>
                  </a:lnTo>
                  <a:lnTo>
                    <a:pt x="6362" y="3500"/>
                  </a:lnTo>
                  <a:lnTo>
                    <a:pt x="6322" y="3380"/>
                  </a:lnTo>
                  <a:lnTo>
                    <a:pt x="6203" y="2943"/>
                  </a:lnTo>
                  <a:lnTo>
                    <a:pt x="6044" y="2585"/>
                  </a:lnTo>
                  <a:lnTo>
                    <a:pt x="5885" y="2227"/>
                  </a:lnTo>
                  <a:lnTo>
                    <a:pt x="5686" y="1909"/>
                  </a:lnTo>
                  <a:lnTo>
                    <a:pt x="5488" y="1631"/>
                  </a:lnTo>
                  <a:lnTo>
                    <a:pt x="5249" y="1353"/>
                  </a:lnTo>
                  <a:lnTo>
                    <a:pt x="5010" y="1154"/>
                  </a:lnTo>
                  <a:lnTo>
                    <a:pt x="4772" y="955"/>
                  </a:lnTo>
                  <a:lnTo>
                    <a:pt x="4295" y="597"/>
                  </a:lnTo>
                  <a:lnTo>
                    <a:pt x="3778" y="359"/>
                  </a:lnTo>
                  <a:lnTo>
                    <a:pt x="3261" y="200"/>
                  </a:lnTo>
                  <a:lnTo>
                    <a:pt x="2784" y="80"/>
                  </a:lnTo>
                  <a:lnTo>
                    <a:pt x="2307" y="41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3031;p104">
              <a:extLst>
                <a:ext uri="{FF2B5EF4-FFF2-40B4-BE49-F238E27FC236}">
                  <a16:creationId xmlns:a16="http://schemas.microsoft.com/office/drawing/2014/main" id="{8A41EA06-185F-B8D8-945D-0C37B9C2752C}"/>
                </a:ext>
              </a:extLst>
            </p:cNvPr>
            <p:cNvSpPr/>
            <p:nvPr/>
          </p:nvSpPr>
          <p:spPr>
            <a:xfrm>
              <a:off x="57765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fill="none" extrusionOk="0">
                  <a:moveTo>
                    <a:pt x="6044" y="3778"/>
                  </a:moveTo>
                  <a:lnTo>
                    <a:pt x="6044" y="3778"/>
                  </a:lnTo>
                  <a:lnTo>
                    <a:pt x="5965" y="3738"/>
                  </a:lnTo>
                  <a:lnTo>
                    <a:pt x="5845" y="3698"/>
                  </a:lnTo>
                  <a:lnTo>
                    <a:pt x="5806" y="3619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3"/>
                  </a:lnTo>
                  <a:lnTo>
                    <a:pt x="5329" y="2426"/>
                  </a:lnTo>
                  <a:lnTo>
                    <a:pt x="5010" y="1989"/>
                  </a:lnTo>
                  <a:lnTo>
                    <a:pt x="4653" y="1591"/>
                  </a:lnTo>
                  <a:lnTo>
                    <a:pt x="4255" y="1273"/>
                  </a:lnTo>
                  <a:lnTo>
                    <a:pt x="3778" y="1035"/>
                  </a:lnTo>
                  <a:lnTo>
                    <a:pt x="3261" y="836"/>
                  </a:lnTo>
                  <a:lnTo>
                    <a:pt x="2704" y="677"/>
                  </a:lnTo>
                  <a:lnTo>
                    <a:pt x="2704" y="677"/>
                  </a:lnTo>
                  <a:lnTo>
                    <a:pt x="2267" y="637"/>
                  </a:lnTo>
                  <a:lnTo>
                    <a:pt x="1830" y="637"/>
                  </a:lnTo>
                  <a:lnTo>
                    <a:pt x="1432" y="637"/>
                  </a:lnTo>
                  <a:lnTo>
                    <a:pt x="1114" y="677"/>
                  </a:lnTo>
                  <a:lnTo>
                    <a:pt x="597" y="756"/>
                  </a:lnTo>
                  <a:lnTo>
                    <a:pt x="398" y="796"/>
                  </a:lnTo>
                  <a:lnTo>
                    <a:pt x="398" y="796"/>
                  </a:lnTo>
                  <a:lnTo>
                    <a:pt x="279" y="796"/>
                  </a:lnTo>
                  <a:lnTo>
                    <a:pt x="160" y="756"/>
                  </a:lnTo>
                  <a:lnTo>
                    <a:pt x="80" y="677"/>
                  </a:lnTo>
                  <a:lnTo>
                    <a:pt x="1" y="597"/>
                  </a:lnTo>
                  <a:lnTo>
                    <a:pt x="1" y="597"/>
                  </a:lnTo>
                  <a:lnTo>
                    <a:pt x="1" y="478"/>
                  </a:lnTo>
                  <a:lnTo>
                    <a:pt x="41" y="359"/>
                  </a:lnTo>
                  <a:lnTo>
                    <a:pt x="120" y="279"/>
                  </a:lnTo>
                  <a:lnTo>
                    <a:pt x="239" y="200"/>
                  </a:lnTo>
                  <a:lnTo>
                    <a:pt x="239" y="200"/>
                  </a:lnTo>
                  <a:lnTo>
                    <a:pt x="438" y="160"/>
                  </a:lnTo>
                  <a:lnTo>
                    <a:pt x="1034" y="80"/>
                  </a:lnTo>
                  <a:lnTo>
                    <a:pt x="1392" y="41"/>
                  </a:lnTo>
                  <a:lnTo>
                    <a:pt x="1830" y="1"/>
                  </a:lnTo>
                  <a:lnTo>
                    <a:pt x="2307" y="41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261" y="200"/>
                  </a:lnTo>
                  <a:lnTo>
                    <a:pt x="3778" y="359"/>
                  </a:lnTo>
                  <a:lnTo>
                    <a:pt x="4295" y="597"/>
                  </a:lnTo>
                  <a:lnTo>
                    <a:pt x="4772" y="955"/>
                  </a:lnTo>
                  <a:lnTo>
                    <a:pt x="5010" y="1154"/>
                  </a:lnTo>
                  <a:lnTo>
                    <a:pt x="5249" y="1353"/>
                  </a:lnTo>
                  <a:lnTo>
                    <a:pt x="5488" y="1631"/>
                  </a:lnTo>
                  <a:lnTo>
                    <a:pt x="5686" y="1909"/>
                  </a:lnTo>
                  <a:lnTo>
                    <a:pt x="5885" y="2227"/>
                  </a:lnTo>
                  <a:lnTo>
                    <a:pt x="6044" y="2585"/>
                  </a:lnTo>
                  <a:lnTo>
                    <a:pt x="6203" y="2943"/>
                  </a:lnTo>
                  <a:lnTo>
                    <a:pt x="6322" y="3380"/>
                  </a:lnTo>
                  <a:lnTo>
                    <a:pt x="6322" y="3380"/>
                  </a:lnTo>
                  <a:lnTo>
                    <a:pt x="6362" y="3500"/>
                  </a:lnTo>
                  <a:lnTo>
                    <a:pt x="6322" y="3619"/>
                  </a:lnTo>
                  <a:lnTo>
                    <a:pt x="6243" y="3698"/>
                  </a:lnTo>
                  <a:lnTo>
                    <a:pt x="6124" y="3738"/>
                  </a:lnTo>
                  <a:lnTo>
                    <a:pt x="6124" y="3738"/>
                  </a:lnTo>
                  <a:lnTo>
                    <a:pt x="6044" y="3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3032;p104">
              <a:extLst>
                <a:ext uri="{FF2B5EF4-FFF2-40B4-BE49-F238E27FC236}">
                  <a16:creationId xmlns:a16="http://schemas.microsoft.com/office/drawing/2014/main" id="{A446B4B6-F197-11BF-579C-42A62D08C7F0}"/>
                </a:ext>
              </a:extLst>
            </p:cNvPr>
            <p:cNvSpPr/>
            <p:nvPr/>
          </p:nvSpPr>
          <p:spPr>
            <a:xfrm>
              <a:off x="5341225" y="2006150"/>
              <a:ext cx="158050" cy="93450"/>
            </a:xfrm>
            <a:custGeom>
              <a:avLst/>
              <a:gdLst/>
              <a:ahLst/>
              <a:cxnLst/>
              <a:rect l="l" t="t" r="r" b="b"/>
              <a:pathLst>
                <a:path w="6322" h="3738" extrusionOk="0">
                  <a:moveTo>
                    <a:pt x="4533" y="0"/>
                  </a:moveTo>
                  <a:lnTo>
                    <a:pt x="4056" y="40"/>
                  </a:lnTo>
                  <a:lnTo>
                    <a:pt x="3579" y="80"/>
                  </a:lnTo>
                  <a:lnTo>
                    <a:pt x="3062" y="199"/>
                  </a:lnTo>
                  <a:lnTo>
                    <a:pt x="2585" y="358"/>
                  </a:lnTo>
                  <a:lnTo>
                    <a:pt x="2068" y="597"/>
                  </a:lnTo>
                  <a:lnTo>
                    <a:pt x="1551" y="915"/>
                  </a:lnTo>
                  <a:lnTo>
                    <a:pt x="1312" y="1114"/>
                  </a:lnTo>
                  <a:lnTo>
                    <a:pt x="1074" y="1352"/>
                  </a:lnTo>
                  <a:lnTo>
                    <a:pt x="875" y="1630"/>
                  </a:lnTo>
                  <a:lnTo>
                    <a:pt x="676" y="1909"/>
                  </a:lnTo>
                  <a:lnTo>
                    <a:pt x="477" y="2227"/>
                  </a:lnTo>
                  <a:lnTo>
                    <a:pt x="279" y="2585"/>
                  </a:lnTo>
                  <a:lnTo>
                    <a:pt x="159" y="2942"/>
                  </a:lnTo>
                  <a:lnTo>
                    <a:pt x="0" y="3380"/>
                  </a:lnTo>
                  <a:lnTo>
                    <a:pt x="0" y="3499"/>
                  </a:lnTo>
                  <a:lnTo>
                    <a:pt x="40" y="3618"/>
                  </a:lnTo>
                  <a:lnTo>
                    <a:pt x="119" y="3698"/>
                  </a:lnTo>
                  <a:lnTo>
                    <a:pt x="199" y="3738"/>
                  </a:lnTo>
                  <a:lnTo>
                    <a:pt x="398" y="3738"/>
                  </a:lnTo>
                  <a:lnTo>
                    <a:pt x="477" y="3698"/>
                  </a:lnTo>
                  <a:lnTo>
                    <a:pt x="557" y="3618"/>
                  </a:lnTo>
                  <a:lnTo>
                    <a:pt x="597" y="3539"/>
                  </a:lnTo>
                  <a:lnTo>
                    <a:pt x="795" y="2942"/>
                  </a:lnTo>
                  <a:lnTo>
                    <a:pt x="1034" y="2426"/>
                  </a:lnTo>
                  <a:lnTo>
                    <a:pt x="1352" y="1988"/>
                  </a:lnTo>
                  <a:lnTo>
                    <a:pt x="1710" y="1591"/>
                  </a:lnTo>
                  <a:lnTo>
                    <a:pt x="2107" y="1273"/>
                  </a:lnTo>
                  <a:lnTo>
                    <a:pt x="2585" y="1034"/>
                  </a:lnTo>
                  <a:lnTo>
                    <a:pt x="3062" y="835"/>
                  </a:lnTo>
                  <a:lnTo>
                    <a:pt x="3658" y="676"/>
                  </a:lnTo>
                  <a:lnTo>
                    <a:pt x="4095" y="636"/>
                  </a:lnTo>
                  <a:lnTo>
                    <a:pt x="4891" y="636"/>
                  </a:lnTo>
                  <a:lnTo>
                    <a:pt x="5248" y="676"/>
                  </a:lnTo>
                  <a:lnTo>
                    <a:pt x="5765" y="756"/>
                  </a:lnTo>
                  <a:lnTo>
                    <a:pt x="5964" y="795"/>
                  </a:lnTo>
                  <a:lnTo>
                    <a:pt x="6083" y="795"/>
                  </a:lnTo>
                  <a:lnTo>
                    <a:pt x="6203" y="756"/>
                  </a:lnTo>
                  <a:lnTo>
                    <a:pt x="6282" y="676"/>
                  </a:lnTo>
                  <a:lnTo>
                    <a:pt x="6322" y="597"/>
                  </a:lnTo>
                  <a:lnTo>
                    <a:pt x="6322" y="438"/>
                  </a:lnTo>
                  <a:lnTo>
                    <a:pt x="6322" y="358"/>
                  </a:lnTo>
                  <a:lnTo>
                    <a:pt x="6242" y="239"/>
                  </a:lnTo>
                  <a:lnTo>
                    <a:pt x="6123" y="199"/>
                  </a:lnTo>
                  <a:lnTo>
                    <a:pt x="5885" y="159"/>
                  </a:lnTo>
                  <a:lnTo>
                    <a:pt x="5328" y="40"/>
                  </a:lnTo>
                  <a:lnTo>
                    <a:pt x="4930" y="40"/>
                  </a:lnTo>
                  <a:lnTo>
                    <a:pt x="4533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3033;p104">
              <a:extLst>
                <a:ext uri="{FF2B5EF4-FFF2-40B4-BE49-F238E27FC236}">
                  <a16:creationId xmlns:a16="http://schemas.microsoft.com/office/drawing/2014/main" id="{33A50470-0DA8-36C4-9666-ACA7E743EA4E}"/>
                </a:ext>
              </a:extLst>
            </p:cNvPr>
            <p:cNvSpPr/>
            <p:nvPr/>
          </p:nvSpPr>
          <p:spPr>
            <a:xfrm>
              <a:off x="5376000" y="2051875"/>
              <a:ext cx="158075" cy="93450"/>
            </a:xfrm>
            <a:custGeom>
              <a:avLst/>
              <a:gdLst/>
              <a:ahLst/>
              <a:cxnLst/>
              <a:rect l="l" t="t" r="r" b="b"/>
              <a:pathLst>
                <a:path w="6323" h="3738" extrusionOk="0">
                  <a:moveTo>
                    <a:pt x="4056" y="0"/>
                  </a:moveTo>
                  <a:lnTo>
                    <a:pt x="3579" y="80"/>
                  </a:lnTo>
                  <a:lnTo>
                    <a:pt x="3062" y="199"/>
                  </a:lnTo>
                  <a:lnTo>
                    <a:pt x="2545" y="358"/>
                  </a:lnTo>
                  <a:lnTo>
                    <a:pt x="2068" y="597"/>
                  </a:lnTo>
                  <a:lnTo>
                    <a:pt x="1551" y="915"/>
                  </a:lnTo>
                  <a:lnTo>
                    <a:pt x="1313" y="1113"/>
                  </a:lnTo>
                  <a:lnTo>
                    <a:pt x="1074" y="1352"/>
                  </a:lnTo>
                  <a:lnTo>
                    <a:pt x="875" y="1591"/>
                  </a:lnTo>
                  <a:lnTo>
                    <a:pt x="677" y="1869"/>
                  </a:lnTo>
                  <a:lnTo>
                    <a:pt x="478" y="2187"/>
                  </a:lnTo>
                  <a:lnTo>
                    <a:pt x="279" y="2545"/>
                  </a:lnTo>
                  <a:lnTo>
                    <a:pt x="120" y="2942"/>
                  </a:lnTo>
                  <a:lnTo>
                    <a:pt x="1" y="3340"/>
                  </a:lnTo>
                  <a:lnTo>
                    <a:pt x="1" y="3459"/>
                  </a:lnTo>
                  <a:lnTo>
                    <a:pt x="41" y="3579"/>
                  </a:lnTo>
                  <a:lnTo>
                    <a:pt x="120" y="3658"/>
                  </a:lnTo>
                  <a:lnTo>
                    <a:pt x="200" y="3738"/>
                  </a:lnTo>
                  <a:lnTo>
                    <a:pt x="398" y="3738"/>
                  </a:lnTo>
                  <a:lnTo>
                    <a:pt x="478" y="3698"/>
                  </a:lnTo>
                  <a:lnTo>
                    <a:pt x="557" y="3618"/>
                  </a:lnTo>
                  <a:lnTo>
                    <a:pt x="597" y="3539"/>
                  </a:lnTo>
                  <a:lnTo>
                    <a:pt x="796" y="2942"/>
                  </a:lnTo>
                  <a:lnTo>
                    <a:pt x="1035" y="2426"/>
                  </a:lnTo>
                  <a:lnTo>
                    <a:pt x="1353" y="1988"/>
                  </a:lnTo>
                  <a:lnTo>
                    <a:pt x="1710" y="1591"/>
                  </a:lnTo>
                  <a:lnTo>
                    <a:pt x="2108" y="1273"/>
                  </a:lnTo>
                  <a:lnTo>
                    <a:pt x="2545" y="994"/>
                  </a:lnTo>
                  <a:lnTo>
                    <a:pt x="3062" y="795"/>
                  </a:lnTo>
                  <a:lnTo>
                    <a:pt x="3659" y="676"/>
                  </a:lnTo>
                  <a:lnTo>
                    <a:pt x="4096" y="636"/>
                  </a:lnTo>
                  <a:lnTo>
                    <a:pt x="4494" y="597"/>
                  </a:lnTo>
                  <a:lnTo>
                    <a:pt x="4891" y="636"/>
                  </a:lnTo>
                  <a:lnTo>
                    <a:pt x="5249" y="636"/>
                  </a:lnTo>
                  <a:lnTo>
                    <a:pt x="5766" y="716"/>
                  </a:lnTo>
                  <a:lnTo>
                    <a:pt x="5965" y="795"/>
                  </a:lnTo>
                  <a:lnTo>
                    <a:pt x="6084" y="795"/>
                  </a:lnTo>
                  <a:lnTo>
                    <a:pt x="6203" y="756"/>
                  </a:lnTo>
                  <a:lnTo>
                    <a:pt x="6283" y="676"/>
                  </a:lnTo>
                  <a:lnTo>
                    <a:pt x="6322" y="557"/>
                  </a:lnTo>
                  <a:lnTo>
                    <a:pt x="6322" y="438"/>
                  </a:lnTo>
                  <a:lnTo>
                    <a:pt x="6283" y="318"/>
                  </a:lnTo>
                  <a:lnTo>
                    <a:pt x="6243" y="239"/>
                  </a:lnTo>
                  <a:lnTo>
                    <a:pt x="6124" y="199"/>
                  </a:lnTo>
                  <a:lnTo>
                    <a:pt x="5885" y="120"/>
                  </a:lnTo>
                  <a:lnTo>
                    <a:pt x="5329" y="4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3034;p104">
              <a:extLst>
                <a:ext uri="{FF2B5EF4-FFF2-40B4-BE49-F238E27FC236}">
                  <a16:creationId xmlns:a16="http://schemas.microsoft.com/office/drawing/2014/main" id="{B31DAA83-1D83-AFE7-7026-E005395D1ADD}"/>
                </a:ext>
              </a:extLst>
            </p:cNvPr>
            <p:cNvSpPr/>
            <p:nvPr/>
          </p:nvSpPr>
          <p:spPr>
            <a:xfrm>
              <a:off x="5376000" y="2051875"/>
              <a:ext cx="158075" cy="93450"/>
            </a:xfrm>
            <a:custGeom>
              <a:avLst/>
              <a:gdLst/>
              <a:ahLst/>
              <a:cxnLst/>
              <a:rect l="l" t="t" r="r" b="b"/>
              <a:pathLst>
                <a:path w="6323" h="3738" fill="none" extrusionOk="0">
                  <a:moveTo>
                    <a:pt x="279" y="3738"/>
                  </a:moveTo>
                  <a:lnTo>
                    <a:pt x="279" y="3738"/>
                  </a:lnTo>
                  <a:lnTo>
                    <a:pt x="200" y="3738"/>
                  </a:lnTo>
                  <a:lnTo>
                    <a:pt x="200" y="3738"/>
                  </a:lnTo>
                  <a:lnTo>
                    <a:pt x="120" y="3658"/>
                  </a:lnTo>
                  <a:lnTo>
                    <a:pt x="41" y="3579"/>
                  </a:lnTo>
                  <a:lnTo>
                    <a:pt x="1" y="3459"/>
                  </a:lnTo>
                  <a:lnTo>
                    <a:pt x="1" y="3340"/>
                  </a:lnTo>
                  <a:lnTo>
                    <a:pt x="1" y="3340"/>
                  </a:lnTo>
                  <a:lnTo>
                    <a:pt x="120" y="2942"/>
                  </a:lnTo>
                  <a:lnTo>
                    <a:pt x="279" y="2545"/>
                  </a:lnTo>
                  <a:lnTo>
                    <a:pt x="478" y="2187"/>
                  </a:lnTo>
                  <a:lnTo>
                    <a:pt x="677" y="1869"/>
                  </a:lnTo>
                  <a:lnTo>
                    <a:pt x="875" y="1591"/>
                  </a:lnTo>
                  <a:lnTo>
                    <a:pt x="1074" y="1352"/>
                  </a:lnTo>
                  <a:lnTo>
                    <a:pt x="1313" y="1113"/>
                  </a:lnTo>
                  <a:lnTo>
                    <a:pt x="1551" y="915"/>
                  </a:lnTo>
                  <a:lnTo>
                    <a:pt x="2068" y="597"/>
                  </a:lnTo>
                  <a:lnTo>
                    <a:pt x="2545" y="358"/>
                  </a:lnTo>
                  <a:lnTo>
                    <a:pt x="3062" y="199"/>
                  </a:lnTo>
                  <a:lnTo>
                    <a:pt x="3579" y="80"/>
                  </a:lnTo>
                  <a:lnTo>
                    <a:pt x="3579" y="80"/>
                  </a:lnTo>
                  <a:lnTo>
                    <a:pt x="4056" y="0"/>
                  </a:lnTo>
                  <a:lnTo>
                    <a:pt x="4533" y="0"/>
                  </a:lnTo>
                  <a:lnTo>
                    <a:pt x="4931" y="0"/>
                  </a:lnTo>
                  <a:lnTo>
                    <a:pt x="5329" y="40"/>
                  </a:lnTo>
                  <a:lnTo>
                    <a:pt x="5885" y="120"/>
                  </a:lnTo>
                  <a:lnTo>
                    <a:pt x="6124" y="199"/>
                  </a:lnTo>
                  <a:lnTo>
                    <a:pt x="6124" y="199"/>
                  </a:lnTo>
                  <a:lnTo>
                    <a:pt x="6243" y="239"/>
                  </a:lnTo>
                  <a:lnTo>
                    <a:pt x="6283" y="318"/>
                  </a:lnTo>
                  <a:lnTo>
                    <a:pt x="6322" y="438"/>
                  </a:lnTo>
                  <a:lnTo>
                    <a:pt x="6322" y="557"/>
                  </a:lnTo>
                  <a:lnTo>
                    <a:pt x="6322" y="557"/>
                  </a:lnTo>
                  <a:lnTo>
                    <a:pt x="6283" y="676"/>
                  </a:lnTo>
                  <a:lnTo>
                    <a:pt x="6203" y="756"/>
                  </a:lnTo>
                  <a:lnTo>
                    <a:pt x="6084" y="795"/>
                  </a:lnTo>
                  <a:lnTo>
                    <a:pt x="5965" y="795"/>
                  </a:lnTo>
                  <a:lnTo>
                    <a:pt x="5965" y="795"/>
                  </a:lnTo>
                  <a:lnTo>
                    <a:pt x="5766" y="716"/>
                  </a:lnTo>
                  <a:lnTo>
                    <a:pt x="5249" y="636"/>
                  </a:lnTo>
                  <a:lnTo>
                    <a:pt x="4891" y="636"/>
                  </a:lnTo>
                  <a:lnTo>
                    <a:pt x="4494" y="597"/>
                  </a:lnTo>
                  <a:lnTo>
                    <a:pt x="4096" y="636"/>
                  </a:lnTo>
                  <a:lnTo>
                    <a:pt x="3659" y="676"/>
                  </a:lnTo>
                  <a:lnTo>
                    <a:pt x="3659" y="676"/>
                  </a:lnTo>
                  <a:lnTo>
                    <a:pt x="3062" y="795"/>
                  </a:lnTo>
                  <a:lnTo>
                    <a:pt x="2545" y="994"/>
                  </a:lnTo>
                  <a:lnTo>
                    <a:pt x="2108" y="1273"/>
                  </a:lnTo>
                  <a:lnTo>
                    <a:pt x="1710" y="1591"/>
                  </a:lnTo>
                  <a:lnTo>
                    <a:pt x="1353" y="1988"/>
                  </a:lnTo>
                  <a:lnTo>
                    <a:pt x="1035" y="2426"/>
                  </a:lnTo>
                  <a:lnTo>
                    <a:pt x="796" y="2942"/>
                  </a:lnTo>
                  <a:lnTo>
                    <a:pt x="597" y="3539"/>
                  </a:lnTo>
                  <a:lnTo>
                    <a:pt x="597" y="3539"/>
                  </a:lnTo>
                  <a:lnTo>
                    <a:pt x="557" y="3618"/>
                  </a:lnTo>
                  <a:lnTo>
                    <a:pt x="478" y="3698"/>
                  </a:lnTo>
                  <a:lnTo>
                    <a:pt x="398" y="3738"/>
                  </a:lnTo>
                  <a:lnTo>
                    <a:pt x="279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3035;p104">
              <a:extLst>
                <a:ext uri="{FF2B5EF4-FFF2-40B4-BE49-F238E27FC236}">
                  <a16:creationId xmlns:a16="http://schemas.microsoft.com/office/drawing/2014/main" id="{8D326337-FE38-680A-7167-49A25BFC5702}"/>
                </a:ext>
              </a:extLst>
            </p:cNvPr>
            <p:cNvSpPr/>
            <p:nvPr/>
          </p:nvSpPr>
          <p:spPr>
            <a:xfrm>
              <a:off x="54127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extrusionOk="0">
                  <a:moveTo>
                    <a:pt x="4533" y="1"/>
                  </a:moveTo>
                  <a:lnTo>
                    <a:pt x="4056" y="41"/>
                  </a:lnTo>
                  <a:lnTo>
                    <a:pt x="3579" y="80"/>
                  </a:lnTo>
                  <a:lnTo>
                    <a:pt x="3102" y="200"/>
                  </a:lnTo>
                  <a:lnTo>
                    <a:pt x="2585" y="359"/>
                  </a:lnTo>
                  <a:lnTo>
                    <a:pt x="2068" y="597"/>
                  </a:lnTo>
                  <a:lnTo>
                    <a:pt x="1551" y="955"/>
                  </a:lnTo>
                  <a:lnTo>
                    <a:pt x="1313" y="1154"/>
                  </a:lnTo>
                  <a:lnTo>
                    <a:pt x="1114" y="1353"/>
                  </a:lnTo>
                  <a:lnTo>
                    <a:pt x="876" y="1631"/>
                  </a:lnTo>
                  <a:lnTo>
                    <a:pt x="677" y="1909"/>
                  </a:lnTo>
                  <a:lnTo>
                    <a:pt x="478" y="2227"/>
                  </a:lnTo>
                  <a:lnTo>
                    <a:pt x="319" y="2585"/>
                  </a:lnTo>
                  <a:lnTo>
                    <a:pt x="160" y="2943"/>
                  </a:lnTo>
                  <a:lnTo>
                    <a:pt x="1" y="3380"/>
                  </a:lnTo>
                  <a:lnTo>
                    <a:pt x="1" y="3500"/>
                  </a:lnTo>
                  <a:lnTo>
                    <a:pt x="41" y="3619"/>
                  </a:lnTo>
                  <a:lnTo>
                    <a:pt x="120" y="3698"/>
                  </a:lnTo>
                  <a:lnTo>
                    <a:pt x="239" y="3738"/>
                  </a:lnTo>
                  <a:lnTo>
                    <a:pt x="319" y="3778"/>
                  </a:lnTo>
                  <a:lnTo>
                    <a:pt x="398" y="3738"/>
                  </a:lnTo>
                  <a:lnTo>
                    <a:pt x="478" y="3698"/>
                  </a:lnTo>
                  <a:lnTo>
                    <a:pt x="557" y="3619"/>
                  </a:lnTo>
                  <a:lnTo>
                    <a:pt x="597" y="3539"/>
                  </a:lnTo>
                  <a:lnTo>
                    <a:pt x="796" y="2943"/>
                  </a:lnTo>
                  <a:lnTo>
                    <a:pt x="1035" y="2426"/>
                  </a:lnTo>
                  <a:lnTo>
                    <a:pt x="1353" y="1989"/>
                  </a:lnTo>
                  <a:lnTo>
                    <a:pt x="1711" y="1591"/>
                  </a:lnTo>
                  <a:lnTo>
                    <a:pt x="2108" y="1273"/>
                  </a:lnTo>
                  <a:lnTo>
                    <a:pt x="2585" y="1035"/>
                  </a:lnTo>
                  <a:lnTo>
                    <a:pt x="3102" y="836"/>
                  </a:lnTo>
                  <a:lnTo>
                    <a:pt x="3659" y="677"/>
                  </a:lnTo>
                  <a:lnTo>
                    <a:pt x="4096" y="637"/>
                  </a:lnTo>
                  <a:lnTo>
                    <a:pt x="4931" y="637"/>
                  </a:lnTo>
                  <a:lnTo>
                    <a:pt x="5249" y="677"/>
                  </a:lnTo>
                  <a:lnTo>
                    <a:pt x="5766" y="756"/>
                  </a:lnTo>
                  <a:lnTo>
                    <a:pt x="5965" y="796"/>
                  </a:lnTo>
                  <a:lnTo>
                    <a:pt x="6084" y="796"/>
                  </a:lnTo>
                  <a:lnTo>
                    <a:pt x="6203" y="756"/>
                  </a:lnTo>
                  <a:lnTo>
                    <a:pt x="6283" y="677"/>
                  </a:lnTo>
                  <a:lnTo>
                    <a:pt x="6323" y="597"/>
                  </a:lnTo>
                  <a:lnTo>
                    <a:pt x="6362" y="478"/>
                  </a:lnTo>
                  <a:lnTo>
                    <a:pt x="6323" y="359"/>
                  </a:lnTo>
                  <a:lnTo>
                    <a:pt x="6243" y="279"/>
                  </a:lnTo>
                  <a:lnTo>
                    <a:pt x="6124" y="200"/>
                  </a:lnTo>
                  <a:lnTo>
                    <a:pt x="5885" y="160"/>
                  </a:lnTo>
                  <a:lnTo>
                    <a:pt x="5329" y="80"/>
                  </a:lnTo>
                  <a:lnTo>
                    <a:pt x="4971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3036;p104">
              <a:extLst>
                <a:ext uri="{FF2B5EF4-FFF2-40B4-BE49-F238E27FC236}">
                  <a16:creationId xmlns:a16="http://schemas.microsoft.com/office/drawing/2014/main" id="{FB2AEDE7-1F77-8E73-F7B4-1B0A1F226A62}"/>
                </a:ext>
              </a:extLst>
            </p:cNvPr>
            <p:cNvSpPr/>
            <p:nvPr/>
          </p:nvSpPr>
          <p:spPr>
            <a:xfrm>
              <a:off x="54127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fill="none" extrusionOk="0">
                  <a:moveTo>
                    <a:pt x="319" y="3778"/>
                  </a:moveTo>
                  <a:lnTo>
                    <a:pt x="319" y="3778"/>
                  </a:lnTo>
                  <a:lnTo>
                    <a:pt x="239" y="3738"/>
                  </a:lnTo>
                  <a:lnTo>
                    <a:pt x="239" y="3738"/>
                  </a:lnTo>
                  <a:lnTo>
                    <a:pt x="120" y="3698"/>
                  </a:lnTo>
                  <a:lnTo>
                    <a:pt x="41" y="3619"/>
                  </a:lnTo>
                  <a:lnTo>
                    <a:pt x="1" y="3500"/>
                  </a:lnTo>
                  <a:lnTo>
                    <a:pt x="1" y="3380"/>
                  </a:lnTo>
                  <a:lnTo>
                    <a:pt x="1" y="3380"/>
                  </a:lnTo>
                  <a:lnTo>
                    <a:pt x="160" y="2943"/>
                  </a:lnTo>
                  <a:lnTo>
                    <a:pt x="319" y="2585"/>
                  </a:lnTo>
                  <a:lnTo>
                    <a:pt x="478" y="2227"/>
                  </a:lnTo>
                  <a:lnTo>
                    <a:pt x="677" y="1909"/>
                  </a:lnTo>
                  <a:lnTo>
                    <a:pt x="876" y="1631"/>
                  </a:lnTo>
                  <a:lnTo>
                    <a:pt x="1114" y="1353"/>
                  </a:lnTo>
                  <a:lnTo>
                    <a:pt x="1313" y="1154"/>
                  </a:lnTo>
                  <a:lnTo>
                    <a:pt x="1551" y="955"/>
                  </a:lnTo>
                  <a:lnTo>
                    <a:pt x="2068" y="597"/>
                  </a:lnTo>
                  <a:lnTo>
                    <a:pt x="2585" y="359"/>
                  </a:lnTo>
                  <a:lnTo>
                    <a:pt x="3102" y="200"/>
                  </a:lnTo>
                  <a:lnTo>
                    <a:pt x="3579" y="80"/>
                  </a:lnTo>
                  <a:lnTo>
                    <a:pt x="3579" y="80"/>
                  </a:lnTo>
                  <a:lnTo>
                    <a:pt x="4056" y="41"/>
                  </a:lnTo>
                  <a:lnTo>
                    <a:pt x="4533" y="1"/>
                  </a:lnTo>
                  <a:lnTo>
                    <a:pt x="4971" y="41"/>
                  </a:lnTo>
                  <a:lnTo>
                    <a:pt x="5329" y="80"/>
                  </a:lnTo>
                  <a:lnTo>
                    <a:pt x="5885" y="160"/>
                  </a:lnTo>
                  <a:lnTo>
                    <a:pt x="6124" y="200"/>
                  </a:lnTo>
                  <a:lnTo>
                    <a:pt x="6124" y="200"/>
                  </a:lnTo>
                  <a:lnTo>
                    <a:pt x="6243" y="279"/>
                  </a:lnTo>
                  <a:lnTo>
                    <a:pt x="6323" y="359"/>
                  </a:lnTo>
                  <a:lnTo>
                    <a:pt x="6362" y="478"/>
                  </a:lnTo>
                  <a:lnTo>
                    <a:pt x="6323" y="597"/>
                  </a:lnTo>
                  <a:lnTo>
                    <a:pt x="6323" y="597"/>
                  </a:lnTo>
                  <a:lnTo>
                    <a:pt x="6283" y="677"/>
                  </a:lnTo>
                  <a:lnTo>
                    <a:pt x="6203" y="756"/>
                  </a:lnTo>
                  <a:lnTo>
                    <a:pt x="6084" y="796"/>
                  </a:lnTo>
                  <a:lnTo>
                    <a:pt x="5965" y="796"/>
                  </a:lnTo>
                  <a:lnTo>
                    <a:pt x="5965" y="796"/>
                  </a:lnTo>
                  <a:lnTo>
                    <a:pt x="5766" y="756"/>
                  </a:lnTo>
                  <a:lnTo>
                    <a:pt x="5249" y="677"/>
                  </a:lnTo>
                  <a:lnTo>
                    <a:pt x="4931" y="637"/>
                  </a:lnTo>
                  <a:lnTo>
                    <a:pt x="4533" y="637"/>
                  </a:lnTo>
                  <a:lnTo>
                    <a:pt x="4096" y="637"/>
                  </a:lnTo>
                  <a:lnTo>
                    <a:pt x="3659" y="677"/>
                  </a:lnTo>
                  <a:lnTo>
                    <a:pt x="3659" y="677"/>
                  </a:lnTo>
                  <a:lnTo>
                    <a:pt x="3102" y="836"/>
                  </a:lnTo>
                  <a:lnTo>
                    <a:pt x="2585" y="1035"/>
                  </a:lnTo>
                  <a:lnTo>
                    <a:pt x="2108" y="1273"/>
                  </a:lnTo>
                  <a:lnTo>
                    <a:pt x="1711" y="1591"/>
                  </a:lnTo>
                  <a:lnTo>
                    <a:pt x="1353" y="1989"/>
                  </a:lnTo>
                  <a:lnTo>
                    <a:pt x="1035" y="2426"/>
                  </a:lnTo>
                  <a:lnTo>
                    <a:pt x="796" y="2943"/>
                  </a:lnTo>
                  <a:lnTo>
                    <a:pt x="597" y="3539"/>
                  </a:lnTo>
                  <a:lnTo>
                    <a:pt x="597" y="3539"/>
                  </a:lnTo>
                  <a:lnTo>
                    <a:pt x="557" y="3619"/>
                  </a:lnTo>
                  <a:lnTo>
                    <a:pt x="478" y="3698"/>
                  </a:lnTo>
                  <a:lnTo>
                    <a:pt x="398" y="3738"/>
                  </a:lnTo>
                  <a:lnTo>
                    <a:pt x="319" y="3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3037;p104">
              <a:extLst>
                <a:ext uri="{FF2B5EF4-FFF2-40B4-BE49-F238E27FC236}">
                  <a16:creationId xmlns:a16="http://schemas.microsoft.com/office/drawing/2014/main" id="{FA712F6D-C7EC-DC4F-9B10-64035EB7884A}"/>
                </a:ext>
              </a:extLst>
            </p:cNvPr>
            <p:cNvSpPr/>
            <p:nvPr/>
          </p:nvSpPr>
          <p:spPr>
            <a:xfrm>
              <a:off x="5447575" y="1831200"/>
              <a:ext cx="453275" cy="301200"/>
            </a:xfrm>
            <a:custGeom>
              <a:avLst/>
              <a:gdLst/>
              <a:ahLst/>
              <a:cxnLst/>
              <a:rect l="l" t="t" r="r" b="b"/>
              <a:pathLst>
                <a:path w="18131" h="12048" extrusionOk="0">
                  <a:moveTo>
                    <a:pt x="9066" y="1"/>
                  </a:moveTo>
                  <a:lnTo>
                    <a:pt x="8310" y="40"/>
                  </a:lnTo>
                  <a:lnTo>
                    <a:pt x="7555" y="80"/>
                  </a:lnTo>
                  <a:lnTo>
                    <a:pt x="6799" y="200"/>
                  </a:lnTo>
                  <a:lnTo>
                    <a:pt x="6044" y="359"/>
                  </a:lnTo>
                  <a:lnTo>
                    <a:pt x="5328" y="557"/>
                  </a:lnTo>
                  <a:lnTo>
                    <a:pt x="4652" y="796"/>
                  </a:lnTo>
                  <a:lnTo>
                    <a:pt x="4016" y="1074"/>
                  </a:lnTo>
                  <a:lnTo>
                    <a:pt x="3380" y="1392"/>
                  </a:lnTo>
                  <a:lnTo>
                    <a:pt x="2784" y="1750"/>
                  </a:lnTo>
                  <a:lnTo>
                    <a:pt x="2227" y="2187"/>
                  </a:lnTo>
                  <a:lnTo>
                    <a:pt x="1750" y="2625"/>
                  </a:lnTo>
                  <a:lnTo>
                    <a:pt x="1312" y="3142"/>
                  </a:lnTo>
                  <a:lnTo>
                    <a:pt x="955" y="3698"/>
                  </a:lnTo>
                  <a:lnTo>
                    <a:pt x="637" y="4255"/>
                  </a:lnTo>
                  <a:lnTo>
                    <a:pt x="358" y="4891"/>
                  </a:lnTo>
                  <a:lnTo>
                    <a:pt x="199" y="5567"/>
                  </a:lnTo>
                  <a:lnTo>
                    <a:pt x="80" y="6442"/>
                  </a:lnTo>
                  <a:lnTo>
                    <a:pt x="0" y="7197"/>
                  </a:lnTo>
                  <a:lnTo>
                    <a:pt x="0" y="7913"/>
                  </a:lnTo>
                  <a:lnTo>
                    <a:pt x="80" y="8549"/>
                  </a:lnTo>
                  <a:lnTo>
                    <a:pt x="159" y="8867"/>
                  </a:lnTo>
                  <a:lnTo>
                    <a:pt x="279" y="9145"/>
                  </a:lnTo>
                  <a:lnTo>
                    <a:pt x="398" y="9424"/>
                  </a:lnTo>
                  <a:lnTo>
                    <a:pt x="517" y="9702"/>
                  </a:lnTo>
                  <a:lnTo>
                    <a:pt x="676" y="9940"/>
                  </a:lnTo>
                  <a:lnTo>
                    <a:pt x="875" y="10139"/>
                  </a:lnTo>
                  <a:lnTo>
                    <a:pt x="1074" y="10378"/>
                  </a:lnTo>
                  <a:lnTo>
                    <a:pt x="1312" y="10577"/>
                  </a:lnTo>
                  <a:lnTo>
                    <a:pt x="1591" y="10775"/>
                  </a:lnTo>
                  <a:lnTo>
                    <a:pt x="1869" y="10934"/>
                  </a:lnTo>
                  <a:lnTo>
                    <a:pt x="2545" y="11253"/>
                  </a:lnTo>
                  <a:lnTo>
                    <a:pt x="3300" y="11491"/>
                  </a:lnTo>
                  <a:lnTo>
                    <a:pt x="4215" y="11690"/>
                  </a:lnTo>
                  <a:lnTo>
                    <a:pt x="5209" y="11849"/>
                  </a:lnTo>
                  <a:lnTo>
                    <a:pt x="6362" y="11968"/>
                  </a:lnTo>
                  <a:lnTo>
                    <a:pt x="7634" y="12008"/>
                  </a:lnTo>
                  <a:lnTo>
                    <a:pt x="9066" y="12048"/>
                  </a:lnTo>
                  <a:lnTo>
                    <a:pt x="10457" y="12008"/>
                  </a:lnTo>
                  <a:lnTo>
                    <a:pt x="11769" y="11968"/>
                  </a:lnTo>
                  <a:lnTo>
                    <a:pt x="12882" y="11849"/>
                  </a:lnTo>
                  <a:lnTo>
                    <a:pt x="13916" y="11690"/>
                  </a:lnTo>
                  <a:lnTo>
                    <a:pt x="14791" y="11491"/>
                  </a:lnTo>
                  <a:lnTo>
                    <a:pt x="15586" y="11253"/>
                  </a:lnTo>
                  <a:lnTo>
                    <a:pt x="16222" y="10934"/>
                  </a:lnTo>
                  <a:lnTo>
                    <a:pt x="16540" y="10775"/>
                  </a:lnTo>
                  <a:lnTo>
                    <a:pt x="16779" y="10577"/>
                  </a:lnTo>
                  <a:lnTo>
                    <a:pt x="17017" y="10378"/>
                  </a:lnTo>
                  <a:lnTo>
                    <a:pt x="17256" y="10139"/>
                  </a:lnTo>
                  <a:lnTo>
                    <a:pt x="17415" y="9940"/>
                  </a:lnTo>
                  <a:lnTo>
                    <a:pt x="17614" y="9702"/>
                  </a:lnTo>
                  <a:lnTo>
                    <a:pt x="17733" y="9424"/>
                  </a:lnTo>
                  <a:lnTo>
                    <a:pt x="17852" y="9145"/>
                  </a:lnTo>
                  <a:lnTo>
                    <a:pt x="17932" y="8867"/>
                  </a:lnTo>
                  <a:lnTo>
                    <a:pt x="18011" y="8549"/>
                  </a:lnTo>
                  <a:lnTo>
                    <a:pt x="18131" y="7913"/>
                  </a:lnTo>
                  <a:lnTo>
                    <a:pt x="18131" y="7197"/>
                  </a:lnTo>
                  <a:lnTo>
                    <a:pt x="18051" y="6442"/>
                  </a:lnTo>
                  <a:lnTo>
                    <a:pt x="17932" y="5567"/>
                  </a:lnTo>
                  <a:lnTo>
                    <a:pt x="17733" y="4891"/>
                  </a:lnTo>
                  <a:lnTo>
                    <a:pt x="17495" y="4255"/>
                  </a:lnTo>
                  <a:lnTo>
                    <a:pt x="17176" y="3698"/>
                  </a:lnTo>
                  <a:lnTo>
                    <a:pt x="16819" y="3142"/>
                  </a:lnTo>
                  <a:lnTo>
                    <a:pt x="16381" y="2625"/>
                  </a:lnTo>
                  <a:lnTo>
                    <a:pt x="15864" y="2187"/>
                  </a:lnTo>
                  <a:lnTo>
                    <a:pt x="15348" y="1790"/>
                  </a:lnTo>
                  <a:lnTo>
                    <a:pt x="14751" y="1392"/>
                  </a:lnTo>
                  <a:lnTo>
                    <a:pt x="14115" y="1074"/>
                  </a:lnTo>
                  <a:lnTo>
                    <a:pt x="13479" y="796"/>
                  </a:lnTo>
                  <a:lnTo>
                    <a:pt x="12763" y="557"/>
                  </a:lnTo>
                  <a:lnTo>
                    <a:pt x="12047" y="359"/>
                  </a:lnTo>
                  <a:lnTo>
                    <a:pt x="11332" y="200"/>
                  </a:lnTo>
                  <a:lnTo>
                    <a:pt x="10576" y="80"/>
                  </a:lnTo>
                  <a:lnTo>
                    <a:pt x="9821" y="40"/>
                  </a:lnTo>
                  <a:lnTo>
                    <a:pt x="9066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3038;p104">
              <a:extLst>
                <a:ext uri="{FF2B5EF4-FFF2-40B4-BE49-F238E27FC236}">
                  <a16:creationId xmlns:a16="http://schemas.microsoft.com/office/drawing/2014/main" id="{5A167466-01E8-0083-DD8D-F4AC09505631}"/>
                </a:ext>
              </a:extLst>
            </p:cNvPr>
            <p:cNvSpPr/>
            <p:nvPr/>
          </p:nvSpPr>
          <p:spPr>
            <a:xfrm>
              <a:off x="5447575" y="1831200"/>
              <a:ext cx="453275" cy="301200"/>
            </a:xfrm>
            <a:custGeom>
              <a:avLst/>
              <a:gdLst/>
              <a:ahLst/>
              <a:cxnLst/>
              <a:rect l="l" t="t" r="r" b="b"/>
              <a:pathLst>
                <a:path w="18131" h="12048" fill="none" extrusionOk="0">
                  <a:moveTo>
                    <a:pt x="17932" y="5567"/>
                  </a:moveTo>
                  <a:lnTo>
                    <a:pt x="17932" y="5567"/>
                  </a:lnTo>
                  <a:lnTo>
                    <a:pt x="17733" y="4891"/>
                  </a:lnTo>
                  <a:lnTo>
                    <a:pt x="17495" y="4255"/>
                  </a:lnTo>
                  <a:lnTo>
                    <a:pt x="17176" y="3698"/>
                  </a:lnTo>
                  <a:lnTo>
                    <a:pt x="16819" y="3142"/>
                  </a:lnTo>
                  <a:lnTo>
                    <a:pt x="16381" y="2625"/>
                  </a:lnTo>
                  <a:lnTo>
                    <a:pt x="15864" y="2187"/>
                  </a:lnTo>
                  <a:lnTo>
                    <a:pt x="15348" y="1790"/>
                  </a:lnTo>
                  <a:lnTo>
                    <a:pt x="14751" y="1392"/>
                  </a:lnTo>
                  <a:lnTo>
                    <a:pt x="14115" y="1074"/>
                  </a:lnTo>
                  <a:lnTo>
                    <a:pt x="13479" y="796"/>
                  </a:lnTo>
                  <a:lnTo>
                    <a:pt x="12763" y="557"/>
                  </a:lnTo>
                  <a:lnTo>
                    <a:pt x="12047" y="359"/>
                  </a:lnTo>
                  <a:lnTo>
                    <a:pt x="11332" y="200"/>
                  </a:lnTo>
                  <a:lnTo>
                    <a:pt x="10576" y="80"/>
                  </a:lnTo>
                  <a:lnTo>
                    <a:pt x="9821" y="40"/>
                  </a:lnTo>
                  <a:lnTo>
                    <a:pt x="9066" y="1"/>
                  </a:lnTo>
                  <a:lnTo>
                    <a:pt x="8310" y="40"/>
                  </a:lnTo>
                  <a:lnTo>
                    <a:pt x="7555" y="80"/>
                  </a:lnTo>
                  <a:lnTo>
                    <a:pt x="6799" y="200"/>
                  </a:lnTo>
                  <a:lnTo>
                    <a:pt x="6044" y="359"/>
                  </a:lnTo>
                  <a:lnTo>
                    <a:pt x="5328" y="557"/>
                  </a:lnTo>
                  <a:lnTo>
                    <a:pt x="4652" y="796"/>
                  </a:lnTo>
                  <a:lnTo>
                    <a:pt x="4016" y="1074"/>
                  </a:lnTo>
                  <a:lnTo>
                    <a:pt x="3380" y="1392"/>
                  </a:lnTo>
                  <a:lnTo>
                    <a:pt x="2784" y="1750"/>
                  </a:lnTo>
                  <a:lnTo>
                    <a:pt x="2227" y="2187"/>
                  </a:lnTo>
                  <a:lnTo>
                    <a:pt x="1750" y="2625"/>
                  </a:lnTo>
                  <a:lnTo>
                    <a:pt x="1312" y="3142"/>
                  </a:lnTo>
                  <a:lnTo>
                    <a:pt x="955" y="3698"/>
                  </a:lnTo>
                  <a:lnTo>
                    <a:pt x="637" y="4255"/>
                  </a:lnTo>
                  <a:lnTo>
                    <a:pt x="358" y="4891"/>
                  </a:lnTo>
                  <a:lnTo>
                    <a:pt x="199" y="5567"/>
                  </a:lnTo>
                  <a:lnTo>
                    <a:pt x="199" y="5567"/>
                  </a:lnTo>
                  <a:lnTo>
                    <a:pt x="80" y="6442"/>
                  </a:lnTo>
                  <a:lnTo>
                    <a:pt x="0" y="7197"/>
                  </a:lnTo>
                  <a:lnTo>
                    <a:pt x="0" y="7913"/>
                  </a:lnTo>
                  <a:lnTo>
                    <a:pt x="80" y="8549"/>
                  </a:lnTo>
                  <a:lnTo>
                    <a:pt x="159" y="8867"/>
                  </a:lnTo>
                  <a:lnTo>
                    <a:pt x="279" y="9145"/>
                  </a:lnTo>
                  <a:lnTo>
                    <a:pt x="398" y="9424"/>
                  </a:lnTo>
                  <a:lnTo>
                    <a:pt x="517" y="9702"/>
                  </a:lnTo>
                  <a:lnTo>
                    <a:pt x="676" y="9940"/>
                  </a:lnTo>
                  <a:lnTo>
                    <a:pt x="875" y="10139"/>
                  </a:lnTo>
                  <a:lnTo>
                    <a:pt x="1074" y="10378"/>
                  </a:lnTo>
                  <a:lnTo>
                    <a:pt x="1312" y="10577"/>
                  </a:lnTo>
                  <a:lnTo>
                    <a:pt x="1591" y="10775"/>
                  </a:lnTo>
                  <a:lnTo>
                    <a:pt x="1869" y="10934"/>
                  </a:lnTo>
                  <a:lnTo>
                    <a:pt x="2545" y="11253"/>
                  </a:lnTo>
                  <a:lnTo>
                    <a:pt x="3300" y="11491"/>
                  </a:lnTo>
                  <a:lnTo>
                    <a:pt x="4215" y="11690"/>
                  </a:lnTo>
                  <a:lnTo>
                    <a:pt x="5209" y="11849"/>
                  </a:lnTo>
                  <a:lnTo>
                    <a:pt x="6362" y="11968"/>
                  </a:lnTo>
                  <a:lnTo>
                    <a:pt x="7634" y="12008"/>
                  </a:lnTo>
                  <a:lnTo>
                    <a:pt x="9066" y="12048"/>
                  </a:lnTo>
                  <a:lnTo>
                    <a:pt x="9066" y="12048"/>
                  </a:lnTo>
                  <a:lnTo>
                    <a:pt x="10457" y="12008"/>
                  </a:lnTo>
                  <a:lnTo>
                    <a:pt x="11769" y="11968"/>
                  </a:lnTo>
                  <a:lnTo>
                    <a:pt x="12882" y="11849"/>
                  </a:lnTo>
                  <a:lnTo>
                    <a:pt x="13916" y="11690"/>
                  </a:lnTo>
                  <a:lnTo>
                    <a:pt x="14791" y="11491"/>
                  </a:lnTo>
                  <a:lnTo>
                    <a:pt x="15586" y="11253"/>
                  </a:lnTo>
                  <a:lnTo>
                    <a:pt x="16222" y="10934"/>
                  </a:lnTo>
                  <a:lnTo>
                    <a:pt x="16540" y="10775"/>
                  </a:lnTo>
                  <a:lnTo>
                    <a:pt x="16779" y="10577"/>
                  </a:lnTo>
                  <a:lnTo>
                    <a:pt x="17017" y="10378"/>
                  </a:lnTo>
                  <a:lnTo>
                    <a:pt x="17256" y="10139"/>
                  </a:lnTo>
                  <a:lnTo>
                    <a:pt x="17415" y="9940"/>
                  </a:lnTo>
                  <a:lnTo>
                    <a:pt x="17614" y="9702"/>
                  </a:lnTo>
                  <a:lnTo>
                    <a:pt x="17733" y="9424"/>
                  </a:lnTo>
                  <a:lnTo>
                    <a:pt x="17852" y="9145"/>
                  </a:lnTo>
                  <a:lnTo>
                    <a:pt x="17932" y="8867"/>
                  </a:lnTo>
                  <a:lnTo>
                    <a:pt x="18011" y="8549"/>
                  </a:lnTo>
                  <a:lnTo>
                    <a:pt x="18131" y="7913"/>
                  </a:lnTo>
                  <a:lnTo>
                    <a:pt x="18131" y="7197"/>
                  </a:lnTo>
                  <a:lnTo>
                    <a:pt x="18051" y="6442"/>
                  </a:lnTo>
                  <a:lnTo>
                    <a:pt x="17932" y="55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3039;p104">
              <a:extLst>
                <a:ext uri="{FF2B5EF4-FFF2-40B4-BE49-F238E27FC236}">
                  <a16:creationId xmlns:a16="http://schemas.microsoft.com/office/drawing/2014/main" id="{EDC3BD70-7E2C-6191-9C8F-AC45A4C8BD02}"/>
                </a:ext>
              </a:extLst>
            </p:cNvPr>
            <p:cNvSpPr/>
            <p:nvPr/>
          </p:nvSpPr>
          <p:spPr>
            <a:xfrm>
              <a:off x="5666250" y="1969375"/>
              <a:ext cx="229625" cy="163025"/>
            </a:xfrm>
            <a:custGeom>
              <a:avLst/>
              <a:gdLst/>
              <a:ahLst/>
              <a:cxnLst/>
              <a:rect l="l" t="t" r="r" b="b"/>
              <a:pathLst>
                <a:path w="9185" h="6521" extrusionOk="0">
                  <a:moveTo>
                    <a:pt x="279" y="6521"/>
                  </a:moveTo>
                  <a:lnTo>
                    <a:pt x="279" y="6521"/>
                  </a:lnTo>
                  <a:lnTo>
                    <a:pt x="279" y="6521"/>
                  </a:lnTo>
                  <a:lnTo>
                    <a:pt x="279" y="6521"/>
                  </a:lnTo>
                  <a:lnTo>
                    <a:pt x="279" y="6521"/>
                  </a:lnTo>
                  <a:close/>
                  <a:moveTo>
                    <a:pt x="239" y="6521"/>
                  </a:moveTo>
                  <a:lnTo>
                    <a:pt x="239" y="6521"/>
                  </a:lnTo>
                  <a:lnTo>
                    <a:pt x="279" y="6521"/>
                  </a:lnTo>
                  <a:lnTo>
                    <a:pt x="279" y="6521"/>
                  </a:lnTo>
                  <a:lnTo>
                    <a:pt x="239" y="6521"/>
                  </a:lnTo>
                  <a:close/>
                  <a:moveTo>
                    <a:pt x="199" y="6521"/>
                  </a:moveTo>
                  <a:lnTo>
                    <a:pt x="199" y="6521"/>
                  </a:lnTo>
                  <a:lnTo>
                    <a:pt x="199" y="6521"/>
                  </a:lnTo>
                  <a:lnTo>
                    <a:pt x="199" y="6521"/>
                  </a:lnTo>
                  <a:lnTo>
                    <a:pt x="199" y="6521"/>
                  </a:lnTo>
                  <a:close/>
                  <a:moveTo>
                    <a:pt x="160" y="6521"/>
                  </a:moveTo>
                  <a:lnTo>
                    <a:pt x="160" y="6521"/>
                  </a:lnTo>
                  <a:lnTo>
                    <a:pt x="160" y="6521"/>
                  </a:lnTo>
                  <a:lnTo>
                    <a:pt x="160" y="6521"/>
                  </a:lnTo>
                  <a:lnTo>
                    <a:pt x="160" y="6521"/>
                  </a:lnTo>
                  <a:close/>
                  <a:moveTo>
                    <a:pt x="120" y="6521"/>
                  </a:move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close/>
                  <a:moveTo>
                    <a:pt x="120" y="6521"/>
                  </a:move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close/>
                  <a:moveTo>
                    <a:pt x="80" y="6521"/>
                  </a:moveTo>
                  <a:lnTo>
                    <a:pt x="80" y="6521"/>
                  </a:lnTo>
                  <a:lnTo>
                    <a:pt x="80" y="6521"/>
                  </a:lnTo>
                  <a:lnTo>
                    <a:pt x="80" y="6521"/>
                  </a:lnTo>
                  <a:lnTo>
                    <a:pt x="80" y="6521"/>
                  </a:lnTo>
                  <a:close/>
                  <a:moveTo>
                    <a:pt x="40" y="6521"/>
                  </a:moveTo>
                  <a:lnTo>
                    <a:pt x="40" y="6521"/>
                  </a:lnTo>
                  <a:lnTo>
                    <a:pt x="40" y="6521"/>
                  </a:lnTo>
                  <a:lnTo>
                    <a:pt x="40" y="6521"/>
                  </a:lnTo>
                  <a:lnTo>
                    <a:pt x="40" y="6521"/>
                  </a:lnTo>
                  <a:close/>
                  <a:moveTo>
                    <a:pt x="0" y="6521"/>
                  </a:moveTo>
                  <a:lnTo>
                    <a:pt x="0" y="6521"/>
                  </a:lnTo>
                  <a:lnTo>
                    <a:pt x="0" y="6521"/>
                  </a:lnTo>
                  <a:lnTo>
                    <a:pt x="0" y="6521"/>
                  </a:lnTo>
                  <a:close/>
                  <a:moveTo>
                    <a:pt x="9185" y="40"/>
                  </a:moveTo>
                  <a:lnTo>
                    <a:pt x="9185" y="40"/>
                  </a:lnTo>
                  <a:lnTo>
                    <a:pt x="9185" y="40"/>
                  </a:lnTo>
                  <a:lnTo>
                    <a:pt x="9185" y="40"/>
                  </a:lnTo>
                  <a:lnTo>
                    <a:pt x="9185" y="40"/>
                  </a:lnTo>
                  <a:close/>
                  <a:moveTo>
                    <a:pt x="9145" y="0"/>
                  </a:move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close/>
                  <a:moveTo>
                    <a:pt x="9145" y="0"/>
                  </a:move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close/>
                </a:path>
              </a:pathLst>
            </a:custGeom>
            <a:solidFill>
              <a:srgbClr val="FDD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3040;p104">
              <a:extLst>
                <a:ext uri="{FF2B5EF4-FFF2-40B4-BE49-F238E27FC236}">
                  <a16:creationId xmlns:a16="http://schemas.microsoft.com/office/drawing/2014/main" id="{177F018A-2A60-6C73-E936-D03D214F9691}"/>
                </a:ext>
              </a:extLst>
            </p:cNvPr>
            <p:cNvSpPr/>
            <p:nvPr/>
          </p:nvSpPr>
          <p:spPr>
            <a:xfrm>
              <a:off x="567320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3041;p104">
              <a:extLst>
                <a:ext uri="{FF2B5EF4-FFF2-40B4-BE49-F238E27FC236}">
                  <a16:creationId xmlns:a16="http://schemas.microsoft.com/office/drawing/2014/main" id="{10AAEBF8-299D-7C0F-4947-D1C5BA2C016C}"/>
                </a:ext>
              </a:extLst>
            </p:cNvPr>
            <p:cNvSpPr/>
            <p:nvPr/>
          </p:nvSpPr>
          <p:spPr>
            <a:xfrm>
              <a:off x="5672225" y="2132375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3042;p104">
              <a:extLst>
                <a:ext uri="{FF2B5EF4-FFF2-40B4-BE49-F238E27FC236}">
                  <a16:creationId xmlns:a16="http://schemas.microsoft.com/office/drawing/2014/main" id="{940F4EAB-66FD-C48B-6F16-C85FAD8F89B5}"/>
                </a:ext>
              </a:extLst>
            </p:cNvPr>
            <p:cNvSpPr/>
            <p:nvPr/>
          </p:nvSpPr>
          <p:spPr>
            <a:xfrm>
              <a:off x="5671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3043;p104">
              <a:extLst>
                <a:ext uri="{FF2B5EF4-FFF2-40B4-BE49-F238E27FC236}">
                  <a16:creationId xmlns:a16="http://schemas.microsoft.com/office/drawing/2014/main" id="{9F47567A-BD43-0D9D-CAEA-607B7386D850}"/>
                </a:ext>
              </a:extLst>
            </p:cNvPr>
            <p:cNvSpPr/>
            <p:nvPr/>
          </p:nvSpPr>
          <p:spPr>
            <a:xfrm>
              <a:off x="5670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3044;p104">
              <a:extLst>
                <a:ext uri="{FF2B5EF4-FFF2-40B4-BE49-F238E27FC236}">
                  <a16:creationId xmlns:a16="http://schemas.microsoft.com/office/drawing/2014/main" id="{0635234A-3CD3-0E15-2CC5-8643543ABB5A}"/>
                </a:ext>
              </a:extLst>
            </p:cNvPr>
            <p:cNvSpPr/>
            <p:nvPr/>
          </p:nvSpPr>
          <p:spPr>
            <a:xfrm>
              <a:off x="5669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3045;p104">
              <a:extLst>
                <a:ext uri="{FF2B5EF4-FFF2-40B4-BE49-F238E27FC236}">
                  <a16:creationId xmlns:a16="http://schemas.microsoft.com/office/drawing/2014/main" id="{BC1CE22C-E43B-19FB-3EFC-92F51EB17240}"/>
                </a:ext>
              </a:extLst>
            </p:cNvPr>
            <p:cNvSpPr/>
            <p:nvPr/>
          </p:nvSpPr>
          <p:spPr>
            <a:xfrm>
              <a:off x="5669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3046;p104">
              <a:extLst>
                <a:ext uri="{FF2B5EF4-FFF2-40B4-BE49-F238E27FC236}">
                  <a16:creationId xmlns:a16="http://schemas.microsoft.com/office/drawing/2014/main" id="{00782130-827E-50ED-AD89-9C3E6923BE73}"/>
                </a:ext>
              </a:extLst>
            </p:cNvPr>
            <p:cNvSpPr/>
            <p:nvPr/>
          </p:nvSpPr>
          <p:spPr>
            <a:xfrm>
              <a:off x="5668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3047;p104">
              <a:extLst>
                <a:ext uri="{FF2B5EF4-FFF2-40B4-BE49-F238E27FC236}">
                  <a16:creationId xmlns:a16="http://schemas.microsoft.com/office/drawing/2014/main" id="{11141F1A-7395-8D28-A54D-D66F564877B5}"/>
                </a:ext>
              </a:extLst>
            </p:cNvPr>
            <p:cNvSpPr/>
            <p:nvPr/>
          </p:nvSpPr>
          <p:spPr>
            <a:xfrm>
              <a:off x="566725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3048;p104">
              <a:extLst>
                <a:ext uri="{FF2B5EF4-FFF2-40B4-BE49-F238E27FC236}">
                  <a16:creationId xmlns:a16="http://schemas.microsoft.com/office/drawing/2014/main" id="{331FA5CF-F2F1-168C-75B4-2C1390276ED4}"/>
                </a:ext>
              </a:extLst>
            </p:cNvPr>
            <p:cNvSpPr/>
            <p:nvPr/>
          </p:nvSpPr>
          <p:spPr>
            <a:xfrm>
              <a:off x="566625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3049;p104">
              <a:extLst>
                <a:ext uri="{FF2B5EF4-FFF2-40B4-BE49-F238E27FC236}">
                  <a16:creationId xmlns:a16="http://schemas.microsoft.com/office/drawing/2014/main" id="{4E4A3DD0-CD27-775E-19C4-C79A1470A717}"/>
                </a:ext>
              </a:extLst>
            </p:cNvPr>
            <p:cNvSpPr/>
            <p:nvPr/>
          </p:nvSpPr>
          <p:spPr>
            <a:xfrm>
              <a:off x="5895850" y="197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3050;p104">
              <a:extLst>
                <a:ext uri="{FF2B5EF4-FFF2-40B4-BE49-F238E27FC236}">
                  <a16:creationId xmlns:a16="http://schemas.microsoft.com/office/drawing/2014/main" id="{F9559671-BEA2-386F-8ACE-3CFD36F82EC8}"/>
                </a:ext>
              </a:extLst>
            </p:cNvPr>
            <p:cNvSpPr/>
            <p:nvPr/>
          </p:nvSpPr>
          <p:spPr>
            <a:xfrm>
              <a:off x="5894875" y="19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3051;p104">
              <a:extLst>
                <a:ext uri="{FF2B5EF4-FFF2-40B4-BE49-F238E27FC236}">
                  <a16:creationId xmlns:a16="http://schemas.microsoft.com/office/drawing/2014/main" id="{65AB9899-7ED8-BD25-5BB9-91D43D5E5F9B}"/>
                </a:ext>
              </a:extLst>
            </p:cNvPr>
            <p:cNvSpPr/>
            <p:nvPr/>
          </p:nvSpPr>
          <p:spPr>
            <a:xfrm>
              <a:off x="5894875" y="19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3052;p104">
              <a:extLst>
                <a:ext uri="{FF2B5EF4-FFF2-40B4-BE49-F238E27FC236}">
                  <a16:creationId xmlns:a16="http://schemas.microsoft.com/office/drawing/2014/main" id="{3965FC3E-797D-00E5-B837-06560D2E947A}"/>
                </a:ext>
              </a:extLst>
            </p:cNvPr>
            <p:cNvSpPr/>
            <p:nvPr/>
          </p:nvSpPr>
          <p:spPr>
            <a:xfrm>
              <a:off x="5457525" y="1882900"/>
              <a:ext cx="443325" cy="249500"/>
            </a:xfrm>
            <a:custGeom>
              <a:avLst/>
              <a:gdLst/>
              <a:ahLst/>
              <a:cxnLst/>
              <a:rect l="l" t="t" r="r" b="b"/>
              <a:pathLst>
                <a:path w="17733" h="9980" extrusionOk="0">
                  <a:moveTo>
                    <a:pt x="15347" y="0"/>
                  </a:moveTo>
                  <a:lnTo>
                    <a:pt x="15665" y="517"/>
                  </a:lnTo>
                  <a:lnTo>
                    <a:pt x="15904" y="1034"/>
                  </a:lnTo>
                  <a:lnTo>
                    <a:pt x="16103" y="1591"/>
                  </a:lnTo>
                  <a:lnTo>
                    <a:pt x="16262" y="2147"/>
                  </a:lnTo>
                  <a:lnTo>
                    <a:pt x="16381" y="3022"/>
                  </a:lnTo>
                  <a:lnTo>
                    <a:pt x="16460" y="3777"/>
                  </a:lnTo>
                  <a:lnTo>
                    <a:pt x="16460" y="4493"/>
                  </a:lnTo>
                  <a:lnTo>
                    <a:pt x="16341" y="5129"/>
                  </a:lnTo>
                  <a:lnTo>
                    <a:pt x="16301" y="5447"/>
                  </a:lnTo>
                  <a:lnTo>
                    <a:pt x="16182" y="5725"/>
                  </a:lnTo>
                  <a:lnTo>
                    <a:pt x="16063" y="6004"/>
                  </a:lnTo>
                  <a:lnTo>
                    <a:pt x="15944" y="6282"/>
                  </a:lnTo>
                  <a:lnTo>
                    <a:pt x="15745" y="6521"/>
                  </a:lnTo>
                  <a:lnTo>
                    <a:pt x="15586" y="6719"/>
                  </a:lnTo>
                  <a:lnTo>
                    <a:pt x="15347" y="6958"/>
                  </a:lnTo>
                  <a:lnTo>
                    <a:pt x="15109" y="7157"/>
                  </a:lnTo>
                  <a:lnTo>
                    <a:pt x="14870" y="7356"/>
                  </a:lnTo>
                  <a:lnTo>
                    <a:pt x="14592" y="7515"/>
                  </a:lnTo>
                  <a:lnTo>
                    <a:pt x="13916" y="7833"/>
                  </a:lnTo>
                  <a:lnTo>
                    <a:pt x="13121" y="8071"/>
                  </a:lnTo>
                  <a:lnTo>
                    <a:pt x="12246" y="8270"/>
                  </a:lnTo>
                  <a:lnTo>
                    <a:pt x="11212" y="8429"/>
                  </a:lnTo>
                  <a:lnTo>
                    <a:pt x="10099" y="8548"/>
                  </a:lnTo>
                  <a:lnTo>
                    <a:pt x="8827" y="8628"/>
                  </a:lnTo>
                  <a:lnTo>
                    <a:pt x="6083" y="8628"/>
                  </a:lnTo>
                  <a:lnTo>
                    <a:pt x="4890" y="8548"/>
                  </a:lnTo>
                  <a:lnTo>
                    <a:pt x="3817" y="8469"/>
                  </a:lnTo>
                  <a:lnTo>
                    <a:pt x="2863" y="8350"/>
                  </a:lnTo>
                  <a:lnTo>
                    <a:pt x="1988" y="8151"/>
                  </a:lnTo>
                  <a:lnTo>
                    <a:pt x="1233" y="7952"/>
                  </a:lnTo>
                  <a:lnTo>
                    <a:pt x="557" y="7674"/>
                  </a:lnTo>
                  <a:lnTo>
                    <a:pt x="0" y="7395"/>
                  </a:lnTo>
                  <a:lnTo>
                    <a:pt x="199" y="7713"/>
                  </a:lnTo>
                  <a:lnTo>
                    <a:pt x="398" y="7992"/>
                  </a:lnTo>
                  <a:lnTo>
                    <a:pt x="676" y="8270"/>
                  </a:lnTo>
                  <a:lnTo>
                    <a:pt x="994" y="8548"/>
                  </a:lnTo>
                  <a:lnTo>
                    <a:pt x="1352" y="8787"/>
                  </a:lnTo>
                  <a:lnTo>
                    <a:pt x="1710" y="8986"/>
                  </a:lnTo>
                  <a:lnTo>
                    <a:pt x="2147" y="9185"/>
                  </a:lnTo>
                  <a:lnTo>
                    <a:pt x="2664" y="9344"/>
                  </a:lnTo>
                  <a:lnTo>
                    <a:pt x="3181" y="9503"/>
                  </a:lnTo>
                  <a:lnTo>
                    <a:pt x="3777" y="9622"/>
                  </a:lnTo>
                  <a:lnTo>
                    <a:pt x="4374" y="9741"/>
                  </a:lnTo>
                  <a:lnTo>
                    <a:pt x="5089" y="9821"/>
                  </a:lnTo>
                  <a:lnTo>
                    <a:pt x="6600" y="9940"/>
                  </a:lnTo>
                  <a:lnTo>
                    <a:pt x="8349" y="9980"/>
                  </a:lnTo>
                  <a:lnTo>
                    <a:pt x="9860" y="9980"/>
                  </a:lnTo>
                  <a:lnTo>
                    <a:pt x="10974" y="9900"/>
                  </a:lnTo>
                  <a:lnTo>
                    <a:pt x="12007" y="9821"/>
                  </a:lnTo>
                  <a:lnTo>
                    <a:pt x="12922" y="9741"/>
                  </a:lnTo>
                  <a:lnTo>
                    <a:pt x="13757" y="9582"/>
                  </a:lnTo>
                  <a:lnTo>
                    <a:pt x="14472" y="9383"/>
                  </a:lnTo>
                  <a:lnTo>
                    <a:pt x="15148" y="9185"/>
                  </a:lnTo>
                  <a:lnTo>
                    <a:pt x="15705" y="8946"/>
                  </a:lnTo>
                  <a:lnTo>
                    <a:pt x="16222" y="8628"/>
                  </a:lnTo>
                  <a:lnTo>
                    <a:pt x="16619" y="8310"/>
                  </a:lnTo>
                  <a:lnTo>
                    <a:pt x="16977" y="7912"/>
                  </a:lnTo>
                  <a:lnTo>
                    <a:pt x="17256" y="7515"/>
                  </a:lnTo>
                  <a:lnTo>
                    <a:pt x="17454" y="7077"/>
                  </a:lnTo>
                  <a:lnTo>
                    <a:pt x="17613" y="6560"/>
                  </a:lnTo>
                  <a:lnTo>
                    <a:pt x="17693" y="6004"/>
                  </a:lnTo>
                  <a:lnTo>
                    <a:pt x="17733" y="5447"/>
                  </a:lnTo>
                  <a:lnTo>
                    <a:pt x="17733" y="4970"/>
                  </a:lnTo>
                  <a:lnTo>
                    <a:pt x="17693" y="4533"/>
                  </a:lnTo>
                  <a:lnTo>
                    <a:pt x="17534" y="3499"/>
                  </a:lnTo>
                  <a:lnTo>
                    <a:pt x="17494" y="3459"/>
                  </a:lnTo>
                  <a:lnTo>
                    <a:pt x="17375" y="2942"/>
                  </a:lnTo>
                  <a:lnTo>
                    <a:pt x="17216" y="2425"/>
                  </a:lnTo>
                  <a:lnTo>
                    <a:pt x="16977" y="1988"/>
                  </a:lnTo>
                  <a:lnTo>
                    <a:pt x="16739" y="1511"/>
                  </a:lnTo>
                  <a:lnTo>
                    <a:pt x="16421" y="1113"/>
                  </a:lnTo>
                  <a:lnTo>
                    <a:pt x="16103" y="716"/>
                  </a:lnTo>
                  <a:lnTo>
                    <a:pt x="15745" y="358"/>
                  </a:lnTo>
                  <a:lnTo>
                    <a:pt x="15347" y="0"/>
                  </a:lnTo>
                  <a:close/>
                </a:path>
              </a:pathLst>
            </a:custGeom>
            <a:solidFill>
              <a:srgbClr val="F99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3053;p104">
              <a:extLst>
                <a:ext uri="{FF2B5EF4-FFF2-40B4-BE49-F238E27FC236}">
                  <a16:creationId xmlns:a16="http://schemas.microsoft.com/office/drawing/2014/main" id="{3D7DBD3F-E209-7CD5-0D8F-3E03A7516E54}"/>
                </a:ext>
              </a:extLst>
            </p:cNvPr>
            <p:cNvSpPr/>
            <p:nvPr/>
          </p:nvSpPr>
          <p:spPr>
            <a:xfrm>
              <a:off x="5457525" y="1882900"/>
              <a:ext cx="443325" cy="249500"/>
            </a:xfrm>
            <a:custGeom>
              <a:avLst/>
              <a:gdLst/>
              <a:ahLst/>
              <a:cxnLst/>
              <a:rect l="l" t="t" r="r" b="b"/>
              <a:pathLst>
                <a:path w="17733" h="9980" fill="none" extrusionOk="0">
                  <a:moveTo>
                    <a:pt x="15347" y="0"/>
                  </a:moveTo>
                  <a:lnTo>
                    <a:pt x="15347" y="0"/>
                  </a:lnTo>
                  <a:lnTo>
                    <a:pt x="15665" y="517"/>
                  </a:lnTo>
                  <a:lnTo>
                    <a:pt x="15904" y="1034"/>
                  </a:lnTo>
                  <a:lnTo>
                    <a:pt x="16103" y="1591"/>
                  </a:lnTo>
                  <a:lnTo>
                    <a:pt x="16262" y="2147"/>
                  </a:lnTo>
                  <a:lnTo>
                    <a:pt x="16262" y="2147"/>
                  </a:lnTo>
                  <a:lnTo>
                    <a:pt x="16381" y="3022"/>
                  </a:lnTo>
                  <a:lnTo>
                    <a:pt x="16460" y="3777"/>
                  </a:lnTo>
                  <a:lnTo>
                    <a:pt x="16460" y="4493"/>
                  </a:lnTo>
                  <a:lnTo>
                    <a:pt x="16341" y="5129"/>
                  </a:lnTo>
                  <a:lnTo>
                    <a:pt x="16301" y="5447"/>
                  </a:lnTo>
                  <a:lnTo>
                    <a:pt x="16182" y="5725"/>
                  </a:lnTo>
                  <a:lnTo>
                    <a:pt x="16063" y="6004"/>
                  </a:lnTo>
                  <a:lnTo>
                    <a:pt x="15944" y="6282"/>
                  </a:lnTo>
                  <a:lnTo>
                    <a:pt x="15745" y="6521"/>
                  </a:lnTo>
                  <a:lnTo>
                    <a:pt x="15586" y="6719"/>
                  </a:lnTo>
                  <a:lnTo>
                    <a:pt x="15347" y="6958"/>
                  </a:lnTo>
                  <a:lnTo>
                    <a:pt x="15109" y="7157"/>
                  </a:lnTo>
                  <a:lnTo>
                    <a:pt x="14870" y="7356"/>
                  </a:lnTo>
                  <a:lnTo>
                    <a:pt x="14592" y="7515"/>
                  </a:lnTo>
                  <a:lnTo>
                    <a:pt x="13916" y="7833"/>
                  </a:lnTo>
                  <a:lnTo>
                    <a:pt x="13121" y="8071"/>
                  </a:lnTo>
                  <a:lnTo>
                    <a:pt x="12246" y="8270"/>
                  </a:lnTo>
                  <a:lnTo>
                    <a:pt x="11212" y="8429"/>
                  </a:lnTo>
                  <a:lnTo>
                    <a:pt x="10099" y="8548"/>
                  </a:lnTo>
                  <a:lnTo>
                    <a:pt x="8827" y="8628"/>
                  </a:lnTo>
                  <a:lnTo>
                    <a:pt x="7395" y="8628"/>
                  </a:lnTo>
                  <a:lnTo>
                    <a:pt x="7395" y="8628"/>
                  </a:lnTo>
                  <a:lnTo>
                    <a:pt x="6083" y="8628"/>
                  </a:lnTo>
                  <a:lnTo>
                    <a:pt x="4890" y="8548"/>
                  </a:lnTo>
                  <a:lnTo>
                    <a:pt x="3817" y="8469"/>
                  </a:lnTo>
                  <a:lnTo>
                    <a:pt x="2863" y="8350"/>
                  </a:lnTo>
                  <a:lnTo>
                    <a:pt x="1988" y="8151"/>
                  </a:lnTo>
                  <a:lnTo>
                    <a:pt x="1233" y="7952"/>
                  </a:lnTo>
                  <a:lnTo>
                    <a:pt x="557" y="7674"/>
                  </a:lnTo>
                  <a:lnTo>
                    <a:pt x="0" y="7395"/>
                  </a:lnTo>
                  <a:lnTo>
                    <a:pt x="0" y="7395"/>
                  </a:lnTo>
                  <a:lnTo>
                    <a:pt x="199" y="7713"/>
                  </a:lnTo>
                  <a:lnTo>
                    <a:pt x="398" y="7992"/>
                  </a:lnTo>
                  <a:lnTo>
                    <a:pt x="676" y="8270"/>
                  </a:lnTo>
                  <a:lnTo>
                    <a:pt x="994" y="8548"/>
                  </a:lnTo>
                  <a:lnTo>
                    <a:pt x="1352" y="8787"/>
                  </a:lnTo>
                  <a:lnTo>
                    <a:pt x="1710" y="8986"/>
                  </a:lnTo>
                  <a:lnTo>
                    <a:pt x="2147" y="9185"/>
                  </a:lnTo>
                  <a:lnTo>
                    <a:pt x="2664" y="9344"/>
                  </a:lnTo>
                  <a:lnTo>
                    <a:pt x="3181" y="9503"/>
                  </a:lnTo>
                  <a:lnTo>
                    <a:pt x="3777" y="9622"/>
                  </a:lnTo>
                  <a:lnTo>
                    <a:pt x="4374" y="9741"/>
                  </a:lnTo>
                  <a:lnTo>
                    <a:pt x="5089" y="9821"/>
                  </a:lnTo>
                  <a:lnTo>
                    <a:pt x="6600" y="9940"/>
                  </a:lnTo>
                  <a:lnTo>
                    <a:pt x="8349" y="9980"/>
                  </a:lnTo>
                  <a:lnTo>
                    <a:pt x="8349" y="9980"/>
                  </a:lnTo>
                  <a:lnTo>
                    <a:pt x="834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88" y="9980"/>
                  </a:lnTo>
                  <a:lnTo>
                    <a:pt x="858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68" y="9980"/>
                  </a:lnTo>
                  <a:lnTo>
                    <a:pt x="8668" y="9980"/>
                  </a:lnTo>
                  <a:lnTo>
                    <a:pt x="9860" y="9980"/>
                  </a:lnTo>
                  <a:lnTo>
                    <a:pt x="10974" y="9900"/>
                  </a:lnTo>
                  <a:lnTo>
                    <a:pt x="12007" y="9821"/>
                  </a:lnTo>
                  <a:lnTo>
                    <a:pt x="12922" y="9741"/>
                  </a:lnTo>
                  <a:lnTo>
                    <a:pt x="13757" y="9582"/>
                  </a:lnTo>
                  <a:lnTo>
                    <a:pt x="14472" y="9383"/>
                  </a:lnTo>
                  <a:lnTo>
                    <a:pt x="15148" y="9185"/>
                  </a:lnTo>
                  <a:lnTo>
                    <a:pt x="15705" y="8946"/>
                  </a:lnTo>
                  <a:lnTo>
                    <a:pt x="16222" y="8628"/>
                  </a:lnTo>
                  <a:lnTo>
                    <a:pt x="16619" y="8310"/>
                  </a:lnTo>
                  <a:lnTo>
                    <a:pt x="16977" y="7912"/>
                  </a:lnTo>
                  <a:lnTo>
                    <a:pt x="17256" y="7515"/>
                  </a:lnTo>
                  <a:lnTo>
                    <a:pt x="17454" y="7077"/>
                  </a:lnTo>
                  <a:lnTo>
                    <a:pt x="17613" y="6560"/>
                  </a:lnTo>
                  <a:lnTo>
                    <a:pt x="17693" y="6004"/>
                  </a:lnTo>
                  <a:lnTo>
                    <a:pt x="17733" y="5447"/>
                  </a:lnTo>
                  <a:lnTo>
                    <a:pt x="17733" y="5447"/>
                  </a:lnTo>
                  <a:lnTo>
                    <a:pt x="17733" y="4970"/>
                  </a:lnTo>
                  <a:lnTo>
                    <a:pt x="17693" y="4533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375" y="2942"/>
                  </a:lnTo>
                  <a:lnTo>
                    <a:pt x="17216" y="2425"/>
                  </a:lnTo>
                  <a:lnTo>
                    <a:pt x="16977" y="1988"/>
                  </a:lnTo>
                  <a:lnTo>
                    <a:pt x="16739" y="1511"/>
                  </a:lnTo>
                  <a:lnTo>
                    <a:pt x="16421" y="1113"/>
                  </a:lnTo>
                  <a:lnTo>
                    <a:pt x="16103" y="716"/>
                  </a:lnTo>
                  <a:lnTo>
                    <a:pt x="15745" y="358"/>
                  </a:lnTo>
                  <a:lnTo>
                    <a:pt x="15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3054;p104">
              <a:extLst>
                <a:ext uri="{FF2B5EF4-FFF2-40B4-BE49-F238E27FC236}">
                  <a16:creationId xmlns:a16="http://schemas.microsoft.com/office/drawing/2014/main" id="{0754CCDD-8EC6-B1FC-8ACE-FB8D39742F2C}"/>
                </a:ext>
              </a:extLst>
            </p:cNvPr>
            <p:cNvSpPr/>
            <p:nvPr/>
          </p:nvSpPr>
          <p:spPr>
            <a:xfrm>
              <a:off x="5884925" y="1792450"/>
              <a:ext cx="263425" cy="40775"/>
            </a:xfrm>
            <a:custGeom>
              <a:avLst/>
              <a:gdLst/>
              <a:ahLst/>
              <a:cxnLst/>
              <a:rect l="l" t="t" r="r" b="b"/>
              <a:pathLst>
                <a:path w="10537" h="1631" extrusionOk="0">
                  <a:moveTo>
                    <a:pt x="1" y="1630"/>
                  </a:moveTo>
                  <a:lnTo>
                    <a:pt x="1" y="1630"/>
                  </a:lnTo>
                  <a:lnTo>
                    <a:pt x="1" y="1630"/>
                  </a:lnTo>
                  <a:lnTo>
                    <a:pt x="1" y="1630"/>
                  </a:lnTo>
                  <a:lnTo>
                    <a:pt x="1" y="1630"/>
                  </a:lnTo>
                  <a:close/>
                  <a:moveTo>
                    <a:pt x="10537" y="0"/>
                  </a:move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close/>
                  <a:moveTo>
                    <a:pt x="10537" y="0"/>
                  </a:move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3055;p104">
              <a:extLst>
                <a:ext uri="{FF2B5EF4-FFF2-40B4-BE49-F238E27FC236}">
                  <a16:creationId xmlns:a16="http://schemas.microsoft.com/office/drawing/2014/main" id="{FCBBEAD1-F7B0-90BC-712A-D1060A6BBA60}"/>
                </a:ext>
              </a:extLst>
            </p:cNvPr>
            <p:cNvSpPr/>
            <p:nvPr/>
          </p:nvSpPr>
          <p:spPr>
            <a:xfrm>
              <a:off x="5884925" y="183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3056;p104">
              <a:extLst>
                <a:ext uri="{FF2B5EF4-FFF2-40B4-BE49-F238E27FC236}">
                  <a16:creationId xmlns:a16="http://schemas.microsoft.com/office/drawing/2014/main" id="{1813BCDC-6D05-ED9E-7E78-08C7A39352B3}"/>
                </a:ext>
              </a:extLst>
            </p:cNvPr>
            <p:cNvSpPr/>
            <p:nvPr/>
          </p:nvSpPr>
          <p:spPr>
            <a:xfrm>
              <a:off x="6148325" y="179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3057;p104">
              <a:extLst>
                <a:ext uri="{FF2B5EF4-FFF2-40B4-BE49-F238E27FC236}">
                  <a16:creationId xmlns:a16="http://schemas.microsoft.com/office/drawing/2014/main" id="{72232E32-73EB-FD24-613F-F5718E2662D3}"/>
                </a:ext>
              </a:extLst>
            </p:cNvPr>
            <p:cNvSpPr/>
            <p:nvPr/>
          </p:nvSpPr>
          <p:spPr>
            <a:xfrm>
              <a:off x="6148325" y="179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3058;p104">
              <a:extLst>
                <a:ext uri="{FF2B5EF4-FFF2-40B4-BE49-F238E27FC236}">
                  <a16:creationId xmlns:a16="http://schemas.microsoft.com/office/drawing/2014/main" id="{0D28F4A8-8513-D94D-697D-1295CDCBCE8F}"/>
                </a:ext>
              </a:extLst>
            </p:cNvPr>
            <p:cNvSpPr/>
            <p:nvPr/>
          </p:nvSpPr>
          <p:spPr>
            <a:xfrm>
              <a:off x="5863050" y="1721875"/>
              <a:ext cx="290275" cy="177950"/>
            </a:xfrm>
            <a:custGeom>
              <a:avLst/>
              <a:gdLst/>
              <a:ahLst/>
              <a:cxnLst/>
              <a:rect l="l" t="t" r="r" b="b"/>
              <a:pathLst>
                <a:path w="11611" h="7118" extrusionOk="0">
                  <a:moveTo>
                    <a:pt x="11451" y="0"/>
                  </a:moveTo>
                  <a:lnTo>
                    <a:pt x="11332" y="517"/>
                  </a:lnTo>
                  <a:lnTo>
                    <a:pt x="11094" y="1113"/>
                  </a:lnTo>
                  <a:lnTo>
                    <a:pt x="10815" y="1710"/>
                  </a:lnTo>
                  <a:lnTo>
                    <a:pt x="10617" y="2028"/>
                  </a:lnTo>
                  <a:lnTo>
                    <a:pt x="10418" y="2306"/>
                  </a:lnTo>
                  <a:lnTo>
                    <a:pt x="10179" y="2624"/>
                  </a:lnTo>
                  <a:lnTo>
                    <a:pt x="9901" y="2903"/>
                  </a:lnTo>
                  <a:lnTo>
                    <a:pt x="9583" y="3141"/>
                  </a:lnTo>
                  <a:lnTo>
                    <a:pt x="9265" y="3419"/>
                  </a:lnTo>
                  <a:lnTo>
                    <a:pt x="8907" y="3658"/>
                  </a:lnTo>
                  <a:lnTo>
                    <a:pt x="8509" y="3897"/>
                  </a:lnTo>
                  <a:lnTo>
                    <a:pt x="8072" y="4095"/>
                  </a:lnTo>
                  <a:lnTo>
                    <a:pt x="7595" y="4254"/>
                  </a:lnTo>
                  <a:lnTo>
                    <a:pt x="7078" y="4413"/>
                  </a:lnTo>
                  <a:lnTo>
                    <a:pt x="6601" y="4533"/>
                  </a:lnTo>
                  <a:lnTo>
                    <a:pt x="6084" y="4573"/>
                  </a:lnTo>
                  <a:lnTo>
                    <a:pt x="5607" y="4612"/>
                  </a:lnTo>
                  <a:lnTo>
                    <a:pt x="5130" y="4573"/>
                  </a:lnTo>
                  <a:lnTo>
                    <a:pt x="4692" y="4533"/>
                  </a:lnTo>
                  <a:lnTo>
                    <a:pt x="4255" y="4453"/>
                  </a:lnTo>
                  <a:lnTo>
                    <a:pt x="3818" y="4374"/>
                  </a:lnTo>
                  <a:lnTo>
                    <a:pt x="2983" y="4095"/>
                  </a:lnTo>
                  <a:lnTo>
                    <a:pt x="2227" y="3777"/>
                  </a:lnTo>
                  <a:lnTo>
                    <a:pt x="1551" y="3419"/>
                  </a:lnTo>
                  <a:lnTo>
                    <a:pt x="955" y="3062"/>
                  </a:lnTo>
                  <a:lnTo>
                    <a:pt x="438" y="2744"/>
                  </a:lnTo>
                  <a:lnTo>
                    <a:pt x="1" y="2426"/>
                  </a:lnTo>
                  <a:lnTo>
                    <a:pt x="160" y="2942"/>
                  </a:lnTo>
                  <a:lnTo>
                    <a:pt x="319" y="3419"/>
                  </a:lnTo>
                  <a:lnTo>
                    <a:pt x="557" y="3936"/>
                  </a:lnTo>
                  <a:lnTo>
                    <a:pt x="876" y="4453"/>
                  </a:lnTo>
                  <a:lnTo>
                    <a:pt x="876" y="4493"/>
                  </a:lnTo>
                  <a:lnTo>
                    <a:pt x="1233" y="4970"/>
                  </a:lnTo>
                  <a:lnTo>
                    <a:pt x="1631" y="5407"/>
                  </a:lnTo>
                  <a:lnTo>
                    <a:pt x="2029" y="5805"/>
                  </a:lnTo>
                  <a:lnTo>
                    <a:pt x="2506" y="6163"/>
                  </a:lnTo>
                  <a:lnTo>
                    <a:pt x="3023" y="6481"/>
                  </a:lnTo>
                  <a:lnTo>
                    <a:pt x="3539" y="6719"/>
                  </a:lnTo>
                  <a:lnTo>
                    <a:pt x="4096" y="6918"/>
                  </a:lnTo>
                  <a:lnTo>
                    <a:pt x="4692" y="7038"/>
                  </a:lnTo>
                  <a:lnTo>
                    <a:pt x="5170" y="7117"/>
                  </a:lnTo>
                  <a:lnTo>
                    <a:pt x="5647" y="7117"/>
                  </a:lnTo>
                  <a:lnTo>
                    <a:pt x="6323" y="7077"/>
                  </a:lnTo>
                  <a:lnTo>
                    <a:pt x="7038" y="6958"/>
                  </a:lnTo>
                  <a:lnTo>
                    <a:pt x="7714" y="6759"/>
                  </a:lnTo>
                  <a:lnTo>
                    <a:pt x="8350" y="6481"/>
                  </a:lnTo>
                  <a:lnTo>
                    <a:pt x="8986" y="6123"/>
                  </a:lnTo>
                  <a:lnTo>
                    <a:pt x="9543" y="5686"/>
                  </a:lnTo>
                  <a:lnTo>
                    <a:pt x="10060" y="5209"/>
                  </a:lnTo>
                  <a:lnTo>
                    <a:pt x="10537" y="4652"/>
                  </a:lnTo>
                  <a:lnTo>
                    <a:pt x="10815" y="4215"/>
                  </a:lnTo>
                  <a:lnTo>
                    <a:pt x="11054" y="3777"/>
                  </a:lnTo>
                  <a:lnTo>
                    <a:pt x="11253" y="3340"/>
                  </a:lnTo>
                  <a:lnTo>
                    <a:pt x="11412" y="2823"/>
                  </a:lnTo>
                  <a:lnTo>
                    <a:pt x="11491" y="2465"/>
                  </a:lnTo>
                  <a:lnTo>
                    <a:pt x="11571" y="2107"/>
                  </a:lnTo>
                  <a:lnTo>
                    <a:pt x="11611" y="1392"/>
                  </a:lnTo>
                  <a:lnTo>
                    <a:pt x="11611" y="676"/>
                  </a:lnTo>
                  <a:lnTo>
                    <a:pt x="11451" y="0"/>
                  </a:lnTo>
                  <a:close/>
                </a:path>
              </a:pathLst>
            </a:custGeom>
            <a:solidFill>
              <a:srgbClr val="F37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3059;p104">
              <a:extLst>
                <a:ext uri="{FF2B5EF4-FFF2-40B4-BE49-F238E27FC236}">
                  <a16:creationId xmlns:a16="http://schemas.microsoft.com/office/drawing/2014/main" id="{C5C55E20-8334-32FB-76AF-B9A0C954E38F}"/>
                </a:ext>
              </a:extLst>
            </p:cNvPr>
            <p:cNvSpPr/>
            <p:nvPr/>
          </p:nvSpPr>
          <p:spPr>
            <a:xfrm>
              <a:off x="5863050" y="1721875"/>
              <a:ext cx="290275" cy="177950"/>
            </a:xfrm>
            <a:custGeom>
              <a:avLst/>
              <a:gdLst/>
              <a:ahLst/>
              <a:cxnLst/>
              <a:rect l="l" t="t" r="r" b="b"/>
              <a:pathLst>
                <a:path w="11611" h="7118" fill="none" extrusionOk="0">
                  <a:moveTo>
                    <a:pt x="11451" y="0"/>
                  </a:moveTo>
                  <a:lnTo>
                    <a:pt x="11451" y="0"/>
                  </a:lnTo>
                  <a:lnTo>
                    <a:pt x="11332" y="517"/>
                  </a:lnTo>
                  <a:lnTo>
                    <a:pt x="11094" y="1113"/>
                  </a:lnTo>
                  <a:lnTo>
                    <a:pt x="10815" y="1710"/>
                  </a:lnTo>
                  <a:lnTo>
                    <a:pt x="10617" y="2028"/>
                  </a:lnTo>
                  <a:lnTo>
                    <a:pt x="10418" y="2306"/>
                  </a:lnTo>
                  <a:lnTo>
                    <a:pt x="10179" y="2624"/>
                  </a:lnTo>
                  <a:lnTo>
                    <a:pt x="9901" y="2903"/>
                  </a:lnTo>
                  <a:lnTo>
                    <a:pt x="9583" y="3141"/>
                  </a:lnTo>
                  <a:lnTo>
                    <a:pt x="9265" y="3419"/>
                  </a:lnTo>
                  <a:lnTo>
                    <a:pt x="8907" y="3658"/>
                  </a:lnTo>
                  <a:lnTo>
                    <a:pt x="8509" y="3897"/>
                  </a:lnTo>
                  <a:lnTo>
                    <a:pt x="8072" y="4095"/>
                  </a:lnTo>
                  <a:lnTo>
                    <a:pt x="7595" y="4254"/>
                  </a:lnTo>
                  <a:lnTo>
                    <a:pt x="7595" y="4254"/>
                  </a:lnTo>
                  <a:lnTo>
                    <a:pt x="7078" y="4413"/>
                  </a:lnTo>
                  <a:lnTo>
                    <a:pt x="6601" y="4533"/>
                  </a:lnTo>
                  <a:lnTo>
                    <a:pt x="6084" y="4573"/>
                  </a:lnTo>
                  <a:lnTo>
                    <a:pt x="5607" y="4612"/>
                  </a:lnTo>
                  <a:lnTo>
                    <a:pt x="5607" y="4612"/>
                  </a:lnTo>
                  <a:lnTo>
                    <a:pt x="5130" y="4573"/>
                  </a:lnTo>
                  <a:lnTo>
                    <a:pt x="4692" y="4533"/>
                  </a:lnTo>
                  <a:lnTo>
                    <a:pt x="4255" y="4453"/>
                  </a:lnTo>
                  <a:lnTo>
                    <a:pt x="3818" y="4374"/>
                  </a:lnTo>
                  <a:lnTo>
                    <a:pt x="2983" y="4095"/>
                  </a:lnTo>
                  <a:lnTo>
                    <a:pt x="2227" y="3777"/>
                  </a:lnTo>
                  <a:lnTo>
                    <a:pt x="1551" y="3419"/>
                  </a:lnTo>
                  <a:lnTo>
                    <a:pt x="955" y="3062"/>
                  </a:lnTo>
                  <a:lnTo>
                    <a:pt x="438" y="2744"/>
                  </a:lnTo>
                  <a:lnTo>
                    <a:pt x="1" y="2426"/>
                  </a:lnTo>
                  <a:lnTo>
                    <a:pt x="1" y="2426"/>
                  </a:lnTo>
                  <a:lnTo>
                    <a:pt x="160" y="2942"/>
                  </a:lnTo>
                  <a:lnTo>
                    <a:pt x="319" y="3419"/>
                  </a:lnTo>
                  <a:lnTo>
                    <a:pt x="557" y="3936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93"/>
                  </a:lnTo>
                  <a:lnTo>
                    <a:pt x="876" y="4493"/>
                  </a:lnTo>
                  <a:lnTo>
                    <a:pt x="1233" y="4970"/>
                  </a:lnTo>
                  <a:lnTo>
                    <a:pt x="1631" y="5407"/>
                  </a:lnTo>
                  <a:lnTo>
                    <a:pt x="2029" y="5805"/>
                  </a:lnTo>
                  <a:lnTo>
                    <a:pt x="2506" y="6163"/>
                  </a:lnTo>
                  <a:lnTo>
                    <a:pt x="3023" y="6481"/>
                  </a:lnTo>
                  <a:lnTo>
                    <a:pt x="3539" y="6719"/>
                  </a:lnTo>
                  <a:lnTo>
                    <a:pt x="4096" y="6918"/>
                  </a:lnTo>
                  <a:lnTo>
                    <a:pt x="4692" y="7038"/>
                  </a:lnTo>
                  <a:lnTo>
                    <a:pt x="4692" y="7038"/>
                  </a:lnTo>
                  <a:lnTo>
                    <a:pt x="5170" y="7117"/>
                  </a:lnTo>
                  <a:lnTo>
                    <a:pt x="5647" y="7117"/>
                  </a:lnTo>
                  <a:lnTo>
                    <a:pt x="5647" y="7117"/>
                  </a:lnTo>
                  <a:lnTo>
                    <a:pt x="6323" y="7077"/>
                  </a:lnTo>
                  <a:lnTo>
                    <a:pt x="7038" y="6958"/>
                  </a:lnTo>
                  <a:lnTo>
                    <a:pt x="7714" y="6759"/>
                  </a:lnTo>
                  <a:lnTo>
                    <a:pt x="8350" y="6481"/>
                  </a:lnTo>
                  <a:lnTo>
                    <a:pt x="8986" y="6123"/>
                  </a:lnTo>
                  <a:lnTo>
                    <a:pt x="9543" y="5686"/>
                  </a:lnTo>
                  <a:lnTo>
                    <a:pt x="10060" y="5209"/>
                  </a:lnTo>
                  <a:lnTo>
                    <a:pt x="10537" y="4652"/>
                  </a:lnTo>
                  <a:lnTo>
                    <a:pt x="10537" y="4652"/>
                  </a:lnTo>
                  <a:lnTo>
                    <a:pt x="10815" y="4215"/>
                  </a:lnTo>
                  <a:lnTo>
                    <a:pt x="11054" y="3777"/>
                  </a:lnTo>
                  <a:lnTo>
                    <a:pt x="11253" y="3340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91" y="2465"/>
                  </a:lnTo>
                  <a:lnTo>
                    <a:pt x="11571" y="2107"/>
                  </a:lnTo>
                  <a:lnTo>
                    <a:pt x="11611" y="1392"/>
                  </a:lnTo>
                  <a:lnTo>
                    <a:pt x="11611" y="676"/>
                  </a:lnTo>
                  <a:lnTo>
                    <a:pt x="114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3060;p104">
              <a:extLst>
                <a:ext uri="{FF2B5EF4-FFF2-40B4-BE49-F238E27FC236}">
                  <a16:creationId xmlns:a16="http://schemas.microsoft.com/office/drawing/2014/main" id="{EF11C124-E9CE-C0F8-7B2C-C0CBA02D7E62}"/>
                </a:ext>
              </a:extLst>
            </p:cNvPr>
            <p:cNvSpPr/>
            <p:nvPr/>
          </p:nvSpPr>
          <p:spPr>
            <a:xfrm>
              <a:off x="5193125" y="1715900"/>
              <a:ext cx="151100" cy="183925"/>
            </a:xfrm>
            <a:custGeom>
              <a:avLst/>
              <a:gdLst/>
              <a:ahLst/>
              <a:cxnLst/>
              <a:rect l="l" t="t" r="r" b="b"/>
              <a:pathLst>
                <a:path w="6044" h="7357" extrusionOk="0">
                  <a:moveTo>
                    <a:pt x="239" y="1"/>
                  </a:moveTo>
                  <a:lnTo>
                    <a:pt x="119" y="358"/>
                  </a:lnTo>
                  <a:lnTo>
                    <a:pt x="80" y="716"/>
                  </a:lnTo>
                  <a:lnTo>
                    <a:pt x="0" y="1114"/>
                  </a:lnTo>
                  <a:lnTo>
                    <a:pt x="0" y="1511"/>
                  </a:lnTo>
                  <a:lnTo>
                    <a:pt x="0" y="1909"/>
                  </a:lnTo>
                  <a:lnTo>
                    <a:pt x="40" y="2267"/>
                  </a:lnTo>
                  <a:lnTo>
                    <a:pt x="119" y="2665"/>
                  </a:lnTo>
                  <a:lnTo>
                    <a:pt x="199" y="3062"/>
                  </a:lnTo>
                  <a:lnTo>
                    <a:pt x="398" y="3579"/>
                  </a:lnTo>
                  <a:lnTo>
                    <a:pt x="596" y="4016"/>
                  </a:lnTo>
                  <a:lnTo>
                    <a:pt x="835" y="4454"/>
                  </a:lnTo>
                  <a:lnTo>
                    <a:pt x="1113" y="4891"/>
                  </a:lnTo>
                  <a:lnTo>
                    <a:pt x="1551" y="5448"/>
                  </a:lnTo>
                  <a:lnTo>
                    <a:pt x="2068" y="5925"/>
                  </a:lnTo>
                  <a:lnTo>
                    <a:pt x="2664" y="6362"/>
                  </a:lnTo>
                  <a:lnTo>
                    <a:pt x="3260" y="6720"/>
                  </a:lnTo>
                  <a:lnTo>
                    <a:pt x="3936" y="6998"/>
                  </a:lnTo>
                  <a:lnTo>
                    <a:pt x="4612" y="7197"/>
                  </a:lnTo>
                  <a:lnTo>
                    <a:pt x="5288" y="7316"/>
                  </a:lnTo>
                  <a:lnTo>
                    <a:pt x="6004" y="7356"/>
                  </a:lnTo>
                  <a:lnTo>
                    <a:pt x="6043" y="7356"/>
                  </a:lnTo>
                  <a:lnTo>
                    <a:pt x="5328" y="7316"/>
                  </a:lnTo>
                  <a:lnTo>
                    <a:pt x="4652" y="7197"/>
                  </a:lnTo>
                  <a:lnTo>
                    <a:pt x="3976" y="6998"/>
                  </a:lnTo>
                  <a:lnTo>
                    <a:pt x="3300" y="6680"/>
                  </a:lnTo>
                  <a:lnTo>
                    <a:pt x="2704" y="6362"/>
                  </a:lnTo>
                  <a:lnTo>
                    <a:pt x="2147" y="5925"/>
                  </a:lnTo>
                  <a:lnTo>
                    <a:pt x="1630" y="5448"/>
                  </a:lnTo>
                  <a:lnTo>
                    <a:pt x="1153" y="4891"/>
                  </a:lnTo>
                  <a:lnTo>
                    <a:pt x="875" y="4454"/>
                  </a:lnTo>
                  <a:lnTo>
                    <a:pt x="636" y="4016"/>
                  </a:lnTo>
                  <a:lnTo>
                    <a:pt x="437" y="3579"/>
                  </a:lnTo>
                  <a:lnTo>
                    <a:pt x="278" y="3062"/>
                  </a:lnTo>
                  <a:lnTo>
                    <a:pt x="159" y="2704"/>
                  </a:lnTo>
                  <a:lnTo>
                    <a:pt x="119" y="2307"/>
                  </a:lnTo>
                  <a:lnTo>
                    <a:pt x="80" y="1949"/>
                  </a:lnTo>
                  <a:lnTo>
                    <a:pt x="40" y="1551"/>
                  </a:lnTo>
                  <a:lnTo>
                    <a:pt x="80" y="1193"/>
                  </a:lnTo>
                  <a:lnTo>
                    <a:pt x="80" y="796"/>
                  </a:lnTo>
                  <a:lnTo>
                    <a:pt x="159" y="438"/>
                  </a:lnTo>
                  <a:lnTo>
                    <a:pt x="239" y="8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3061;p104">
              <a:extLst>
                <a:ext uri="{FF2B5EF4-FFF2-40B4-BE49-F238E27FC236}">
                  <a16:creationId xmlns:a16="http://schemas.microsoft.com/office/drawing/2014/main" id="{52930DF7-9D84-3B8C-E64B-4651962D605C}"/>
                </a:ext>
              </a:extLst>
            </p:cNvPr>
            <p:cNvSpPr/>
            <p:nvPr/>
          </p:nvSpPr>
          <p:spPr>
            <a:xfrm>
              <a:off x="5193125" y="1715900"/>
              <a:ext cx="151100" cy="183925"/>
            </a:xfrm>
            <a:custGeom>
              <a:avLst/>
              <a:gdLst/>
              <a:ahLst/>
              <a:cxnLst/>
              <a:rect l="l" t="t" r="r" b="b"/>
              <a:pathLst>
                <a:path w="6044" h="7357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119" y="358"/>
                  </a:lnTo>
                  <a:lnTo>
                    <a:pt x="80" y="716"/>
                  </a:lnTo>
                  <a:lnTo>
                    <a:pt x="0" y="1114"/>
                  </a:lnTo>
                  <a:lnTo>
                    <a:pt x="0" y="1511"/>
                  </a:lnTo>
                  <a:lnTo>
                    <a:pt x="0" y="1909"/>
                  </a:lnTo>
                  <a:lnTo>
                    <a:pt x="40" y="2267"/>
                  </a:lnTo>
                  <a:lnTo>
                    <a:pt x="119" y="2665"/>
                  </a:lnTo>
                  <a:lnTo>
                    <a:pt x="199" y="3062"/>
                  </a:lnTo>
                  <a:lnTo>
                    <a:pt x="199" y="3062"/>
                  </a:lnTo>
                  <a:lnTo>
                    <a:pt x="398" y="3579"/>
                  </a:lnTo>
                  <a:lnTo>
                    <a:pt x="596" y="4016"/>
                  </a:lnTo>
                  <a:lnTo>
                    <a:pt x="835" y="4454"/>
                  </a:lnTo>
                  <a:lnTo>
                    <a:pt x="1113" y="4891"/>
                  </a:lnTo>
                  <a:lnTo>
                    <a:pt x="1113" y="4891"/>
                  </a:lnTo>
                  <a:lnTo>
                    <a:pt x="1551" y="5448"/>
                  </a:lnTo>
                  <a:lnTo>
                    <a:pt x="2068" y="5925"/>
                  </a:lnTo>
                  <a:lnTo>
                    <a:pt x="2664" y="6362"/>
                  </a:lnTo>
                  <a:lnTo>
                    <a:pt x="3260" y="6720"/>
                  </a:lnTo>
                  <a:lnTo>
                    <a:pt x="3936" y="6998"/>
                  </a:lnTo>
                  <a:lnTo>
                    <a:pt x="4612" y="7197"/>
                  </a:lnTo>
                  <a:lnTo>
                    <a:pt x="5288" y="7316"/>
                  </a:lnTo>
                  <a:lnTo>
                    <a:pt x="6004" y="7356"/>
                  </a:lnTo>
                  <a:lnTo>
                    <a:pt x="6004" y="7356"/>
                  </a:lnTo>
                  <a:lnTo>
                    <a:pt x="6043" y="7356"/>
                  </a:lnTo>
                  <a:lnTo>
                    <a:pt x="6043" y="7356"/>
                  </a:lnTo>
                  <a:lnTo>
                    <a:pt x="5328" y="7316"/>
                  </a:lnTo>
                  <a:lnTo>
                    <a:pt x="4652" y="7197"/>
                  </a:lnTo>
                  <a:lnTo>
                    <a:pt x="3976" y="6998"/>
                  </a:lnTo>
                  <a:lnTo>
                    <a:pt x="3300" y="6680"/>
                  </a:lnTo>
                  <a:lnTo>
                    <a:pt x="2704" y="6362"/>
                  </a:lnTo>
                  <a:lnTo>
                    <a:pt x="2147" y="5925"/>
                  </a:lnTo>
                  <a:lnTo>
                    <a:pt x="1630" y="5448"/>
                  </a:lnTo>
                  <a:lnTo>
                    <a:pt x="1153" y="4891"/>
                  </a:lnTo>
                  <a:lnTo>
                    <a:pt x="1153" y="4891"/>
                  </a:lnTo>
                  <a:lnTo>
                    <a:pt x="875" y="4454"/>
                  </a:lnTo>
                  <a:lnTo>
                    <a:pt x="636" y="4016"/>
                  </a:lnTo>
                  <a:lnTo>
                    <a:pt x="437" y="3579"/>
                  </a:lnTo>
                  <a:lnTo>
                    <a:pt x="278" y="3062"/>
                  </a:lnTo>
                  <a:lnTo>
                    <a:pt x="278" y="3062"/>
                  </a:lnTo>
                  <a:lnTo>
                    <a:pt x="159" y="2704"/>
                  </a:lnTo>
                  <a:lnTo>
                    <a:pt x="119" y="2307"/>
                  </a:lnTo>
                  <a:lnTo>
                    <a:pt x="80" y="1949"/>
                  </a:lnTo>
                  <a:lnTo>
                    <a:pt x="40" y="1551"/>
                  </a:lnTo>
                  <a:lnTo>
                    <a:pt x="80" y="1193"/>
                  </a:lnTo>
                  <a:lnTo>
                    <a:pt x="80" y="796"/>
                  </a:lnTo>
                  <a:lnTo>
                    <a:pt x="159" y="438"/>
                  </a:lnTo>
                  <a:lnTo>
                    <a:pt x="239" y="80"/>
                  </a:lnTo>
                  <a:lnTo>
                    <a:pt x="239" y="80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3062;p104">
              <a:extLst>
                <a:ext uri="{FF2B5EF4-FFF2-40B4-BE49-F238E27FC236}">
                  <a16:creationId xmlns:a16="http://schemas.microsoft.com/office/drawing/2014/main" id="{5A5F8C98-4FEB-E4A4-F486-E368A67A2DF5}"/>
                </a:ext>
              </a:extLst>
            </p:cNvPr>
            <p:cNvSpPr/>
            <p:nvPr/>
          </p:nvSpPr>
          <p:spPr>
            <a:xfrm>
              <a:off x="5194100" y="1717900"/>
              <a:ext cx="289275" cy="181925"/>
            </a:xfrm>
            <a:custGeom>
              <a:avLst/>
              <a:gdLst/>
              <a:ahLst/>
              <a:cxnLst/>
              <a:rect l="l" t="t" r="r" b="b"/>
              <a:pathLst>
                <a:path w="11571" h="7277" extrusionOk="0">
                  <a:moveTo>
                    <a:pt x="200" y="0"/>
                  </a:moveTo>
                  <a:lnTo>
                    <a:pt x="120" y="358"/>
                  </a:lnTo>
                  <a:lnTo>
                    <a:pt x="41" y="716"/>
                  </a:lnTo>
                  <a:lnTo>
                    <a:pt x="41" y="1113"/>
                  </a:lnTo>
                  <a:lnTo>
                    <a:pt x="1" y="1471"/>
                  </a:lnTo>
                  <a:lnTo>
                    <a:pt x="41" y="1869"/>
                  </a:lnTo>
                  <a:lnTo>
                    <a:pt x="80" y="2227"/>
                  </a:lnTo>
                  <a:lnTo>
                    <a:pt x="120" y="2624"/>
                  </a:lnTo>
                  <a:lnTo>
                    <a:pt x="239" y="2982"/>
                  </a:lnTo>
                  <a:lnTo>
                    <a:pt x="398" y="3499"/>
                  </a:lnTo>
                  <a:lnTo>
                    <a:pt x="597" y="3936"/>
                  </a:lnTo>
                  <a:lnTo>
                    <a:pt x="836" y="4374"/>
                  </a:lnTo>
                  <a:lnTo>
                    <a:pt x="1114" y="4811"/>
                  </a:lnTo>
                  <a:lnTo>
                    <a:pt x="1591" y="5368"/>
                  </a:lnTo>
                  <a:lnTo>
                    <a:pt x="2108" y="5845"/>
                  </a:lnTo>
                  <a:lnTo>
                    <a:pt x="2665" y="6282"/>
                  </a:lnTo>
                  <a:lnTo>
                    <a:pt x="3261" y="6600"/>
                  </a:lnTo>
                  <a:lnTo>
                    <a:pt x="3937" y="6918"/>
                  </a:lnTo>
                  <a:lnTo>
                    <a:pt x="4613" y="7117"/>
                  </a:lnTo>
                  <a:lnTo>
                    <a:pt x="5289" y="7236"/>
                  </a:lnTo>
                  <a:lnTo>
                    <a:pt x="6004" y="7276"/>
                  </a:lnTo>
                  <a:lnTo>
                    <a:pt x="6442" y="7276"/>
                  </a:lnTo>
                  <a:lnTo>
                    <a:pt x="6919" y="7197"/>
                  </a:lnTo>
                  <a:lnTo>
                    <a:pt x="7476" y="7077"/>
                  </a:lnTo>
                  <a:lnTo>
                    <a:pt x="8032" y="6878"/>
                  </a:lnTo>
                  <a:lnTo>
                    <a:pt x="8589" y="6640"/>
                  </a:lnTo>
                  <a:lnTo>
                    <a:pt x="9066" y="6322"/>
                  </a:lnTo>
                  <a:lnTo>
                    <a:pt x="9543" y="5964"/>
                  </a:lnTo>
                  <a:lnTo>
                    <a:pt x="9980" y="5566"/>
                  </a:lnTo>
                  <a:lnTo>
                    <a:pt x="10378" y="5129"/>
                  </a:lnTo>
                  <a:lnTo>
                    <a:pt x="10696" y="4652"/>
                  </a:lnTo>
                  <a:lnTo>
                    <a:pt x="10974" y="4135"/>
                  </a:lnTo>
                  <a:lnTo>
                    <a:pt x="11213" y="3658"/>
                  </a:lnTo>
                  <a:lnTo>
                    <a:pt x="11412" y="3181"/>
                  </a:lnTo>
                  <a:lnTo>
                    <a:pt x="11571" y="2704"/>
                  </a:lnTo>
                  <a:lnTo>
                    <a:pt x="11133" y="2982"/>
                  </a:lnTo>
                  <a:lnTo>
                    <a:pt x="10617" y="3340"/>
                  </a:lnTo>
                  <a:lnTo>
                    <a:pt x="9980" y="3658"/>
                  </a:lnTo>
                  <a:lnTo>
                    <a:pt x="9344" y="4016"/>
                  </a:lnTo>
                  <a:lnTo>
                    <a:pt x="8589" y="4294"/>
                  </a:lnTo>
                  <a:lnTo>
                    <a:pt x="7794" y="4533"/>
                  </a:lnTo>
                  <a:lnTo>
                    <a:pt x="7396" y="4612"/>
                  </a:lnTo>
                  <a:lnTo>
                    <a:pt x="6959" y="4692"/>
                  </a:lnTo>
                  <a:lnTo>
                    <a:pt x="6561" y="4732"/>
                  </a:lnTo>
                  <a:lnTo>
                    <a:pt x="6124" y="4771"/>
                  </a:lnTo>
                  <a:lnTo>
                    <a:pt x="5607" y="4732"/>
                  </a:lnTo>
                  <a:lnTo>
                    <a:pt x="5130" y="4692"/>
                  </a:lnTo>
                  <a:lnTo>
                    <a:pt x="4613" y="4572"/>
                  </a:lnTo>
                  <a:lnTo>
                    <a:pt x="4096" y="4413"/>
                  </a:lnTo>
                  <a:lnTo>
                    <a:pt x="3619" y="4254"/>
                  </a:lnTo>
                  <a:lnTo>
                    <a:pt x="3182" y="4016"/>
                  </a:lnTo>
                  <a:lnTo>
                    <a:pt x="2744" y="3777"/>
                  </a:lnTo>
                  <a:lnTo>
                    <a:pt x="2386" y="3539"/>
                  </a:lnTo>
                  <a:lnTo>
                    <a:pt x="2068" y="3260"/>
                  </a:lnTo>
                  <a:lnTo>
                    <a:pt x="1750" y="2982"/>
                  </a:lnTo>
                  <a:lnTo>
                    <a:pt x="1472" y="2704"/>
                  </a:lnTo>
                  <a:lnTo>
                    <a:pt x="1233" y="2386"/>
                  </a:lnTo>
                  <a:lnTo>
                    <a:pt x="1035" y="2068"/>
                  </a:lnTo>
                  <a:lnTo>
                    <a:pt x="836" y="1789"/>
                  </a:lnTo>
                  <a:lnTo>
                    <a:pt x="557" y="1153"/>
                  </a:lnTo>
                  <a:lnTo>
                    <a:pt x="359" y="55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37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3063;p104">
              <a:extLst>
                <a:ext uri="{FF2B5EF4-FFF2-40B4-BE49-F238E27FC236}">
                  <a16:creationId xmlns:a16="http://schemas.microsoft.com/office/drawing/2014/main" id="{1D32079E-625F-0F83-184B-4900E3DABFD8}"/>
                </a:ext>
              </a:extLst>
            </p:cNvPr>
            <p:cNvSpPr/>
            <p:nvPr/>
          </p:nvSpPr>
          <p:spPr>
            <a:xfrm>
              <a:off x="5194100" y="1717900"/>
              <a:ext cx="289275" cy="181925"/>
            </a:xfrm>
            <a:custGeom>
              <a:avLst/>
              <a:gdLst/>
              <a:ahLst/>
              <a:cxnLst/>
              <a:rect l="l" t="t" r="r" b="b"/>
              <a:pathLst>
                <a:path w="11571" h="7277" fill="none" extrusionOk="0">
                  <a:moveTo>
                    <a:pt x="200" y="0"/>
                  </a:moveTo>
                  <a:lnTo>
                    <a:pt x="200" y="0"/>
                  </a:lnTo>
                  <a:lnTo>
                    <a:pt x="120" y="358"/>
                  </a:lnTo>
                  <a:lnTo>
                    <a:pt x="41" y="716"/>
                  </a:lnTo>
                  <a:lnTo>
                    <a:pt x="41" y="1113"/>
                  </a:lnTo>
                  <a:lnTo>
                    <a:pt x="1" y="1471"/>
                  </a:lnTo>
                  <a:lnTo>
                    <a:pt x="41" y="1869"/>
                  </a:lnTo>
                  <a:lnTo>
                    <a:pt x="80" y="2227"/>
                  </a:lnTo>
                  <a:lnTo>
                    <a:pt x="120" y="2624"/>
                  </a:lnTo>
                  <a:lnTo>
                    <a:pt x="239" y="2982"/>
                  </a:lnTo>
                  <a:lnTo>
                    <a:pt x="239" y="2982"/>
                  </a:lnTo>
                  <a:lnTo>
                    <a:pt x="398" y="3499"/>
                  </a:lnTo>
                  <a:lnTo>
                    <a:pt x="597" y="3936"/>
                  </a:lnTo>
                  <a:lnTo>
                    <a:pt x="836" y="4374"/>
                  </a:lnTo>
                  <a:lnTo>
                    <a:pt x="1114" y="4811"/>
                  </a:lnTo>
                  <a:lnTo>
                    <a:pt x="1114" y="4811"/>
                  </a:lnTo>
                  <a:lnTo>
                    <a:pt x="1591" y="5368"/>
                  </a:lnTo>
                  <a:lnTo>
                    <a:pt x="2108" y="5845"/>
                  </a:lnTo>
                  <a:lnTo>
                    <a:pt x="2665" y="6282"/>
                  </a:lnTo>
                  <a:lnTo>
                    <a:pt x="3261" y="6600"/>
                  </a:lnTo>
                  <a:lnTo>
                    <a:pt x="3937" y="6918"/>
                  </a:lnTo>
                  <a:lnTo>
                    <a:pt x="4613" y="7117"/>
                  </a:lnTo>
                  <a:lnTo>
                    <a:pt x="5289" y="7236"/>
                  </a:lnTo>
                  <a:lnTo>
                    <a:pt x="6004" y="7276"/>
                  </a:lnTo>
                  <a:lnTo>
                    <a:pt x="6004" y="7276"/>
                  </a:lnTo>
                  <a:lnTo>
                    <a:pt x="6442" y="7276"/>
                  </a:lnTo>
                  <a:lnTo>
                    <a:pt x="6919" y="7197"/>
                  </a:lnTo>
                  <a:lnTo>
                    <a:pt x="6919" y="7197"/>
                  </a:lnTo>
                  <a:lnTo>
                    <a:pt x="7476" y="7077"/>
                  </a:lnTo>
                  <a:lnTo>
                    <a:pt x="8032" y="6878"/>
                  </a:lnTo>
                  <a:lnTo>
                    <a:pt x="8589" y="6640"/>
                  </a:lnTo>
                  <a:lnTo>
                    <a:pt x="9066" y="6322"/>
                  </a:lnTo>
                  <a:lnTo>
                    <a:pt x="9543" y="5964"/>
                  </a:lnTo>
                  <a:lnTo>
                    <a:pt x="9980" y="5566"/>
                  </a:lnTo>
                  <a:lnTo>
                    <a:pt x="10378" y="5129"/>
                  </a:lnTo>
                  <a:lnTo>
                    <a:pt x="10696" y="4652"/>
                  </a:lnTo>
                  <a:lnTo>
                    <a:pt x="10696" y="4652"/>
                  </a:lnTo>
                  <a:lnTo>
                    <a:pt x="10974" y="4135"/>
                  </a:lnTo>
                  <a:lnTo>
                    <a:pt x="11213" y="3658"/>
                  </a:lnTo>
                  <a:lnTo>
                    <a:pt x="11412" y="3181"/>
                  </a:lnTo>
                  <a:lnTo>
                    <a:pt x="11571" y="2704"/>
                  </a:lnTo>
                  <a:lnTo>
                    <a:pt x="11571" y="2704"/>
                  </a:lnTo>
                  <a:lnTo>
                    <a:pt x="11133" y="2982"/>
                  </a:lnTo>
                  <a:lnTo>
                    <a:pt x="10617" y="3340"/>
                  </a:lnTo>
                  <a:lnTo>
                    <a:pt x="9980" y="3658"/>
                  </a:lnTo>
                  <a:lnTo>
                    <a:pt x="9344" y="4016"/>
                  </a:lnTo>
                  <a:lnTo>
                    <a:pt x="8589" y="4294"/>
                  </a:lnTo>
                  <a:lnTo>
                    <a:pt x="7794" y="4533"/>
                  </a:lnTo>
                  <a:lnTo>
                    <a:pt x="7396" y="4612"/>
                  </a:lnTo>
                  <a:lnTo>
                    <a:pt x="6959" y="4692"/>
                  </a:lnTo>
                  <a:lnTo>
                    <a:pt x="6561" y="4732"/>
                  </a:lnTo>
                  <a:lnTo>
                    <a:pt x="6124" y="4771"/>
                  </a:lnTo>
                  <a:lnTo>
                    <a:pt x="6124" y="4771"/>
                  </a:lnTo>
                  <a:lnTo>
                    <a:pt x="5607" y="4732"/>
                  </a:lnTo>
                  <a:lnTo>
                    <a:pt x="5130" y="4692"/>
                  </a:lnTo>
                  <a:lnTo>
                    <a:pt x="4613" y="4572"/>
                  </a:lnTo>
                  <a:lnTo>
                    <a:pt x="4096" y="4413"/>
                  </a:lnTo>
                  <a:lnTo>
                    <a:pt x="4096" y="4413"/>
                  </a:lnTo>
                  <a:lnTo>
                    <a:pt x="3619" y="4254"/>
                  </a:lnTo>
                  <a:lnTo>
                    <a:pt x="3182" y="4016"/>
                  </a:lnTo>
                  <a:lnTo>
                    <a:pt x="2744" y="3777"/>
                  </a:lnTo>
                  <a:lnTo>
                    <a:pt x="2386" y="3539"/>
                  </a:lnTo>
                  <a:lnTo>
                    <a:pt x="2068" y="3260"/>
                  </a:lnTo>
                  <a:lnTo>
                    <a:pt x="1750" y="2982"/>
                  </a:lnTo>
                  <a:lnTo>
                    <a:pt x="1472" y="2704"/>
                  </a:lnTo>
                  <a:lnTo>
                    <a:pt x="1233" y="2386"/>
                  </a:lnTo>
                  <a:lnTo>
                    <a:pt x="1035" y="2068"/>
                  </a:lnTo>
                  <a:lnTo>
                    <a:pt x="836" y="1789"/>
                  </a:lnTo>
                  <a:lnTo>
                    <a:pt x="557" y="1153"/>
                  </a:lnTo>
                  <a:lnTo>
                    <a:pt x="359" y="557"/>
                  </a:lnTo>
                  <a:lnTo>
                    <a:pt x="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3064;p104">
              <a:extLst>
                <a:ext uri="{FF2B5EF4-FFF2-40B4-BE49-F238E27FC236}">
                  <a16:creationId xmlns:a16="http://schemas.microsoft.com/office/drawing/2014/main" id="{45955DCF-AE64-3908-8931-B33CF29D6CB2}"/>
                </a:ext>
              </a:extLst>
            </p:cNvPr>
            <p:cNvSpPr/>
            <p:nvPr/>
          </p:nvSpPr>
          <p:spPr>
            <a:xfrm>
              <a:off x="5521125" y="1848100"/>
              <a:ext cx="125275" cy="65625"/>
            </a:xfrm>
            <a:custGeom>
              <a:avLst/>
              <a:gdLst/>
              <a:ahLst/>
              <a:cxnLst/>
              <a:rect l="l" t="t" r="r" b="b"/>
              <a:pathLst>
                <a:path w="5011" h="2625" extrusionOk="0">
                  <a:moveTo>
                    <a:pt x="4175" y="1"/>
                  </a:moveTo>
                  <a:lnTo>
                    <a:pt x="3778" y="40"/>
                  </a:lnTo>
                  <a:lnTo>
                    <a:pt x="3380" y="160"/>
                  </a:lnTo>
                  <a:lnTo>
                    <a:pt x="2664" y="358"/>
                  </a:lnTo>
                  <a:lnTo>
                    <a:pt x="2068" y="557"/>
                  </a:lnTo>
                  <a:lnTo>
                    <a:pt x="1472" y="796"/>
                  </a:lnTo>
                  <a:lnTo>
                    <a:pt x="1193" y="915"/>
                  </a:lnTo>
                  <a:lnTo>
                    <a:pt x="915" y="1114"/>
                  </a:lnTo>
                  <a:lnTo>
                    <a:pt x="637" y="1273"/>
                  </a:lnTo>
                  <a:lnTo>
                    <a:pt x="398" y="1511"/>
                  </a:lnTo>
                  <a:lnTo>
                    <a:pt x="239" y="1710"/>
                  </a:lnTo>
                  <a:lnTo>
                    <a:pt x="120" y="1909"/>
                  </a:lnTo>
                  <a:lnTo>
                    <a:pt x="40" y="2068"/>
                  </a:lnTo>
                  <a:lnTo>
                    <a:pt x="1" y="2227"/>
                  </a:lnTo>
                  <a:lnTo>
                    <a:pt x="40" y="2346"/>
                  </a:lnTo>
                  <a:lnTo>
                    <a:pt x="80" y="2466"/>
                  </a:lnTo>
                  <a:lnTo>
                    <a:pt x="160" y="2545"/>
                  </a:lnTo>
                  <a:lnTo>
                    <a:pt x="279" y="2585"/>
                  </a:lnTo>
                  <a:lnTo>
                    <a:pt x="398" y="2625"/>
                  </a:lnTo>
                  <a:lnTo>
                    <a:pt x="716" y="2625"/>
                  </a:lnTo>
                  <a:lnTo>
                    <a:pt x="955" y="2545"/>
                  </a:lnTo>
                  <a:lnTo>
                    <a:pt x="1511" y="2267"/>
                  </a:lnTo>
                  <a:lnTo>
                    <a:pt x="2108" y="2028"/>
                  </a:lnTo>
                  <a:lnTo>
                    <a:pt x="3301" y="1591"/>
                  </a:lnTo>
                  <a:lnTo>
                    <a:pt x="4295" y="1233"/>
                  </a:lnTo>
                  <a:lnTo>
                    <a:pt x="4692" y="1114"/>
                  </a:lnTo>
                  <a:lnTo>
                    <a:pt x="4851" y="995"/>
                  </a:lnTo>
                  <a:lnTo>
                    <a:pt x="4971" y="836"/>
                  </a:lnTo>
                  <a:lnTo>
                    <a:pt x="5010" y="677"/>
                  </a:lnTo>
                  <a:lnTo>
                    <a:pt x="5010" y="478"/>
                  </a:lnTo>
                  <a:lnTo>
                    <a:pt x="4931" y="319"/>
                  </a:lnTo>
                  <a:lnTo>
                    <a:pt x="4811" y="199"/>
                  </a:lnTo>
                  <a:lnTo>
                    <a:pt x="4692" y="120"/>
                  </a:lnTo>
                  <a:lnTo>
                    <a:pt x="4533" y="40"/>
                  </a:lnTo>
                  <a:lnTo>
                    <a:pt x="4374" y="40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rgbClr val="FCC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3065;p104">
              <a:extLst>
                <a:ext uri="{FF2B5EF4-FFF2-40B4-BE49-F238E27FC236}">
                  <a16:creationId xmlns:a16="http://schemas.microsoft.com/office/drawing/2014/main" id="{1861A47D-8F6D-F6D5-EF34-773F66B026D6}"/>
                </a:ext>
              </a:extLst>
            </p:cNvPr>
            <p:cNvSpPr/>
            <p:nvPr/>
          </p:nvSpPr>
          <p:spPr>
            <a:xfrm>
              <a:off x="5521125" y="1848100"/>
              <a:ext cx="125275" cy="65625"/>
            </a:xfrm>
            <a:custGeom>
              <a:avLst/>
              <a:gdLst/>
              <a:ahLst/>
              <a:cxnLst/>
              <a:rect l="l" t="t" r="r" b="b"/>
              <a:pathLst>
                <a:path w="5011" h="2625" fill="none" extrusionOk="0">
                  <a:moveTo>
                    <a:pt x="4175" y="1"/>
                  </a:moveTo>
                  <a:lnTo>
                    <a:pt x="4175" y="1"/>
                  </a:lnTo>
                  <a:lnTo>
                    <a:pt x="3778" y="40"/>
                  </a:lnTo>
                  <a:lnTo>
                    <a:pt x="3380" y="160"/>
                  </a:lnTo>
                  <a:lnTo>
                    <a:pt x="2664" y="358"/>
                  </a:lnTo>
                  <a:lnTo>
                    <a:pt x="2664" y="358"/>
                  </a:lnTo>
                  <a:lnTo>
                    <a:pt x="2068" y="557"/>
                  </a:lnTo>
                  <a:lnTo>
                    <a:pt x="1472" y="796"/>
                  </a:lnTo>
                  <a:lnTo>
                    <a:pt x="1193" y="915"/>
                  </a:lnTo>
                  <a:lnTo>
                    <a:pt x="915" y="1114"/>
                  </a:lnTo>
                  <a:lnTo>
                    <a:pt x="637" y="1273"/>
                  </a:lnTo>
                  <a:lnTo>
                    <a:pt x="398" y="1511"/>
                  </a:lnTo>
                  <a:lnTo>
                    <a:pt x="398" y="1511"/>
                  </a:lnTo>
                  <a:lnTo>
                    <a:pt x="239" y="1710"/>
                  </a:lnTo>
                  <a:lnTo>
                    <a:pt x="120" y="1909"/>
                  </a:lnTo>
                  <a:lnTo>
                    <a:pt x="120" y="1909"/>
                  </a:lnTo>
                  <a:lnTo>
                    <a:pt x="40" y="2068"/>
                  </a:lnTo>
                  <a:lnTo>
                    <a:pt x="1" y="2227"/>
                  </a:lnTo>
                  <a:lnTo>
                    <a:pt x="40" y="2346"/>
                  </a:lnTo>
                  <a:lnTo>
                    <a:pt x="80" y="2466"/>
                  </a:lnTo>
                  <a:lnTo>
                    <a:pt x="160" y="2545"/>
                  </a:lnTo>
                  <a:lnTo>
                    <a:pt x="279" y="2585"/>
                  </a:lnTo>
                  <a:lnTo>
                    <a:pt x="398" y="2625"/>
                  </a:lnTo>
                  <a:lnTo>
                    <a:pt x="517" y="2625"/>
                  </a:lnTo>
                  <a:lnTo>
                    <a:pt x="517" y="2625"/>
                  </a:lnTo>
                  <a:lnTo>
                    <a:pt x="716" y="2625"/>
                  </a:lnTo>
                  <a:lnTo>
                    <a:pt x="955" y="2545"/>
                  </a:lnTo>
                  <a:lnTo>
                    <a:pt x="955" y="2545"/>
                  </a:lnTo>
                  <a:lnTo>
                    <a:pt x="1511" y="2267"/>
                  </a:lnTo>
                  <a:lnTo>
                    <a:pt x="2108" y="2028"/>
                  </a:lnTo>
                  <a:lnTo>
                    <a:pt x="3301" y="1591"/>
                  </a:lnTo>
                  <a:lnTo>
                    <a:pt x="3301" y="1591"/>
                  </a:lnTo>
                  <a:lnTo>
                    <a:pt x="4295" y="1233"/>
                  </a:lnTo>
                  <a:lnTo>
                    <a:pt x="4295" y="1233"/>
                  </a:lnTo>
                  <a:lnTo>
                    <a:pt x="4692" y="1114"/>
                  </a:lnTo>
                  <a:lnTo>
                    <a:pt x="4851" y="995"/>
                  </a:lnTo>
                  <a:lnTo>
                    <a:pt x="4971" y="836"/>
                  </a:lnTo>
                  <a:lnTo>
                    <a:pt x="4971" y="836"/>
                  </a:lnTo>
                  <a:lnTo>
                    <a:pt x="5010" y="677"/>
                  </a:lnTo>
                  <a:lnTo>
                    <a:pt x="5010" y="478"/>
                  </a:lnTo>
                  <a:lnTo>
                    <a:pt x="4931" y="319"/>
                  </a:lnTo>
                  <a:lnTo>
                    <a:pt x="4811" y="199"/>
                  </a:lnTo>
                  <a:lnTo>
                    <a:pt x="4811" y="199"/>
                  </a:lnTo>
                  <a:lnTo>
                    <a:pt x="4692" y="120"/>
                  </a:lnTo>
                  <a:lnTo>
                    <a:pt x="4533" y="40"/>
                  </a:lnTo>
                  <a:lnTo>
                    <a:pt x="4374" y="40"/>
                  </a:lnTo>
                  <a:lnTo>
                    <a:pt x="41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3066;p104">
              <a:extLst>
                <a:ext uri="{FF2B5EF4-FFF2-40B4-BE49-F238E27FC236}">
                  <a16:creationId xmlns:a16="http://schemas.microsoft.com/office/drawing/2014/main" id="{A122BBA2-9C27-121B-E2D7-CBD515F16413}"/>
                </a:ext>
              </a:extLst>
            </p:cNvPr>
            <p:cNvSpPr/>
            <p:nvPr/>
          </p:nvSpPr>
          <p:spPr>
            <a:xfrm>
              <a:off x="5904800" y="1625450"/>
              <a:ext cx="67625" cy="40775"/>
            </a:xfrm>
            <a:custGeom>
              <a:avLst/>
              <a:gdLst/>
              <a:ahLst/>
              <a:cxnLst/>
              <a:rect l="l" t="t" r="r" b="b"/>
              <a:pathLst>
                <a:path w="2705" h="1631" extrusionOk="0">
                  <a:moveTo>
                    <a:pt x="2227" y="1"/>
                  </a:moveTo>
                  <a:lnTo>
                    <a:pt x="1909" y="80"/>
                  </a:lnTo>
                  <a:lnTo>
                    <a:pt x="1631" y="239"/>
                  </a:lnTo>
                  <a:lnTo>
                    <a:pt x="1074" y="557"/>
                  </a:lnTo>
                  <a:lnTo>
                    <a:pt x="518" y="915"/>
                  </a:lnTo>
                  <a:lnTo>
                    <a:pt x="239" y="1114"/>
                  </a:lnTo>
                  <a:lnTo>
                    <a:pt x="120" y="1233"/>
                  </a:lnTo>
                  <a:lnTo>
                    <a:pt x="40" y="1352"/>
                  </a:lnTo>
                  <a:lnTo>
                    <a:pt x="1" y="1472"/>
                  </a:lnTo>
                  <a:lnTo>
                    <a:pt x="1" y="1551"/>
                  </a:lnTo>
                  <a:lnTo>
                    <a:pt x="80" y="1631"/>
                  </a:lnTo>
                  <a:lnTo>
                    <a:pt x="160" y="1631"/>
                  </a:lnTo>
                  <a:lnTo>
                    <a:pt x="359" y="1591"/>
                  </a:lnTo>
                  <a:lnTo>
                    <a:pt x="637" y="1551"/>
                  </a:lnTo>
                  <a:lnTo>
                    <a:pt x="1313" y="1352"/>
                  </a:lnTo>
                  <a:lnTo>
                    <a:pt x="1671" y="1233"/>
                  </a:lnTo>
                  <a:lnTo>
                    <a:pt x="2028" y="1034"/>
                  </a:lnTo>
                  <a:lnTo>
                    <a:pt x="2307" y="836"/>
                  </a:lnTo>
                  <a:lnTo>
                    <a:pt x="2585" y="557"/>
                  </a:lnTo>
                  <a:lnTo>
                    <a:pt x="2665" y="438"/>
                  </a:lnTo>
                  <a:lnTo>
                    <a:pt x="2704" y="358"/>
                  </a:lnTo>
                  <a:lnTo>
                    <a:pt x="2704" y="239"/>
                  </a:lnTo>
                  <a:lnTo>
                    <a:pt x="2665" y="160"/>
                  </a:lnTo>
                  <a:lnTo>
                    <a:pt x="2625" y="80"/>
                  </a:lnTo>
                  <a:lnTo>
                    <a:pt x="2545" y="40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F9A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3067;p104">
              <a:extLst>
                <a:ext uri="{FF2B5EF4-FFF2-40B4-BE49-F238E27FC236}">
                  <a16:creationId xmlns:a16="http://schemas.microsoft.com/office/drawing/2014/main" id="{7DAFCE88-BCAD-6D85-CB86-58BA7DFF0CBF}"/>
                </a:ext>
              </a:extLst>
            </p:cNvPr>
            <p:cNvSpPr/>
            <p:nvPr/>
          </p:nvSpPr>
          <p:spPr>
            <a:xfrm>
              <a:off x="5904800" y="1625450"/>
              <a:ext cx="67625" cy="40775"/>
            </a:xfrm>
            <a:custGeom>
              <a:avLst/>
              <a:gdLst/>
              <a:ahLst/>
              <a:cxnLst/>
              <a:rect l="l" t="t" r="r" b="b"/>
              <a:pathLst>
                <a:path w="2705" h="1631" fill="none" extrusionOk="0">
                  <a:moveTo>
                    <a:pt x="2347" y="1"/>
                  </a:moveTo>
                  <a:lnTo>
                    <a:pt x="2347" y="1"/>
                  </a:lnTo>
                  <a:lnTo>
                    <a:pt x="2267" y="1"/>
                  </a:lnTo>
                  <a:lnTo>
                    <a:pt x="2267" y="1"/>
                  </a:lnTo>
                  <a:lnTo>
                    <a:pt x="2227" y="1"/>
                  </a:lnTo>
                  <a:lnTo>
                    <a:pt x="2227" y="1"/>
                  </a:lnTo>
                  <a:lnTo>
                    <a:pt x="1909" y="80"/>
                  </a:lnTo>
                  <a:lnTo>
                    <a:pt x="1631" y="239"/>
                  </a:lnTo>
                  <a:lnTo>
                    <a:pt x="1074" y="557"/>
                  </a:lnTo>
                  <a:lnTo>
                    <a:pt x="1074" y="557"/>
                  </a:lnTo>
                  <a:lnTo>
                    <a:pt x="518" y="915"/>
                  </a:lnTo>
                  <a:lnTo>
                    <a:pt x="239" y="1114"/>
                  </a:lnTo>
                  <a:lnTo>
                    <a:pt x="120" y="1233"/>
                  </a:lnTo>
                  <a:lnTo>
                    <a:pt x="40" y="1352"/>
                  </a:lnTo>
                  <a:lnTo>
                    <a:pt x="40" y="1352"/>
                  </a:lnTo>
                  <a:lnTo>
                    <a:pt x="1" y="1472"/>
                  </a:lnTo>
                  <a:lnTo>
                    <a:pt x="1" y="1551"/>
                  </a:lnTo>
                  <a:lnTo>
                    <a:pt x="80" y="1631"/>
                  </a:lnTo>
                  <a:lnTo>
                    <a:pt x="160" y="1631"/>
                  </a:lnTo>
                  <a:lnTo>
                    <a:pt x="160" y="1631"/>
                  </a:lnTo>
                  <a:lnTo>
                    <a:pt x="359" y="1591"/>
                  </a:lnTo>
                  <a:lnTo>
                    <a:pt x="637" y="1551"/>
                  </a:lnTo>
                  <a:lnTo>
                    <a:pt x="1313" y="1352"/>
                  </a:lnTo>
                  <a:lnTo>
                    <a:pt x="1313" y="1352"/>
                  </a:lnTo>
                  <a:lnTo>
                    <a:pt x="1671" y="1233"/>
                  </a:lnTo>
                  <a:lnTo>
                    <a:pt x="2028" y="1034"/>
                  </a:lnTo>
                  <a:lnTo>
                    <a:pt x="2307" y="836"/>
                  </a:lnTo>
                  <a:lnTo>
                    <a:pt x="2585" y="557"/>
                  </a:lnTo>
                  <a:lnTo>
                    <a:pt x="2585" y="557"/>
                  </a:lnTo>
                  <a:lnTo>
                    <a:pt x="2665" y="438"/>
                  </a:lnTo>
                  <a:lnTo>
                    <a:pt x="2704" y="358"/>
                  </a:lnTo>
                  <a:lnTo>
                    <a:pt x="2704" y="239"/>
                  </a:lnTo>
                  <a:lnTo>
                    <a:pt x="2665" y="160"/>
                  </a:lnTo>
                  <a:lnTo>
                    <a:pt x="2625" y="80"/>
                  </a:lnTo>
                  <a:lnTo>
                    <a:pt x="2545" y="40"/>
                  </a:lnTo>
                  <a:lnTo>
                    <a:pt x="2466" y="1"/>
                  </a:lnTo>
                  <a:lnTo>
                    <a:pt x="2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3068;p104">
              <a:extLst>
                <a:ext uri="{FF2B5EF4-FFF2-40B4-BE49-F238E27FC236}">
                  <a16:creationId xmlns:a16="http://schemas.microsoft.com/office/drawing/2014/main" id="{08D975A1-16C1-46A6-9298-1E8586EC467B}"/>
                </a:ext>
              </a:extLst>
            </p:cNvPr>
            <p:cNvSpPr/>
            <p:nvPr/>
          </p:nvSpPr>
          <p:spPr>
            <a:xfrm>
              <a:off x="5221950" y="1641350"/>
              <a:ext cx="59650" cy="51725"/>
            </a:xfrm>
            <a:custGeom>
              <a:avLst/>
              <a:gdLst/>
              <a:ahLst/>
              <a:cxnLst/>
              <a:rect l="l" t="t" r="r" b="b"/>
              <a:pathLst>
                <a:path w="2386" h="2069" extrusionOk="0">
                  <a:moveTo>
                    <a:pt x="2068" y="1"/>
                  </a:moveTo>
                  <a:lnTo>
                    <a:pt x="1909" y="40"/>
                  </a:lnTo>
                  <a:lnTo>
                    <a:pt x="1710" y="80"/>
                  </a:lnTo>
                  <a:lnTo>
                    <a:pt x="1590" y="160"/>
                  </a:lnTo>
                  <a:lnTo>
                    <a:pt x="1153" y="478"/>
                  </a:lnTo>
                  <a:lnTo>
                    <a:pt x="676" y="875"/>
                  </a:lnTo>
                  <a:lnTo>
                    <a:pt x="437" y="1074"/>
                  </a:lnTo>
                  <a:lnTo>
                    <a:pt x="239" y="1313"/>
                  </a:lnTo>
                  <a:lnTo>
                    <a:pt x="80" y="1551"/>
                  </a:lnTo>
                  <a:lnTo>
                    <a:pt x="0" y="1790"/>
                  </a:lnTo>
                  <a:lnTo>
                    <a:pt x="0" y="1909"/>
                  </a:lnTo>
                  <a:lnTo>
                    <a:pt x="0" y="1989"/>
                  </a:lnTo>
                  <a:lnTo>
                    <a:pt x="40" y="2028"/>
                  </a:lnTo>
                  <a:lnTo>
                    <a:pt x="119" y="2068"/>
                  </a:lnTo>
                  <a:lnTo>
                    <a:pt x="278" y="2028"/>
                  </a:lnTo>
                  <a:lnTo>
                    <a:pt x="557" y="1909"/>
                  </a:lnTo>
                  <a:lnTo>
                    <a:pt x="1272" y="1512"/>
                  </a:lnTo>
                  <a:lnTo>
                    <a:pt x="1551" y="1313"/>
                  </a:lnTo>
                  <a:lnTo>
                    <a:pt x="1869" y="1074"/>
                  </a:lnTo>
                  <a:lnTo>
                    <a:pt x="2107" y="796"/>
                  </a:lnTo>
                  <a:lnTo>
                    <a:pt x="2306" y="478"/>
                  </a:lnTo>
                  <a:lnTo>
                    <a:pt x="2386" y="279"/>
                  </a:lnTo>
                  <a:lnTo>
                    <a:pt x="2386" y="200"/>
                  </a:lnTo>
                  <a:lnTo>
                    <a:pt x="2346" y="120"/>
                  </a:lnTo>
                  <a:lnTo>
                    <a:pt x="2227" y="4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F9A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3069;p104">
              <a:extLst>
                <a:ext uri="{FF2B5EF4-FFF2-40B4-BE49-F238E27FC236}">
                  <a16:creationId xmlns:a16="http://schemas.microsoft.com/office/drawing/2014/main" id="{DC81E708-82FF-5A00-2AC4-54151CB4A0D9}"/>
                </a:ext>
              </a:extLst>
            </p:cNvPr>
            <p:cNvSpPr/>
            <p:nvPr/>
          </p:nvSpPr>
          <p:spPr>
            <a:xfrm>
              <a:off x="5221950" y="1641350"/>
              <a:ext cx="59650" cy="51725"/>
            </a:xfrm>
            <a:custGeom>
              <a:avLst/>
              <a:gdLst/>
              <a:ahLst/>
              <a:cxnLst/>
              <a:rect l="l" t="t" r="r" b="b"/>
              <a:pathLst>
                <a:path w="2386" h="2069" fill="none" extrusionOk="0">
                  <a:moveTo>
                    <a:pt x="2068" y="1"/>
                  </a:moveTo>
                  <a:lnTo>
                    <a:pt x="2068" y="1"/>
                  </a:lnTo>
                  <a:lnTo>
                    <a:pt x="1909" y="40"/>
                  </a:lnTo>
                  <a:lnTo>
                    <a:pt x="1909" y="40"/>
                  </a:lnTo>
                  <a:lnTo>
                    <a:pt x="1710" y="80"/>
                  </a:lnTo>
                  <a:lnTo>
                    <a:pt x="1590" y="160"/>
                  </a:lnTo>
                  <a:lnTo>
                    <a:pt x="1590" y="160"/>
                  </a:lnTo>
                  <a:lnTo>
                    <a:pt x="1153" y="478"/>
                  </a:lnTo>
                  <a:lnTo>
                    <a:pt x="676" y="875"/>
                  </a:lnTo>
                  <a:lnTo>
                    <a:pt x="437" y="1074"/>
                  </a:lnTo>
                  <a:lnTo>
                    <a:pt x="239" y="1313"/>
                  </a:lnTo>
                  <a:lnTo>
                    <a:pt x="80" y="1551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0" y="1909"/>
                  </a:lnTo>
                  <a:lnTo>
                    <a:pt x="0" y="1989"/>
                  </a:lnTo>
                  <a:lnTo>
                    <a:pt x="40" y="2028"/>
                  </a:lnTo>
                  <a:lnTo>
                    <a:pt x="119" y="2068"/>
                  </a:lnTo>
                  <a:lnTo>
                    <a:pt x="119" y="2068"/>
                  </a:lnTo>
                  <a:lnTo>
                    <a:pt x="278" y="2028"/>
                  </a:lnTo>
                  <a:lnTo>
                    <a:pt x="557" y="1909"/>
                  </a:lnTo>
                  <a:lnTo>
                    <a:pt x="1272" y="1512"/>
                  </a:lnTo>
                  <a:lnTo>
                    <a:pt x="1272" y="1512"/>
                  </a:lnTo>
                  <a:lnTo>
                    <a:pt x="1551" y="1313"/>
                  </a:lnTo>
                  <a:lnTo>
                    <a:pt x="1869" y="1074"/>
                  </a:lnTo>
                  <a:lnTo>
                    <a:pt x="2107" y="796"/>
                  </a:lnTo>
                  <a:lnTo>
                    <a:pt x="2306" y="478"/>
                  </a:lnTo>
                  <a:lnTo>
                    <a:pt x="2306" y="478"/>
                  </a:lnTo>
                  <a:lnTo>
                    <a:pt x="2386" y="279"/>
                  </a:lnTo>
                  <a:lnTo>
                    <a:pt x="2386" y="200"/>
                  </a:lnTo>
                  <a:lnTo>
                    <a:pt x="2346" y="120"/>
                  </a:lnTo>
                  <a:lnTo>
                    <a:pt x="2227" y="40"/>
                  </a:lnTo>
                  <a:lnTo>
                    <a:pt x="20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9" name="Google Shape;2999;p104">
            <a:extLst>
              <a:ext uri="{FF2B5EF4-FFF2-40B4-BE49-F238E27FC236}">
                <a16:creationId xmlns:a16="http://schemas.microsoft.com/office/drawing/2014/main" id="{347416A6-3480-95F5-62A1-79FED2BB5105}"/>
              </a:ext>
            </a:extLst>
          </p:cNvPr>
          <p:cNvGrpSpPr/>
          <p:nvPr/>
        </p:nvGrpSpPr>
        <p:grpSpPr>
          <a:xfrm>
            <a:off x="7852855" y="4076294"/>
            <a:ext cx="961200" cy="572550"/>
            <a:chOff x="5193125" y="1612525"/>
            <a:chExt cx="961200" cy="572550"/>
          </a:xfrm>
        </p:grpSpPr>
        <p:sp>
          <p:nvSpPr>
            <p:cNvPr id="11400" name="Google Shape;3000;p104">
              <a:extLst>
                <a:ext uri="{FF2B5EF4-FFF2-40B4-BE49-F238E27FC236}">
                  <a16:creationId xmlns:a16="http://schemas.microsoft.com/office/drawing/2014/main" id="{CFD81D54-4356-237E-E4E1-F004BF0306EA}"/>
                </a:ext>
              </a:extLst>
            </p:cNvPr>
            <p:cNvSpPr/>
            <p:nvPr/>
          </p:nvSpPr>
          <p:spPr>
            <a:xfrm>
              <a:off x="573482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extrusionOk="0">
                  <a:moveTo>
                    <a:pt x="1671" y="1"/>
                  </a:moveTo>
                  <a:lnTo>
                    <a:pt x="1551" y="41"/>
                  </a:lnTo>
                  <a:lnTo>
                    <a:pt x="1432" y="120"/>
                  </a:lnTo>
                  <a:lnTo>
                    <a:pt x="1353" y="239"/>
                  </a:lnTo>
                  <a:lnTo>
                    <a:pt x="1313" y="359"/>
                  </a:lnTo>
                  <a:lnTo>
                    <a:pt x="1313" y="478"/>
                  </a:lnTo>
                  <a:lnTo>
                    <a:pt x="1233" y="915"/>
                  </a:lnTo>
                  <a:lnTo>
                    <a:pt x="1154" y="1233"/>
                  </a:lnTo>
                  <a:lnTo>
                    <a:pt x="1035" y="1591"/>
                  </a:lnTo>
                  <a:lnTo>
                    <a:pt x="876" y="1949"/>
                  </a:lnTo>
                  <a:lnTo>
                    <a:pt x="717" y="2267"/>
                  </a:lnTo>
                  <a:lnTo>
                    <a:pt x="478" y="2506"/>
                  </a:lnTo>
                  <a:lnTo>
                    <a:pt x="359" y="2585"/>
                  </a:lnTo>
                  <a:lnTo>
                    <a:pt x="239" y="2665"/>
                  </a:lnTo>
                  <a:lnTo>
                    <a:pt x="120" y="2744"/>
                  </a:lnTo>
                  <a:lnTo>
                    <a:pt x="41" y="2863"/>
                  </a:lnTo>
                  <a:lnTo>
                    <a:pt x="1" y="3022"/>
                  </a:lnTo>
                  <a:lnTo>
                    <a:pt x="1" y="3182"/>
                  </a:lnTo>
                  <a:lnTo>
                    <a:pt x="80" y="3261"/>
                  </a:lnTo>
                  <a:lnTo>
                    <a:pt x="120" y="3341"/>
                  </a:lnTo>
                  <a:lnTo>
                    <a:pt x="239" y="3380"/>
                  </a:lnTo>
                  <a:lnTo>
                    <a:pt x="319" y="3420"/>
                  </a:lnTo>
                  <a:lnTo>
                    <a:pt x="518" y="3420"/>
                  </a:lnTo>
                  <a:lnTo>
                    <a:pt x="717" y="3341"/>
                  </a:lnTo>
                  <a:lnTo>
                    <a:pt x="876" y="3221"/>
                  </a:lnTo>
                  <a:lnTo>
                    <a:pt x="1035" y="3102"/>
                  </a:lnTo>
                  <a:lnTo>
                    <a:pt x="1194" y="2903"/>
                  </a:lnTo>
                  <a:lnTo>
                    <a:pt x="1472" y="2506"/>
                  </a:lnTo>
                  <a:lnTo>
                    <a:pt x="1750" y="2029"/>
                  </a:lnTo>
                  <a:lnTo>
                    <a:pt x="1870" y="1591"/>
                  </a:lnTo>
                  <a:lnTo>
                    <a:pt x="2029" y="1074"/>
                  </a:lnTo>
                  <a:lnTo>
                    <a:pt x="2108" y="557"/>
                  </a:lnTo>
                  <a:lnTo>
                    <a:pt x="2108" y="359"/>
                  </a:lnTo>
                  <a:lnTo>
                    <a:pt x="2068" y="239"/>
                  </a:lnTo>
                  <a:lnTo>
                    <a:pt x="1989" y="120"/>
                  </a:lnTo>
                  <a:lnTo>
                    <a:pt x="1830" y="41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3001;p104">
              <a:extLst>
                <a:ext uri="{FF2B5EF4-FFF2-40B4-BE49-F238E27FC236}">
                  <a16:creationId xmlns:a16="http://schemas.microsoft.com/office/drawing/2014/main" id="{A6722F93-1A5C-D500-43E5-B29C93721B9B}"/>
                </a:ext>
              </a:extLst>
            </p:cNvPr>
            <p:cNvSpPr/>
            <p:nvPr/>
          </p:nvSpPr>
          <p:spPr>
            <a:xfrm>
              <a:off x="573482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fill="none" extrusionOk="0">
                  <a:moveTo>
                    <a:pt x="319" y="3420"/>
                  </a:moveTo>
                  <a:lnTo>
                    <a:pt x="319" y="3420"/>
                  </a:lnTo>
                  <a:lnTo>
                    <a:pt x="239" y="3380"/>
                  </a:lnTo>
                  <a:lnTo>
                    <a:pt x="120" y="3341"/>
                  </a:lnTo>
                  <a:lnTo>
                    <a:pt x="80" y="3261"/>
                  </a:lnTo>
                  <a:lnTo>
                    <a:pt x="1" y="3182"/>
                  </a:lnTo>
                  <a:lnTo>
                    <a:pt x="1" y="3182"/>
                  </a:lnTo>
                  <a:lnTo>
                    <a:pt x="1" y="3022"/>
                  </a:lnTo>
                  <a:lnTo>
                    <a:pt x="41" y="2863"/>
                  </a:lnTo>
                  <a:lnTo>
                    <a:pt x="120" y="2744"/>
                  </a:lnTo>
                  <a:lnTo>
                    <a:pt x="239" y="2665"/>
                  </a:lnTo>
                  <a:lnTo>
                    <a:pt x="239" y="2665"/>
                  </a:lnTo>
                  <a:lnTo>
                    <a:pt x="359" y="2585"/>
                  </a:lnTo>
                  <a:lnTo>
                    <a:pt x="478" y="2506"/>
                  </a:lnTo>
                  <a:lnTo>
                    <a:pt x="717" y="2267"/>
                  </a:lnTo>
                  <a:lnTo>
                    <a:pt x="876" y="1949"/>
                  </a:lnTo>
                  <a:lnTo>
                    <a:pt x="1035" y="1591"/>
                  </a:lnTo>
                  <a:lnTo>
                    <a:pt x="1154" y="1233"/>
                  </a:lnTo>
                  <a:lnTo>
                    <a:pt x="1233" y="915"/>
                  </a:lnTo>
                  <a:lnTo>
                    <a:pt x="1313" y="478"/>
                  </a:lnTo>
                  <a:lnTo>
                    <a:pt x="1313" y="478"/>
                  </a:lnTo>
                  <a:lnTo>
                    <a:pt x="1313" y="359"/>
                  </a:lnTo>
                  <a:lnTo>
                    <a:pt x="1353" y="239"/>
                  </a:lnTo>
                  <a:lnTo>
                    <a:pt x="1432" y="120"/>
                  </a:lnTo>
                  <a:lnTo>
                    <a:pt x="1551" y="41"/>
                  </a:lnTo>
                  <a:lnTo>
                    <a:pt x="1551" y="41"/>
                  </a:lnTo>
                  <a:lnTo>
                    <a:pt x="1671" y="1"/>
                  </a:lnTo>
                  <a:lnTo>
                    <a:pt x="1830" y="41"/>
                  </a:lnTo>
                  <a:lnTo>
                    <a:pt x="1989" y="120"/>
                  </a:lnTo>
                  <a:lnTo>
                    <a:pt x="2068" y="239"/>
                  </a:lnTo>
                  <a:lnTo>
                    <a:pt x="2068" y="239"/>
                  </a:lnTo>
                  <a:lnTo>
                    <a:pt x="2108" y="359"/>
                  </a:lnTo>
                  <a:lnTo>
                    <a:pt x="2108" y="557"/>
                  </a:lnTo>
                  <a:lnTo>
                    <a:pt x="2029" y="1074"/>
                  </a:lnTo>
                  <a:lnTo>
                    <a:pt x="1870" y="1591"/>
                  </a:lnTo>
                  <a:lnTo>
                    <a:pt x="1750" y="2029"/>
                  </a:lnTo>
                  <a:lnTo>
                    <a:pt x="1750" y="2029"/>
                  </a:lnTo>
                  <a:lnTo>
                    <a:pt x="1472" y="2506"/>
                  </a:lnTo>
                  <a:lnTo>
                    <a:pt x="1194" y="2903"/>
                  </a:lnTo>
                  <a:lnTo>
                    <a:pt x="1035" y="3102"/>
                  </a:lnTo>
                  <a:lnTo>
                    <a:pt x="876" y="3221"/>
                  </a:lnTo>
                  <a:lnTo>
                    <a:pt x="717" y="3341"/>
                  </a:lnTo>
                  <a:lnTo>
                    <a:pt x="518" y="3420"/>
                  </a:lnTo>
                  <a:lnTo>
                    <a:pt x="518" y="3420"/>
                  </a:lnTo>
                  <a:lnTo>
                    <a:pt x="438" y="3420"/>
                  </a:lnTo>
                  <a:lnTo>
                    <a:pt x="319" y="3420"/>
                  </a:lnTo>
                  <a:lnTo>
                    <a:pt x="319" y="3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3002;p104">
              <a:extLst>
                <a:ext uri="{FF2B5EF4-FFF2-40B4-BE49-F238E27FC236}">
                  <a16:creationId xmlns:a16="http://schemas.microsoft.com/office/drawing/2014/main" id="{17FF4B31-40B8-717F-7D71-3899A8DB61B0}"/>
                </a:ext>
              </a:extLst>
            </p:cNvPr>
            <p:cNvSpPr/>
            <p:nvPr/>
          </p:nvSpPr>
          <p:spPr>
            <a:xfrm>
              <a:off x="576862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3003;p104">
              <a:extLst>
                <a:ext uri="{FF2B5EF4-FFF2-40B4-BE49-F238E27FC236}">
                  <a16:creationId xmlns:a16="http://schemas.microsoft.com/office/drawing/2014/main" id="{A9486720-6FD6-CA4E-2D84-1A413B620D75}"/>
                </a:ext>
              </a:extLst>
            </p:cNvPr>
            <p:cNvSpPr/>
            <p:nvPr/>
          </p:nvSpPr>
          <p:spPr>
            <a:xfrm>
              <a:off x="576862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3004;p104">
              <a:extLst>
                <a:ext uri="{FF2B5EF4-FFF2-40B4-BE49-F238E27FC236}">
                  <a16:creationId xmlns:a16="http://schemas.microsoft.com/office/drawing/2014/main" id="{8834B27C-EE4B-CDA4-9472-44651990E398}"/>
                </a:ext>
              </a:extLst>
            </p:cNvPr>
            <p:cNvSpPr/>
            <p:nvPr/>
          </p:nvSpPr>
          <p:spPr>
            <a:xfrm>
              <a:off x="5767625" y="1796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3005;p104">
              <a:extLst>
                <a:ext uri="{FF2B5EF4-FFF2-40B4-BE49-F238E27FC236}">
                  <a16:creationId xmlns:a16="http://schemas.microsoft.com/office/drawing/2014/main" id="{67FBD9C7-5B51-2F74-420B-74E5499A761C}"/>
                </a:ext>
              </a:extLst>
            </p:cNvPr>
            <p:cNvSpPr/>
            <p:nvPr/>
          </p:nvSpPr>
          <p:spPr>
            <a:xfrm>
              <a:off x="5518150" y="1719875"/>
              <a:ext cx="104400" cy="104400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2108" y="1"/>
                  </a:moveTo>
                  <a:lnTo>
                    <a:pt x="1670" y="40"/>
                  </a:lnTo>
                  <a:lnTo>
                    <a:pt x="1273" y="160"/>
                  </a:lnTo>
                  <a:lnTo>
                    <a:pt x="915" y="359"/>
                  </a:lnTo>
                  <a:lnTo>
                    <a:pt x="597" y="637"/>
                  </a:lnTo>
                  <a:lnTo>
                    <a:pt x="358" y="915"/>
                  </a:lnTo>
                  <a:lnTo>
                    <a:pt x="159" y="1273"/>
                  </a:lnTo>
                  <a:lnTo>
                    <a:pt x="40" y="1671"/>
                  </a:lnTo>
                  <a:lnTo>
                    <a:pt x="0" y="2108"/>
                  </a:lnTo>
                  <a:lnTo>
                    <a:pt x="40" y="2506"/>
                  </a:lnTo>
                  <a:lnTo>
                    <a:pt x="159" y="2903"/>
                  </a:lnTo>
                  <a:lnTo>
                    <a:pt x="358" y="3261"/>
                  </a:lnTo>
                  <a:lnTo>
                    <a:pt x="597" y="3579"/>
                  </a:lnTo>
                  <a:lnTo>
                    <a:pt x="915" y="3818"/>
                  </a:lnTo>
                  <a:lnTo>
                    <a:pt x="1273" y="4016"/>
                  </a:lnTo>
                  <a:lnTo>
                    <a:pt x="1670" y="4136"/>
                  </a:lnTo>
                  <a:lnTo>
                    <a:pt x="2108" y="4175"/>
                  </a:lnTo>
                  <a:lnTo>
                    <a:pt x="2505" y="4136"/>
                  </a:lnTo>
                  <a:lnTo>
                    <a:pt x="2903" y="4016"/>
                  </a:lnTo>
                  <a:lnTo>
                    <a:pt x="3261" y="3818"/>
                  </a:lnTo>
                  <a:lnTo>
                    <a:pt x="3579" y="3579"/>
                  </a:lnTo>
                  <a:lnTo>
                    <a:pt x="3817" y="3261"/>
                  </a:lnTo>
                  <a:lnTo>
                    <a:pt x="4016" y="2903"/>
                  </a:lnTo>
                  <a:lnTo>
                    <a:pt x="4135" y="2506"/>
                  </a:lnTo>
                  <a:lnTo>
                    <a:pt x="4175" y="2108"/>
                  </a:lnTo>
                  <a:lnTo>
                    <a:pt x="4135" y="1671"/>
                  </a:lnTo>
                  <a:lnTo>
                    <a:pt x="4016" y="1273"/>
                  </a:lnTo>
                  <a:lnTo>
                    <a:pt x="3817" y="915"/>
                  </a:lnTo>
                  <a:lnTo>
                    <a:pt x="3579" y="637"/>
                  </a:lnTo>
                  <a:lnTo>
                    <a:pt x="3261" y="359"/>
                  </a:lnTo>
                  <a:lnTo>
                    <a:pt x="2903" y="160"/>
                  </a:lnTo>
                  <a:lnTo>
                    <a:pt x="2505" y="40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3006;p104">
              <a:extLst>
                <a:ext uri="{FF2B5EF4-FFF2-40B4-BE49-F238E27FC236}">
                  <a16:creationId xmlns:a16="http://schemas.microsoft.com/office/drawing/2014/main" id="{3F6E05BC-FF4B-FE8B-C3DE-F6992DC36556}"/>
                </a:ext>
              </a:extLst>
            </p:cNvPr>
            <p:cNvSpPr/>
            <p:nvPr/>
          </p:nvSpPr>
          <p:spPr>
            <a:xfrm>
              <a:off x="556087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extrusionOk="0">
                  <a:moveTo>
                    <a:pt x="399" y="1"/>
                  </a:moveTo>
                  <a:lnTo>
                    <a:pt x="279" y="41"/>
                  </a:lnTo>
                  <a:lnTo>
                    <a:pt x="120" y="120"/>
                  </a:lnTo>
                  <a:lnTo>
                    <a:pt x="41" y="239"/>
                  </a:lnTo>
                  <a:lnTo>
                    <a:pt x="1" y="359"/>
                  </a:lnTo>
                  <a:lnTo>
                    <a:pt x="1" y="557"/>
                  </a:lnTo>
                  <a:lnTo>
                    <a:pt x="81" y="1074"/>
                  </a:lnTo>
                  <a:lnTo>
                    <a:pt x="200" y="1591"/>
                  </a:lnTo>
                  <a:lnTo>
                    <a:pt x="359" y="2029"/>
                  </a:lnTo>
                  <a:lnTo>
                    <a:pt x="597" y="2506"/>
                  </a:lnTo>
                  <a:lnTo>
                    <a:pt x="915" y="2903"/>
                  </a:lnTo>
                  <a:lnTo>
                    <a:pt x="1035" y="3102"/>
                  </a:lnTo>
                  <a:lnTo>
                    <a:pt x="1234" y="3221"/>
                  </a:lnTo>
                  <a:lnTo>
                    <a:pt x="1393" y="3341"/>
                  </a:lnTo>
                  <a:lnTo>
                    <a:pt x="1591" y="3420"/>
                  </a:lnTo>
                  <a:lnTo>
                    <a:pt x="1790" y="3420"/>
                  </a:lnTo>
                  <a:lnTo>
                    <a:pt x="1870" y="3380"/>
                  </a:lnTo>
                  <a:lnTo>
                    <a:pt x="1949" y="3341"/>
                  </a:lnTo>
                  <a:lnTo>
                    <a:pt x="2029" y="3261"/>
                  </a:lnTo>
                  <a:lnTo>
                    <a:pt x="2068" y="3182"/>
                  </a:lnTo>
                  <a:lnTo>
                    <a:pt x="2108" y="3022"/>
                  </a:lnTo>
                  <a:lnTo>
                    <a:pt x="2068" y="2863"/>
                  </a:lnTo>
                  <a:lnTo>
                    <a:pt x="1989" y="2744"/>
                  </a:lnTo>
                  <a:lnTo>
                    <a:pt x="1870" y="2665"/>
                  </a:lnTo>
                  <a:lnTo>
                    <a:pt x="1711" y="2585"/>
                  </a:lnTo>
                  <a:lnTo>
                    <a:pt x="1591" y="2506"/>
                  </a:lnTo>
                  <a:lnTo>
                    <a:pt x="1393" y="2267"/>
                  </a:lnTo>
                  <a:lnTo>
                    <a:pt x="1194" y="1949"/>
                  </a:lnTo>
                  <a:lnTo>
                    <a:pt x="1074" y="1591"/>
                  </a:lnTo>
                  <a:lnTo>
                    <a:pt x="955" y="1233"/>
                  </a:lnTo>
                  <a:lnTo>
                    <a:pt x="876" y="915"/>
                  </a:lnTo>
                  <a:lnTo>
                    <a:pt x="796" y="478"/>
                  </a:lnTo>
                  <a:lnTo>
                    <a:pt x="796" y="359"/>
                  </a:lnTo>
                  <a:lnTo>
                    <a:pt x="756" y="239"/>
                  </a:lnTo>
                  <a:lnTo>
                    <a:pt x="677" y="120"/>
                  </a:lnTo>
                  <a:lnTo>
                    <a:pt x="558" y="41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3007;p104">
              <a:extLst>
                <a:ext uri="{FF2B5EF4-FFF2-40B4-BE49-F238E27FC236}">
                  <a16:creationId xmlns:a16="http://schemas.microsoft.com/office/drawing/2014/main" id="{5915781E-6EDF-9D04-5FF2-C183FD4EF8A0}"/>
                </a:ext>
              </a:extLst>
            </p:cNvPr>
            <p:cNvSpPr/>
            <p:nvPr/>
          </p:nvSpPr>
          <p:spPr>
            <a:xfrm>
              <a:off x="556087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fill="none" extrusionOk="0">
                  <a:moveTo>
                    <a:pt x="1591" y="3420"/>
                  </a:moveTo>
                  <a:lnTo>
                    <a:pt x="1591" y="3420"/>
                  </a:lnTo>
                  <a:lnTo>
                    <a:pt x="1393" y="3341"/>
                  </a:lnTo>
                  <a:lnTo>
                    <a:pt x="1234" y="3221"/>
                  </a:lnTo>
                  <a:lnTo>
                    <a:pt x="1035" y="3102"/>
                  </a:lnTo>
                  <a:lnTo>
                    <a:pt x="915" y="2903"/>
                  </a:lnTo>
                  <a:lnTo>
                    <a:pt x="597" y="2506"/>
                  </a:lnTo>
                  <a:lnTo>
                    <a:pt x="359" y="2029"/>
                  </a:lnTo>
                  <a:lnTo>
                    <a:pt x="359" y="2029"/>
                  </a:lnTo>
                  <a:lnTo>
                    <a:pt x="200" y="1591"/>
                  </a:lnTo>
                  <a:lnTo>
                    <a:pt x="81" y="1074"/>
                  </a:lnTo>
                  <a:lnTo>
                    <a:pt x="1" y="557"/>
                  </a:lnTo>
                  <a:lnTo>
                    <a:pt x="1" y="359"/>
                  </a:lnTo>
                  <a:lnTo>
                    <a:pt x="41" y="239"/>
                  </a:lnTo>
                  <a:lnTo>
                    <a:pt x="41" y="239"/>
                  </a:lnTo>
                  <a:lnTo>
                    <a:pt x="120" y="120"/>
                  </a:lnTo>
                  <a:lnTo>
                    <a:pt x="279" y="41"/>
                  </a:lnTo>
                  <a:lnTo>
                    <a:pt x="399" y="1"/>
                  </a:lnTo>
                  <a:lnTo>
                    <a:pt x="558" y="41"/>
                  </a:lnTo>
                  <a:lnTo>
                    <a:pt x="558" y="41"/>
                  </a:lnTo>
                  <a:lnTo>
                    <a:pt x="677" y="120"/>
                  </a:lnTo>
                  <a:lnTo>
                    <a:pt x="756" y="239"/>
                  </a:lnTo>
                  <a:lnTo>
                    <a:pt x="796" y="359"/>
                  </a:lnTo>
                  <a:lnTo>
                    <a:pt x="796" y="478"/>
                  </a:lnTo>
                  <a:lnTo>
                    <a:pt x="796" y="478"/>
                  </a:lnTo>
                  <a:lnTo>
                    <a:pt x="876" y="915"/>
                  </a:lnTo>
                  <a:lnTo>
                    <a:pt x="955" y="1233"/>
                  </a:lnTo>
                  <a:lnTo>
                    <a:pt x="1074" y="1591"/>
                  </a:lnTo>
                  <a:lnTo>
                    <a:pt x="1194" y="1949"/>
                  </a:lnTo>
                  <a:lnTo>
                    <a:pt x="1393" y="2267"/>
                  </a:lnTo>
                  <a:lnTo>
                    <a:pt x="1591" y="2506"/>
                  </a:lnTo>
                  <a:lnTo>
                    <a:pt x="1711" y="2585"/>
                  </a:lnTo>
                  <a:lnTo>
                    <a:pt x="1870" y="2665"/>
                  </a:lnTo>
                  <a:lnTo>
                    <a:pt x="1870" y="2665"/>
                  </a:lnTo>
                  <a:lnTo>
                    <a:pt x="1989" y="2744"/>
                  </a:lnTo>
                  <a:lnTo>
                    <a:pt x="2068" y="2863"/>
                  </a:lnTo>
                  <a:lnTo>
                    <a:pt x="2108" y="3022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2029" y="3261"/>
                  </a:lnTo>
                  <a:lnTo>
                    <a:pt x="1949" y="3341"/>
                  </a:lnTo>
                  <a:lnTo>
                    <a:pt x="1870" y="3380"/>
                  </a:lnTo>
                  <a:lnTo>
                    <a:pt x="1790" y="3420"/>
                  </a:lnTo>
                  <a:lnTo>
                    <a:pt x="1790" y="3420"/>
                  </a:lnTo>
                  <a:lnTo>
                    <a:pt x="1671" y="3420"/>
                  </a:lnTo>
                  <a:lnTo>
                    <a:pt x="1591" y="3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3008;p104">
              <a:extLst>
                <a:ext uri="{FF2B5EF4-FFF2-40B4-BE49-F238E27FC236}">
                  <a16:creationId xmlns:a16="http://schemas.microsoft.com/office/drawing/2014/main" id="{98AF2FBF-0ACF-98A3-9947-9E9B97A0B638}"/>
                </a:ext>
              </a:extLst>
            </p:cNvPr>
            <p:cNvSpPr/>
            <p:nvPr/>
          </p:nvSpPr>
          <p:spPr>
            <a:xfrm>
              <a:off x="557977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3009;p104">
              <a:extLst>
                <a:ext uri="{FF2B5EF4-FFF2-40B4-BE49-F238E27FC236}">
                  <a16:creationId xmlns:a16="http://schemas.microsoft.com/office/drawing/2014/main" id="{4FB4AAFB-F115-FC07-8311-12BFA7A409A2}"/>
                </a:ext>
              </a:extLst>
            </p:cNvPr>
            <p:cNvSpPr/>
            <p:nvPr/>
          </p:nvSpPr>
          <p:spPr>
            <a:xfrm>
              <a:off x="557977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3010;p104">
              <a:extLst>
                <a:ext uri="{FF2B5EF4-FFF2-40B4-BE49-F238E27FC236}">
                  <a16:creationId xmlns:a16="http://schemas.microsoft.com/office/drawing/2014/main" id="{646A1EF0-FF5D-6FBC-3837-6E08CFF77506}"/>
                </a:ext>
              </a:extLst>
            </p:cNvPr>
            <p:cNvSpPr/>
            <p:nvPr/>
          </p:nvSpPr>
          <p:spPr>
            <a:xfrm>
              <a:off x="5725900" y="1719875"/>
              <a:ext cx="104375" cy="104400"/>
            </a:xfrm>
            <a:custGeom>
              <a:avLst/>
              <a:gdLst/>
              <a:ahLst/>
              <a:cxnLst/>
              <a:rect l="l" t="t" r="r" b="b"/>
              <a:pathLst>
                <a:path w="4175" h="4176" extrusionOk="0">
                  <a:moveTo>
                    <a:pt x="2068" y="1"/>
                  </a:moveTo>
                  <a:lnTo>
                    <a:pt x="1670" y="40"/>
                  </a:lnTo>
                  <a:lnTo>
                    <a:pt x="1272" y="160"/>
                  </a:lnTo>
                  <a:lnTo>
                    <a:pt x="914" y="359"/>
                  </a:lnTo>
                  <a:lnTo>
                    <a:pt x="596" y="637"/>
                  </a:lnTo>
                  <a:lnTo>
                    <a:pt x="358" y="915"/>
                  </a:lnTo>
                  <a:lnTo>
                    <a:pt x="159" y="1273"/>
                  </a:lnTo>
                  <a:lnTo>
                    <a:pt x="40" y="1671"/>
                  </a:lnTo>
                  <a:lnTo>
                    <a:pt x="0" y="2108"/>
                  </a:lnTo>
                  <a:lnTo>
                    <a:pt x="40" y="2506"/>
                  </a:lnTo>
                  <a:lnTo>
                    <a:pt x="159" y="2903"/>
                  </a:lnTo>
                  <a:lnTo>
                    <a:pt x="358" y="3261"/>
                  </a:lnTo>
                  <a:lnTo>
                    <a:pt x="596" y="3579"/>
                  </a:lnTo>
                  <a:lnTo>
                    <a:pt x="914" y="3818"/>
                  </a:lnTo>
                  <a:lnTo>
                    <a:pt x="1272" y="4016"/>
                  </a:lnTo>
                  <a:lnTo>
                    <a:pt x="1670" y="4136"/>
                  </a:lnTo>
                  <a:lnTo>
                    <a:pt x="2068" y="4175"/>
                  </a:lnTo>
                  <a:lnTo>
                    <a:pt x="2505" y="4136"/>
                  </a:lnTo>
                  <a:lnTo>
                    <a:pt x="2902" y="4016"/>
                  </a:lnTo>
                  <a:lnTo>
                    <a:pt x="3260" y="3818"/>
                  </a:lnTo>
                  <a:lnTo>
                    <a:pt x="3539" y="3579"/>
                  </a:lnTo>
                  <a:lnTo>
                    <a:pt x="3817" y="3261"/>
                  </a:lnTo>
                  <a:lnTo>
                    <a:pt x="4016" y="2903"/>
                  </a:lnTo>
                  <a:lnTo>
                    <a:pt x="4135" y="2506"/>
                  </a:lnTo>
                  <a:lnTo>
                    <a:pt x="4175" y="2108"/>
                  </a:lnTo>
                  <a:lnTo>
                    <a:pt x="4135" y="1671"/>
                  </a:lnTo>
                  <a:lnTo>
                    <a:pt x="4016" y="1273"/>
                  </a:lnTo>
                  <a:lnTo>
                    <a:pt x="3817" y="915"/>
                  </a:lnTo>
                  <a:lnTo>
                    <a:pt x="3539" y="637"/>
                  </a:lnTo>
                  <a:lnTo>
                    <a:pt x="3260" y="359"/>
                  </a:lnTo>
                  <a:lnTo>
                    <a:pt x="2902" y="160"/>
                  </a:lnTo>
                  <a:lnTo>
                    <a:pt x="2505" y="4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3011;p104">
              <a:extLst>
                <a:ext uri="{FF2B5EF4-FFF2-40B4-BE49-F238E27FC236}">
                  <a16:creationId xmlns:a16="http://schemas.microsoft.com/office/drawing/2014/main" id="{AC1730C0-59AB-9F08-BED8-C1DFCECE447E}"/>
                </a:ext>
              </a:extLst>
            </p:cNvPr>
            <p:cNvSpPr/>
            <p:nvPr/>
          </p:nvSpPr>
          <p:spPr>
            <a:xfrm>
              <a:off x="5741800" y="1735775"/>
              <a:ext cx="72575" cy="72600"/>
            </a:xfrm>
            <a:custGeom>
              <a:avLst/>
              <a:gdLst/>
              <a:ahLst/>
              <a:cxnLst/>
              <a:rect l="l" t="t" r="r" b="b"/>
              <a:pathLst>
                <a:path w="2903" h="2904" extrusionOk="0">
                  <a:moveTo>
                    <a:pt x="1432" y="1"/>
                  </a:moveTo>
                  <a:lnTo>
                    <a:pt x="1153" y="41"/>
                  </a:lnTo>
                  <a:lnTo>
                    <a:pt x="875" y="120"/>
                  </a:lnTo>
                  <a:lnTo>
                    <a:pt x="636" y="239"/>
                  </a:lnTo>
                  <a:lnTo>
                    <a:pt x="398" y="438"/>
                  </a:lnTo>
                  <a:lnTo>
                    <a:pt x="239" y="637"/>
                  </a:lnTo>
                  <a:lnTo>
                    <a:pt x="119" y="915"/>
                  </a:lnTo>
                  <a:lnTo>
                    <a:pt x="0" y="1154"/>
                  </a:lnTo>
                  <a:lnTo>
                    <a:pt x="0" y="1472"/>
                  </a:lnTo>
                  <a:lnTo>
                    <a:pt x="0" y="1750"/>
                  </a:lnTo>
                  <a:lnTo>
                    <a:pt x="119" y="2029"/>
                  </a:lnTo>
                  <a:lnTo>
                    <a:pt x="239" y="2267"/>
                  </a:lnTo>
                  <a:lnTo>
                    <a:pt x="398" y="2506"/>
                  </a:lnTo>
                  <a:lnTo>
                    <a:pt x="636" y="2665"/>
                  </a:lnTo>
                  <a:lnTo>
                    <a:pt x="875" y="2784"/>
                  </a:lnTo>
                  <a:lnTo>
                    <a:pt x="1153" y="2903"/>
                  </a:lnTo>
                  <a:lnTo>
                    <a:pt x="1750" y="2903"/>
                  </a:lnTo>
                  <a:lnTo>
                    <a:pt x="1988" y="2784"/>
                  </a:lnTo>
                  <a:lnTo>
                    <a:pt x="2266" y="2665"/>
                  </a:lnTo>
                  <a:lnTo>
                    <a:pt x="2465" y="2506"/>
                  </a:lnTo>
                  <a:lnTo>
                    <a:pt x="2664" y="2267"/>
                  </a:lnTo>
                  <a:lnTo>
                    <a:pt x="2783" y="2029"/>
                  </a:lnTo>
                  <a:lnTo>
                    <a:pt x="2863" y="1750"/>
                  </a:lnTo>
                  <a:lnTo>
                    <a:pt x="2903" y="1472"/>
                  </a:lnTo>
                  <a:lnTo>
                    <a:pt x="2863" y="1154"/>
                  </a:lnTo>
                  <a:lnTo>
                    <a:pt x="2783" y="915"/>
                  </a:lnTo>
                  <a:lnTo>
                    <a:pt x="2664" y="637"/>
                  </a:lnTo>
                  <a:lnTo>
                    <a:pt x="2465" y="438"/>
                  </a:lnTo>
                  <a:lnTo>
                    <a:pt x="2266" y="239"/>
                  </a:lnTo>
                  <a:lnTo>
                    <a:pt x="1988" y="120"/>
                  </a:lnTo>
                  <a:lnTo>
                    <a:pt x="1750" y="41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3012;p104">
              <a:extLst>
                <a:ext uri="{FF2B5EF4-FFF2-40B4-BE49-F238E27FC236}">
                  <a16:creationId xmlns:a16="http://schemas.microsoft.com/office/drawing/2014/main" id="{542BC6AA-EC93-FF82-D4B4-3E788893C0A3}"/>
                </a:ext>
              </a:extLst>
            </p:cNvPr>
            <p:cNvSpPr/>
            <p:nvPr/>
          </p:nvSpPr>
          <p:spPr>
            <a:xfrm>
              <a:off x="5782550" y="1744725"/>
              <a:ext cx="21900" cy="22900"/>
            </a:xfrm>
            <a:custGeom>
              <a:avLst/>
              <a:gdLst/>
              <a:ahLst/>
              <a:cxnLst/>
              <a:rect l="l" t="t" r="r" b="b"/>
              <a:pathLst>
                <a:path w="876" h="916" extrusionOk="0">
                  <a:moveTo>
                    <a:pt x="438" y="1"/>
                  </a:moveTo>
                  <a:lnTo>
                    <a:pt x="239" y="40"/>
                  </a:lnTo>
                  <a:lnTo>
                    <a:pt x="120" y="160"/>
                  </a:lnTo>
                  <a:lnTo>
                    <a:pt x="0" y="279"/>
                  </a:lnTo>
                  <a:lnTo>
                    <a:pt x="0" y="438"/>
                  </a:lnTo>
                  <a:lnTo>
                    <a:pt x="0" y="637"/>
                  </a:lnTo>
                  <a:lnTo>
                    <a:pt x="120" y="756"/>
                  </a:lnTo>
                  <a:lnTo>
                    <a:pt x="239" y="87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56" y="756"/>
                  </a:lnTo>
                  <a:lnTo>
                    <a:pt x="835" y="637"/>
                  </a:lnTo>
                  <a:lnTo>
                    <a:pt x="875" y="438"/>
                  </a:lnTo>
                  <a:lnTo>
                    <a:pt x="835" y="279"/>
                  </a:lnTo>
                  <a:lnTo>
                    <a:pt x="756" y="16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3013;p104">
              <a:extLst>
                <a:ext uri="{FF2B5EF4-FFF2-40B4-BE49-F238E27FC236}">
                  <a16:creationId xmlns:a16="http://schemas.microsoft.com/office/drawing/2014/main" id="{26ACCC17-9924-DD0B-29E3-6BB65B2A173A}"/>
                </a:ext>
              </a:extLst>
            </p:cNvPr>
            <p:cNvSpPr/>
            <p:nvPr/>
          </p:nvSpPr>
          <p:spPr>
            <a:xfrm>
              <a:off x="5534050" y="1735775"/>
              <a:ext cx="72575" cy="72600"/>
            </a:xfrm>
            <a:custGeom>
              <a:avLst/>
              <a:gdLst/>
              <a:ahLst/>
              <a:cxnLst/>
              <a:rect l="l" t="t" r="r" b="b"/>
              <a:pathLst>
                <a:path w="2903" h="2904" extrusionOk="0">
                  <a:moveTo>
                    <a:pt x="1472" y="1"/>
                  </a:moveTo>
                  <a:lnTo>
                    <a:pt x="1154" y="41"/>
                  </a:lnTo>
                  <a:lnTo>
                    <a:pt x="875" y="120"/>
                  </a:lnTo>
                  <a:lnTo>
                    <a:pt x="637" y="239"/>
                  </a:lnTo>
                  <a:lnTo>
                    <a:pt x="438" y="438"/>
                  </a:lnTo>
                  <a:lnTo>
                    <a:pt x="239" y="637"/>
                  </a:lnTo>
                  <a:lnTo>
                    <a:pt x="120" y="915"/>
                  </a:lnTo>
                  <a:lnTo>
                    <a:pt x="40" y="1154"/>
                  </a:lnTo>
                  <a:lnTo>
                    <a:pt x="0" y="1472"/>
                  </a:lnTo>
                  <a:lnTo>
                    <a:pt x="40" y="1750"/>
                  </a:lnTo>
                  <a:lnTo>
                    <a:pt x="120" y="2029"/>
                  </a:lnTo>
                  <a:lnTo>
                    <a:pt x="239" y="2267"/>
                  </a:lnTo>
                  <a:lnTo>
                    <a:pt x="438" y="2506"/>
                  </a:lnTo>
                  <a:lnTo>
                    <a:pt x="637" y="2665"/>
                  </a:lnTo>
                  <a:lnTo>
                    <a:pt x="875" y="2784"/>
                  </a:lnTo>
                  <a:lnTo>
                    <a:pt x="1154" y="2903"/>
                  </a:lnTo>
                  <a:lnTo>
                    <a:pt x="1750" y="2903"/>
                  </a:lnTo>
                  <a:lnTo>
                    <a:pt x="2028" y="2784"/>
                  </a:lnTo>
                  <a:lnTo>
                    <a:pt x="2267" y="2665"/>
                  </a:lnTo>
                  <a:lnTo>
                    <a:pt x="2466" y="2506"/>
                  </a:lnTo>
                  <a:lnTo>
                    <a:pt x="2664" y="2267"/>
                  </a:lnTo>
                  <a:lnTo>
                    <a:pt x="2784" y="2029"/>
                  </a:lnTo>
                  <a:lnTo>
                    <a:pt x="2863" y="1750"/>
                  </a:lnTo>
                  <a:lnTo>
                    <a:pt x="2903" y="1472"/>
                  </a:lnTo>
                  <a:lnTo>
                    <a:pt x="2863" y="1154"/>
                  </a:lnTo>
                  <a:lnTo>
                    <a:pt x="2784" y="915"/>
                  </a:lnTo>
                  <a:lnTo>
                    <a:pt x="2664" y="637"/>
                  </a:lnTo>
                  <a:lnTo>
                    <a:pt x="2466" y="438"/>
                  </a:lnTo>
                  <a:lnTo>
                    <a:pt x="2267" y="239"/>
                  </a:lnTo>
                  <a:lnTo>
                    <a:pt x="2028" y="120"/>
                  </a:lnTo>
                  <a:lnTo>
                    <a:pt x="1750" y="41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3014;p104">
              <a:extLst>
                <a:ext uri="{FF2B5EF4-FFF2-40B4-BE49-F238E27FC236}">
                  <a16:creationId xmlns:a16="http://schemas.microsoft.com/office/drawing/2014/main" id="{43CDB058-A339-F883-6710-BA2E4542E8FC}"/>
                </a:ext>
              </a:extLst>
            </p:cNvPr>
            <p:cNvSpPr/>
            <p:nvPr/>
          </p:nvSpPr>
          <p:spPr>
            <a:xfrm>
              <a:off x="5574800" y="1744725"/>
              <a:ext cx="21900" cy="22900"/>
            </a:xfrm>
            <a:custGeom>
              <a:avLst/>
              <a:gdLst/>
              <a:ahLst/>
              <a:cxnLst/>
              <a:rect l="l" t="t" r="r" b="b"/>
              <a:pathLst>
                <a:path w="876" h="916" extrusionOk="0">
                  <a:moveTo>
                    <a:pt x="438" y="1"/>
                  </a:moveTo>
                  <a:lnTo>
                    <a:pt x="279" y="40"/>
                  </a:lnTo>
                  <a:lnTo>
                    <a:pt x="120" y="160"/>
                  </a:lnTo>
                  <a:lnTo>
                    <a:pt x="40" y="279"/>
                  </a:lnTo>
                  <a:lnTo>
                    <a:pt x="1" y="438"/>
                  </a:lnTo>
                  <a:lnTo>
                    <a:pt x="40" y="637"/>
                  </a:lnTo>
                  <a:lnTo>
                    <a:pt x="120" y="756"/>
                  </a:lnTo>
                  <a:lnTo>
                    <a:pt x="279" y="87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56" y="756"/>
                  </a:lnTo>
                  <a:lnTo>
                    <a:pt x="836" y="637"/>
                  </a:lnTo>
                  <a:lnTo>
                    <a:pt x="875" y="438"/>
                  </a:lnTo>
                  <a:lnTo>
                    <a:pt x="836" y="279"/>
                  </a:lnTo>
                  <a:lnTo>
                    <a:pt x="756" y="16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3015;p104">
              <a:extLst>
                <a:ext uri="{FF2B5EF4-FFF2-40B4-BE49-F238E27FC236}">
                  <a16:creationId xmlns:a16="http://schemas.microsoft.com/office/drawing/2014/main" id="{3BB98AED-5474-5701-59F5-A6C552D6C743}"/>
                </a:ext>
              </a:extLst>
            </p:cNvPr>
            <p:cNvSpPr/>
            <p:nvPr/>
          </p:nvSpPr>
          <p:spPr>
            <a:xfrm>
              <a:off x="5436650" y="1896800"/>
              <a:ext cx="62625" cy="52725"/>
            </a:xfrm>
            <a:custGeom>
              <a:avLst/>
              <a:gdLst/>
              <a:ahLst/>
              <a:cxnLst/>
              <a:rect l="l" t="t" r="r" b="b"/>
              <a:pathLst>
                <a:path w="2505" h="2109" extrusionOk="0">
                  <a:moveTo>
                    <a:pt x="795" y="1"/>
                  </a:moveTo>
                  <a:lnTo>
                    <a:pt x="557" y="41"/>
                  </a:lnTo>
                  <a:lnTo>
                    <a:pt x="398" y="80"/>
                  </a:lnTo>
                  <a:lnTo>
                    <a:pt x="278" y="160"/>
                  </a:lnTo>
                  <a:lnTo>
                    <a:pt x="159" y="279"/>
                  </a:lnTo>
                  <a:lnTo>
                    <a:pt x="80" y="398"/>
                  </a:lnTo>
                  <a:lnTo>
                    <a:pt x="0" y="557"/>
                  </a:lnTo>
                  <a:lnTo>
                    <a:pt x="0" y="756"/>
                  </a:lnTo>
                  <a:lnTo>
                    <a:pt x="0" y="955"/>
                  </a:lnTo>
                  <a:lnTo>
                    <a:pt x="40" y="1194"/>
                  </a:lnTo>
                  <a:lnTo>
                    <a:pt x="159" y="1432"/>
                  </a:lnTo>
                  <a:lnTo>
                    <a:pt x="278" y="1591"/>
                  </a:lnTo>
                  <a:lnTo>
                    <a:pt x="437" y="1750"/>
                  </a:lnTo>
                  <a:lnTo>
                    <a:pt x="636" y="1869"/>
                  </a:lnTo>
                  <a:lnTo>
                    <a:pt x="875" y="1949"/>
                  </a:lnTo>
                  <a:lnTo>
                    <a:pt x="1074" y="2029"/>
                  </a:lnTo>
                  <a:lnTo>
                    <a:pt x="1551" y="2108"/>
                  </a:lnTo>
                  <a:lnTo>
                    <a:pt x="1829" y="2108"/>
                  </a:lnTo>
                  <a:lnTo>
                    <a:pt x="2028" y="2029"/>
                  </a:lnTo>
                  <a:lnTo>
                    <a:pt x="2227" y="1909"/>
                  </a:lnTo>
                  <a:lnTo>
                    <a:pt x="2386" y="1750"/>
                  </a:lnTo>
                  <a:lnTo>
                    <a:pt x="2465" y="1551"/>
                  </a:lnTo>
                  <a:lnTo>
                    <a:pt x="2505" y="1313"/>
                  </a:lnTo>
                  <a:lnTo>
                    <a:pt x="2465" y="1035"/>
                  </a:lnTo>
                  <a:lnTo>
                    <a:pt x="2346" y="796"/>
                  </a:lnTo>
                  <a:lnTo>
                    <a:pt x="2187" y="597"/>
                  </a:lnTo>
                  <a:lnTo>
                    <a:pt x="2028" y="398"/>
                  </a:lnTo>
                  <a:lnTo>
                    <a:pt x="1789" y="239"/>
                  </a:lnTo>
                  <a:lnTo>
                    <a:pt x="1551" y="120"/>
                  </a:lnTo>
                  <a:lnTo>
                    <a:pt x="1312" y="4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3016;p104">
              <a:extLst>
                <a:ext uri="{FF2B5EF4-FFF2-40B4-BE49-F238E27FC236}">
                  <a16:creationId xmlns:a16="http://schemas.microsoft.com/office/drawing/2014/main" id="{100B971C-8F5A-6E4A-D85C-02BD74B83F8B}"/>
                </a:ext>
              </a:extLst>
            </p:cNvPr>
            <p:cNvSpPr/>
            <p:nvPr/>
          </p:nvSpPr>
          <p:spPr>
            <a:xfrm>
              <a:off x="5395875" y="1862025"/>
              <a:ext cx="55700" cy="62650"/>
            </a:xfrm>
            <a:custGeom>
              <a:avLst/>
              <a:gdLst/>
              <a:ahLst/>
              <a:cxnLst/>
              <a:rect l="l" t="t" r="r" b="b"/>
              <a:pathLst>
                <a:path w="2228" h="2506" extrusionOk="0">
                  <a:moveTo>
                    <a:pt x="876" y="0"/>
                  </a:moveTo>
                  <a:lnTo>
                    <a:pt x="717" y="40"/>
                  </a:lnTo>
                  <a:lnTo>
                    <a:pt x="558" y="80"/>
                  </a:lnTo>
                  <a:lnTo>
                    <a:pt x="399" y="120"/>
                  </a:lnTo>
                  <a:lnTo>
                    <a:pt x="279" y="239"/>
                  </a:lnTo>
                  <a:lnTo>
                    <a:pt x="200" y="398"/>
                  </a:lnTo>
                  <a:lnTo>
                    <a:pt x="80" y="597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41" y="1312"/>
                  </a:lnTo>
                  <a:lnTo>
                    <a:pt x="120" y="1511"/>
                  </a:lnTo>
                  <a:lnTo>
                    <a:pt x="240" y="1710"/>
                  </a:lnTo>
                  <a:lnTo>
                    <a:pt x="399" y="1869"/>
                  </a:lnTo>
                  <a:lnTo>
                    <a:pt x="558" y="2068"/>
                  </a:lnTo>
                  <a:lnTo>
                    <a:pt x="915" y="2346"/>
                  </a:lnTo>
                  <a:lnTo>
                    <a:pt x="1154" y="2465"/>
                  </a:lnTo>
                  <a:lnTo>
                    <a:pt x="1393" y="2505"/>
                  </a:lnTo>
                  <a:lnTo>
                    <a:pt x="1631" y="2465"/>
                  </a:lnTo>
                  <a:lnTo>
                    <a:pt x="1830" y="2386"/>
                  </a:lnTo>
                  <a:lnTo>
                    <a:pt x="1989" y="2267"/>
                  </a:lnTo>
                  <a:lnTo>
                    <a:pt x="2148" y="2068"/>
                  </a:lnTo>
                  <a:lnTo>
                    <a:pt x="2227" y="1829"/>
                  </a:lnTo>
                  <a:lnTo>
                    <a:pt x="2227" y="1551"/>
                  </a:lnTo>
                  <a:lnTo>
                    <a:pt x="2227" y="1312"/>
                  </a:lnTo>
                  <a:lnTo>
                    <a:pt x="2108" y="1034"/>
                  </a:lnTo>
                  <a:lnTo>
                    <a:pt x="1989" y="835"/>
                  </a:lnTo>
                  <a:lnTo>
                    <a:pt x="1830" y="597"/>
                  </a:lnTo>
                  <a:lnTo>
                    <a:pt x="1671" y="398"/>
                  </a:lnTo>
                  <a:lnTo>
                    <a:pt x="1472" y="239"/>
                  </a:lnTo>
                  <a:lnTo>
                    <a:pt x="1233" y="120"/>
                  </a:lnTo>
                  <a:lnTo>
                    <a:pt x="1035" y="40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3017;p104">
              <a:extLst>
                <a:ext uri="{FF2B5EF4-FFF2-40B4-BE49-F238E27FC236}">
                  <a16:creationId xmlns:a16="http://schemas.microsoft.com/office/drawing/2014/main" id="{29199B2A-D46E-3F31-D852-B78128A430F5}"/>
                </a:ext>
              </a:extLst>
            </p:cNvPr>
            <p:cNvSpPr/>
            <p:nvPr/>
          </p:nvSpPr>
          <p:spPr>
            <a:xfrm>
              <a:off x="5395875" y="1862025"/>
              <a:ext cx="55700" cy="62650"/>
            </a:xfrm>
            <a:custGeom>
              <a:avLst/>
              <a:gdLst/>
              <a:ahLst/>
              <a:cxnLst/>
              <a:rect l="l" t="t" r="r" b="b"/>
              <a:pathLst>
                <a:path w="2228" h="2506" fill="none" extrusionOk="0">
                  <a:moveTo>
                    <a:pt x="1035" y="40"/>
                  </a:moveTo>
                  <a:lnTo>
                    <a:pt x="1035" y="40"/>
                  </a:lnTo>
                  <a:lnTo>
                    <a:pt x="876" y="0"/>
                  </a:lnTo>
                  <a:lnTo>
                    <a:pt x="717" y="40"/>
                  </a:lnTo>
                  <a:lnTo>
                    <a:pt x="558" y="80"/>
                  </a:lnTo>
                  <a:lnTo>
                    <a:pt x="399" y="120"/>
                  </a:lnTo>
                  <a:lnTo>
                    <a:pt x="279" y="239"/>
                  </a:lnTo>
                  <a:lnTo>
                    <a:pt x="200" y="398"/>
                  </a:lnTo>
                  <a:lnTo>
                    <a:pt x="80" y="597"/>
                  </a:lnTo>
                  <a:lnTo>
                    <a:pt x="41" y="835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41" y="1312"/>
                  </a:lnTo>
                  <a:lnTo>
                    <a:pt x="120" y="1511"/>
                  </a:lnTo>
                  <a:lnTo>
                    <a:pt x="240" y="1710"/>
                  </a:lnTo>
                  <a:lnTo>
                    <a:pt x="399" y="1869"/>
                  </a:lnTo>
                  <a:lnTo>
                    <a:pt x="558" y="2068"/>
                  </a:lnTo>
                  <a:lnTo>
                    <a:pt x="915" y="2346"/>
                  </a:lnTo>
                  <a:lnTo>
                    <a:pt x="915" y="2346"/>
                  </a:lnTo>
                  <a:lnTo>
                    <a:pt x="1154" y="2465"/>
                  </a:lnTo>
                  <a:lnTo>
                    <a:pt x="1393" y="2505"/>
                  </a:lnTo>
                  <a:lnTo>
                    <a:pt x="1631" y="2465"/>
                  </a:lnTo>
                  <a:lnTo>
                    <a:pt x="1830" y="2386"/>
                  </a:lnTo>
                  <a:lnTo>
                    <a:pt x="1989" y="2267"/>
                  </a:lnTo>
                  <a:lnTo>
                    <a:pt x="2148" y="2068"/>
                  </a:lnTo>
                  <a:lnTo>
                    <a:pt x="2227" y="1829"/>
                  </a:lnTo>
                  <a:lnTo>
                    <a:pt x="2227" y="1551"/>
                  </a:lnTo>
                  <a:lnTo>
                    <a:pt x="2227" y="1551"/>
                  </a:lnTo>
                  <a:lnTo>
                    <a:pt x="2227" y="1312"/>
                  </a:lnTo>
                  <a:lnTo>
                    <a:pt x="2108" y="1034"/>
                  </a:lnTo>
                  <a:lnTo>
                    <a:pt x="1989" y="835"/>
                  </a:lnTo>
                  <a:lnTo>
                    <a:pt x="1830" y="597"/>
                  </a:lnTo>
                  <a:lnTo>
                    <a:pt x="1671" y="398"/>
                  </a:lnTo>
                  <a:lnTo>
                    <a:pt x="1472" y="239"/>
                  </a:lnTo>
                  <a:lnTo>
                    <a:pt x="1233" y="120"/>
                  </a:lnTo>
                  <a:lnTo>
                    <a:pt x="1035" y="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3018;p104">
              <a:extLst>
                <a:ext uri="{FF2B5EF4-FFF2-40B4-BE49-F238E27FC236}">
                  <a16:creationId xmlns:a16="http://schemas.microsoft.com/office/drawing/2014/main" id="{F4AF519B-2A45-AE92-E124-42E6CBE82BE0}"/>
                </a:ext>
              </a:extLst>
            </p:cNvPr>
            <p:cNvSpPr/>
            <p:nvPr/>
          </p:nvSpPr>
          <p:spPr>
            <a:xfrm>
              <a:off x="5194100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extrusionOk="0">
                  <a:moveTo>
                    <a:pt x="6919" y="1"/>
                  </a:moveTo>
                  <a:lnTo>
                    <a:pt x="6800" y="40"/>
                  </a:lnTo>
                  <a:lnTo>
                    <a:pt x="6720" y="80"/>
                  </a:lnTo>
                  <a:lnTo>
                    <a:pt x="6680" y="120"/>
                  </a:lnTo>
                  <a:lnTo>
                    <a:pt x="6641" y="239"/>
                  </a:lnTo>
                  <a:lnTo>
                    <a:pt x="6641" y="478"/>
                  </a:lnTo>
                  <a:lnTo>
                    <a:pt x="6680" y="637"/>
                  </a:lnTo>
                  <a:lnTo>
                    <a:pt x="6760" y="756"/>
                  </a:lnTo>
                  <a:lnTo>
                    <a:pt x="6800" y="875"/>
                  </a:lnTo>
                  <a:lnTo>
                    <a:pt x="6839" y="1034"/>
                  </a:lnTo>
                  <a:lnTo>
                    <a:pt x="6800" y="1233"/>
                  </a:lnTo>
                  <a:lnTo>
                    <a:pt x="6680" y="1432"/>
                  </a:lnTo>
                  <a:lnTo>
                    <a:pt x="6601" y="1631"/>
                  </a:lnTo>
                  <a:lnTo>
                    <a:pt x="6601" y="1710"/>
                  </a:lnTo>
                  <a:lnTo>
                    <a:pt x="6641" y="1830"/>
                  </a:lnTo>
                  <a:lnTo>
                    <a:pt x="6680" y="1909"/>
                  </a:lnTo>
                  <a:lnTo>
                    <a:pt x="6720" y="1989"/>
                  </a:lnTo>
                  <a:lnTo>
                    <a:pt x="6879" y="2148"/>
                  </a:lnTo>
                  <a:lnTo>
                    <a:pt x="7078" y="2267"/>
                  </a:lnTo>
                  <a:lnTo>
                    <a:pt x="7118" y="2346"/>
                  </a:lnTo>
                  <a:lnTo>
                    <a:pt x="7197" y="2466"/>
                  </a:lnTo>
                  <a:lnTo>
                    <a:pt x="7197" y="2625"/>
                  </a:lnTo>
                  <a:lnTo>
                    <a:pt x="7157" y="2784"/>
                  </a:lnTo>
                  <a:lnTo>
                    <a:pt x="7078" y="2943"/>
                  </a:lnTo>
                  <a:lnTo>
                    <a:pt x="6998" y="3102"/>
                  </a:lnTo>
                  <a:lnTo>
                    <a:pt x="6879" y="3261"/>
                  </a:lnTo>
                  <a:lnTo>
                    <a:pt x="6800" y="3420"/>
                  </a:lnTo>
                  <a:lnTo>
                    <a:pt x="6760" y="3579"/>
                  </a:lnTo>
                  <a:lnTo>
                    <a:pt x="6760" y="3778"/>
                  </a:lnTo>
                  <a:lnTo>
                    <a:pt x="6839" y="3897"/>
                  </a:lnTo>
                  <a:lnTo>
                    <a:pt x="6959" y="4016"/>
                  </a:lnTo>
                  <a:lnTo>
                    <a:pt x="7078" y="4136"/>
                  </a:lnTo>
                  <a:lnTo>
                    <a:pt x="7197" y="4255"/>
                  </a:lnTo>
                  <a:lnTo>
                    <a:pt x="7237" y="4374"/>
                  </a:lnTo>
                  <a:lnTo>
                    <a:pt x="7277" y="4493"/>
                  </a:lnTo>
                  <a:lnTo>
                    <a:pt x="7317" y="4613"/>
                  </a:lnTo>
                  <a:lnTo>
                    <a:pt x="7277" y="4772"/>
                  </a:lnTo>
                  <a:lnTo>
                    <a:pt x="7197" y="5010"/>
                  </a:lnTo>
                  <a:lnTo>
                    <a:pt x="7038" y="5249"/>
                  </a:lnTo>
                  <a:lnTo>
                    <a:pt x="6839" y="5368"/>
                  </a:lnTo>
                  <a:lnTo>
                    <a:pt x="6601" y="5487"/>
                  </a:lnTo>
                  <a:lnTo>
                    <a:pt x="6323" y="5567"/>
                  </a:lnTo>
                  <a:lnTo>
                    <a:pt x="6044" y="5607"/>
                  </a:lnTo>
                  <a:lnTo>
                    <a:pt x="5766" y="5646"/>
                  </a:lnTo>
                  <a:lnTo>
                    <a:pt x="5647" y="5607"/>
                  </a:lnTo>
                  <a:lnTo>
                    <a:pt x="5488" y="5527"/>
                  </a:lnTo>
                  <a:lnTo>
                    <a:pt x="5448" y="5448"/>
                  </a:lnTo>
                  <a:lnTo>
                    <a:pt x="5368" y="5368"/>
                  </a:lnTo>
                  <a:lnTo>
                    <a:pt x="5329" y="5169"/>
                  </a:lnTo>
                  <a:lnTo>
                    <a:pt x="5329" y="4971"/>
                  </a:lnTo>
                  <a:lnTo>
                    <a:pt x="5329" y="4732"/>
                  </a:lnTo>
                  <a:lnTo>
                    <a:pt x="5329" y="4493"/>
                  </a:lnTo>
                  <a:lnTo>
                    <a:pt x="5329" y="4295"/>
                  </a:lnTo>
                  <a:lnTo>
                    <a:pt x="5289" y="4096"/>
                  </a:lnTo>
                  <a:lnTo>
                    <a:pt x="5209" y="4016"/>
                  </a:lnTo>
                  <a:lnTo>
                    <a:pt x="5170" y="3937"/>
                  </a:lnTo>
                  <a:lnTo>
                    <a:pt x="5050" y="3857"/>
                  </a:lnTo>
                  <a:lnTo>
                    <a:pt x="4931" y="3818"/>
                  </a:lnTo>
                  <a:lnTo>
                    <a:pt x="4692" y="3738"/>
                  </a:lnTo>
                  <a:lnTo>
                    <a:pt x="4454" y="3659"/>
                  </a:lnTo>
                  <a:lnTo>
                    <a:pt x="4414" y="3579"/>
                  </a:lnTo>
                  <a:lnTo>
                    <a:pt x="4374" y="3500"/>
                  </a:lnTo>
                  <a:lnTo>
                    <a:pt x="4374" y="3380"/>
                  </a:lnTo>
                  <a:lnTo>
                    <a:pt x="4374" y="3301"/>
                  </a:lnTo>
                  <a:lnTo>
                    <a:pt x="4454" y="3142"/>
                  </a:lnTo>
                  <a:lnTo>
                    <a:pt x="4494" y="2983"/>
                  </a:lnTo>
                  <a:lnTo>
                    <a:pt x="4533" y="2824"/>
                  </a:lnTo>
                  <a:lnTo>
                    <a:pt x="4494" y="2665"/>
                  </a:lnTo>
                  <a:lnTo>
                    <a:pt x="4454" y="2506"/>
                  </a:lnTo>
                  <a:lnTo>
                    <a:pt x="4374" y="2346"/>
                  </a:lnTo>
                  <a:lnTo>
                    <a:pt x="4295" y="2227"/>
                  </a:lnTo>
                  <a:lnTo>
                    <a:pt x="4176" y="2108"/>
                  </a:lnTo>
                  <a:lnTo>
                    <a:pt x="4056" y="2028"/>
                  </a:lnTo>
                  <a:lnTo>
                    <a:pt x="3818" y="1909"/>
                  </a:lnTo>
                  <a:lnTo>
                    <a:pt x="3738" y="1869"/>
                  </a:lnTo>
                  <a:lnTo>
                    <a:pt x="3659" y="1750"/>
                  </a:lnTo>
                  <a:lnTo>
                    <a:pt x="3619" y="1631"/>
                  </a:lnTo>
                  <a:lnTo>
                    <a:pt x="3659" y="1512"/>
                  </a:lnTo>
                  <a:lnTo>
                    <a:pt x="3738" y="1233"/>
                  </a:lnTo>
                  <a:lnTo>
                    <a:pt x="3738" y="1074"/>
                  </a:lnTo>
                  <a:lnTo>
                    <a:pt x="3738" y="995"/>
                  </a:lnTo>
                  <a:lnTo>
                    <a:pt x="3698" y="875"/>
                  </a:lnTo>
                  <a:lnTo>
                    <a:pt x="3619" y="836"/>
                  </a:lnTo>
                  <a:lnTo>
                    <a:pt x="3460" y="756"/>
                  </a:lnTo>
                  <a:lnTo>
                    <a:pt x="3301" y="677"/>
                  </a:lnTo>
                  <a:lnTo>
                    <a:pt x="2824" y="875"/>
                  </a:lnTo>
                  <a:lnTo>
                    <a:pt x="2426" y="1154"/>
                  </a:lnTo>
                  <a:lnTo>
                    <a:pt x="2029" y="1432"/>
                  </a:lnTo>
                  <a:lnTo>
                    <a:pt x="1671" y="1750"/>
                  </a:lnTo>
                  <a:lnTo>
                    <a:pt x="1313" y="2108"/>
                  </a:lnTo>
                  <a:lnTo>
                    <a:pt x="1035" y="2506"/>
                  </a:lnTo>
                  <a:lnTo>
                    <a:pt x="756" y="2903"/>
                  </a:lnTo>
                  <a:lnTo>
                    <a:pt x="557" y="3340"/>
                  </a:lnTo>
                  <a:lnTo>
                    <a:pt x="359" y="3778"/>
                  </a:lnTo>
                  <a:lnTo>
                    <a:pt x="200" y="4215"/>
                  </a:lnTo>
                  <a:lnTo>
                    <a:pt x="80" y="4692"/>
                  </a:lnTo>
                  <a:lnTo>
                    <a:pt x="41" y="5209"/>
                  </a:lnTo>
                  <a:lnTo>
                    <a:pt x="1" y="5686"/>
                  </a:lnTo>
                  <a:lnTo>
                    <a:pt x="41" y="6203"/>
                  </a:lnTo>
                  <a:lnTo>
                    <a:pt x="120" y="6720"/>
                  </a:lnTo>
                  <a:lnTo>
                    <a:pt x="239" y="7197"/>
                  </a:lnTo>
                  <a:lnTo>
                    <a:pt x="398" y="7714"/>
                  </a:lnTo>
                  <a:lnTo>
                    <a:pt x="597" y="8151"/>
                  </a:lnTo>
                  <a:lnTo>
                    <a:pt x="836" y="8589"/>
                  </a:lnTo>
                  <a:lnTo>
                    <a:pt x="1114" y="9026"/>
                  </a:lnTo>
                  <a:lnTo>
                    <a:pt x="1392" y="9344"/>
                  </a:lnTo>
                  <a:lnTo>
                    <a:pt x="1671" y="9662"/>
                  </a:lnTo>
                  <a:lnTo>
                    <a:pt x="1949" y="9940"/>
                  </a:lnTo>
                  <a:lnTo>
                    <a:pt x="2267" y="10219"/>
                  </a:lnTo>
                  <a:lnTo>
                    <a:pt x="2625" y="10457"/>
                  </a:lnTo>
                  <a:lnTo>
                    <a:pt x="2983" y="10656"/>
                  </a:lnTo>
                  <a:lnTo>
                    <a:pt x="3341" y="10855"/>
                  </a:lnTo>
                  <a:lnTo>
                    <a:pt x="3698" y="11054"/>
                  </a:lnTo>
                  <a:lnTo>
                    <a:pt x="4096" y="11173"/>
                  </a:lnTo>
                  <a:lnTo>
                    <a:pt x="4494" y="11292"/>
                  </a:lnTo>
                  <a:lnTo>
                    <a:pt x="4891" y="11372"/>
                  </a:lnTo>
                  <a:lnTo>
                    <a:pt x="5289" y="11451"/>
                  </a:lnTo>
                  <a:lnTo>
                    <a:pt x="5726" y="11491"/>
                  </a:lnTo>
                  <a:lnTo>
                    <a:pt x="6124" y="11491"/>
                  </a:lnTo>
                  <a:lnTo>
                    <a:pt x="6561" y="11451"/>
                  </a:lnTo>
                  <a:lnTo>
                    <a:pt x="6959" y="11412"/>
                  </a:lnTo>
                  <a:lnTo>
                    <a:pt x="7515" y="11292"/>
                  </a:lnTo>
                  <a:lnTo>
                    <a:pt x="8072" y="11093"/>
                  </a:lnTo>
                  <a:lnTo>
                    <a:pt x="8629" y="10855"/>
                  </a:lnTo>
                  <a:lnTo>
                    <a:pt x="9145" y="10537"/>
                  </a:lnTo>
                  <a:lnTo>
                    <a:pt x="9583" y="10179"/>
                  </a:lnTo>
                  <a:lnTo>
                    <a:pt x="10020" y="9781"/>
                  </a:lnTo>
                  <a:lnTo>
                    <a:pt x="10418" y="9344"/>
                  </a:lnTo>
                  <a:lnTo>
                    <a:pt x="10776" y="8867"/>
                  </a:lnTo>
                  <a:lnTo>
                    <a:pt x="11173" y="8112"/>
                  </a:lnTo>
                  <a:lnTo>
                    <a:pt x="11451" y="7396"/>
                  </a:lnTo>
                  <a:lnTo>
                    <a:pt x="11571" y="7038"/>
                  </a:lnTo>
                  <a:lnTo>
                    <a:pt x="11650" y="6680"/>
                  </a:lnTo>
                  <a:lnTo>
                    <a:pt x="11730" y="6322"/>
                  </a:lnTo>
                  <a:lnTo>
                    <a:pt x="11730" y="6004"/>
                  </a:lnTo>
                  <a:lnTo>
                    <a:pt x="11770" y="5646"/>
                  </a:lnTo>
                  <a:lnTo>
                    <a:pt x="11730" y="5289"/>
                  </a:lnTo>
                  <a:lnTo>
                    <a:pt x="11690" y="4891"/>
                  </a:lnTo>
                  <a:lnTo>
                    <a:pt x="11611" y="4533"/>
                  </a:lnTo>
                  <a:lnTo>
                    <a:pt x="11372" y="3778"/>
                  </a:lnTo>
                  <a:lnTo>
                    <a:pt x="11054" y="2983"/>
                  </a:lnTo>
                  <a:lnTo>
                    <a:pt x="10776" y="2386"/>
                  </a:lnTo>
                  <a:lnTo>
                    <a:pt x="10418" y="1830"/>
                  </a:lnTo>
                  <a:lnTo>
                    <a:pt x="10020" y="1353"/>
                  </a:lnTo>
                  <a:lnTo>
                    <a:pt x="9782" y="1114"/>
                  </a:lnTo>
                  <a:lnTo>
                    <a:pt x="9543" y="915"/>
                  </a:lnTo>
                  <a:lnTo>
                    <a:pt x="9026" y="557"/>
                  </a:lnTo>
                  <a:lnTo>
                    <a:pt x="8430" y="279"/>
                  </a:lnTo>
                  <a:lnTo>
                    <a:pt x="7794" y="80"/>
                  </a:lnTo>
                  <a:lnTo>
                    <a:pt x="7515" y="40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3019;p104">
              <a:extLst>
                <a:ext uri="{FF2B5EF4-FFF2-40B4-BE49-F238E27FC236}">
                  <a16:creationId xmlns:a16="http://schemas.microsoft.com/office/drawing/2014/main" id="{1C51D98A-A8A5-FFF6-EDE6-2C0D55DDE7B9}"/>
                </a:ext>
              </a:extLst>
            </p:cNvPr>
            <p:cNvSpPr/>
            <p:nvPr/>
          </p:nvSpPr>
          <p:spPr>
            <a:xfrm>
              <a:off x="5194100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fill="none" extrusionOk="0">
                  <a:moveTo>
                    <a:pt x="239" y="7197"/>
                  </a:moveTo>
                  <a:lnTo>
                    <a:pt x="239" y="7197"/>
                  </a:lnTo>
                  <a:lnTo>
                    <a:pt x="120" y="6720"/>
                  </a:lnTo>
                  <a:lnTo>
                    <a:pt x="41" y="6203"/>
                  </a:lnTo>
                  <a:lnTo>
                    <a:pt x="1" y="5686"/>
                  </a:lnTo>
                  <a:lnTo>
                    <a:pt x="41" y="5209"/>
                  </a:lnTo>
                  <a:lnTo>
                    <a:pt x="80" y="4692"/>
                  </a:lnTo>
                  <a:lnTo>
                    <a:pt x="200" y="4215"/>
                  </a:lnTo>
                  <a:lnTo>
                    <a:pt x="359" y="3778"/>
                  </a:lnTo>
                  <a:lnTo>
                    <a:pt x="557" y="3340"/>
                  </a:lnTo>
                  <a:lnTo>
                    <a:pt x="756" y="2903"/>
                  </a:lnTo>
                  <a:lnTo>
                    <a:pt x="1035" y="2506"/>
                  </a:lnTo>
                  <a:lnTo>
                    <a:pt x="1313" y="2108"/>
                  </a:lnTo>
                  <a:lnTo>
                    <a:pt x="1671" y="1750"/>
                  </a:lnTo>
                  <a:lnTo>
                    <a:pt x="2029" y="1432"/>
                  </a:lnTo>
                  <a:lnTo>
                    <a:pt x="2426" y="1154"/>
                  </a:lnTo>
                  <a:lnTo>
                    <a:pt x="2824" y="875"/>
                  </a:lnTo>
                  <a:lnTo>
                    <a:pt x="3301" y="677"/>
                  </a:lnTo>
                  <a:lnTo>
                    <a:pt x="3301" y="677"/>
                  </a:lnTo>
                  <a:lnTo>
                    <a:pt x="3460" y="756"/>
                  </a:lnTo>
                  <a:lnTo>
                    <a:pt x="3619" y="836"/>
                  </a:lnTo>
                  <a:lnTo>
                    <a:pt x="3698" y="875"/>
                  </a:lnTo>
                  <a:lnTo>
                    <a:pt x="3738" y="995"/>
                  </a:lnTo>
                  <a:lnTo>
                    <a:pt x="3738" y="1074"/>
                  </a:lnTo>
                  <a:lnTo>
                    <a:pt x="3738" y="1233"/>
                  </a:lnTo>
                  <a:lnTo>
                    <a:pt x="3738" y="1233"/>
                  </a:lnTo>
                  <a:lnTo>
                    <a:pt x="3659" y="1512"/>
                  </a:lnTo>
                  <a:lnTo>
                    <a:pt x="3619" y="1631"/>
                  </a:lnTo>
                  <a:lnTo>
                    <a:pt x="3659" y="1750"/>
                  </a:lnTo>
                  <a:lnTo>
                    <a:pt x="3659" y="1750"/>
                  </a:lnTo>
                  <a:lnTo>
                    <a:pt x="3738" y="1869"/>
                  </a:lnTo>
                  <a:lnTo>
                    <a:pt x="3818" y="1909"/>
                  </a:lnTo>
                  <a:lnTo>
                    <a:pt x="4056" y="2028"/>
                  </a:lnTo>
                  <a:lnTo>
                    <a:pt x="4056" y="2028"/>
                  </a:lnTo>
                  <a:lnTo>
                    <a:pt x="4176" y="2108"/>
                  </a:lnTo>
                  <a:lnTo>
                    <a:pt x="4295" y="2227"/>
                  </a:lnTo>
                  <a:lnTo>
                    <a:pt x="4374" y="2346"/>
                  </a:lnTo>
                  <a:lnTo>
                    <a:pt x="4454" y="2506"/>
                  </a:lnTo>
                  <a:lnTo>
                    <a:pt x="4494" y="2665"/>
                  </a:lnTo>
                  <a:lnTo>
                    <a:pt x="4533" y="2824"/>
                  </a:lnTo>
                  <a:lnTo>
                    <a:pt x="4494" y="2983"/>
                  </a:lnTo>
                  <a:lnTo>
                    <a:pt x="4454" y="3142"/>
                  </a:lnTo>
                  <a:lnTo>
                    <a:pt x="4454" y="3142"/>
                  </a:lnTo>
                  <a:lnTo>
                    <a:pt x="4374" y="3301"/>
                  </a:lnTo>
                  <a:lnTo>
                    <a:pt x="4374" y="3380"/>
                  </a:lnTo>
                  <a:lnTo>
                    <a:pt x="4374" y="3500"/>
                  </a:lnTo>
                  <a:lnTo>
                    <a:pt x="4374" y="3500"/>
                  </a:lnTo>
                  <a:lnTo>
                    <a:pt x="4414" y="3579"/>
                  </a:lnTo>
                  <a:lnTo>
                    <a:pt x="4454" y="3659"/>
                  </a:lnTo>
                  <a:lnTo>
                    <a:pt x="4692" y="3738"/>
                  </a:lnTo>
                  <a:lnTo>
                    <a:pt x="4931" y="3818"/>
                  </a:lnTo>
                  <a:lnTo>
                    <a:pt x="5050" y="3857"/>
                  </a:lnTo>
                  <a:lnTo>
                    <a:pt x="5170" y="3937"/>
                  </a:lnTo>
                  <a:lnTo>
                    <a:pt x="5170" y="3937"/>
                  </a:lnTo>
                  <a:lnTo>
                    <a:pt x="5209" y="4016"/>
                  </a:lnTo>
                  <a:lnTo>
                    <a:pt x="5289" y="4096"/>
                  </a:lnTo>
                  <a:lnTo>
                    <a:pt x="5329" y="4295"/>
                  </a:lnTo>
                  <a:lnTo>
                    <a:pt x="5329" y="4493"/>
                  </a:lnTo>
                  <a:lnTo>
                    <a:pt x="5329" y="4732"/>
                  </a:lnTo>
                  <a:lnTo>
                    <a:pt x="5329" y="4971"/>
                  </a:lnTo>
                  <a:lnTo>
                    <a:pt x="5329" y="5169"/>
                  </a:lnTo>
                  <a:lnTo>
                    <a:pt x="5368" y="5368"/>
                  </a:lnTo>
                  <a:lnTo>
                    <a:pt x="5448" y="5448"/>
                  </a:lnTo>
                  <a:lnTo>
                    <a:pt x="5488" y="5527"/>
                  </a:lnTo>
                  <a:lnTo>
                    <a:pt x="5488" y="5527"/>
                  </a:lnTo>
                  <a:lnTo>
                    <a:pt x="5647" y="5607"/>
                  </a:lnTo>
                  <a:lnTo>
                    <a:pt x="5766" y="5646"/>
                  </a:lnTo>
                  <a:lnTo>
                    <a:pt x="6044" y="5607"/>
                  </a:lnTo>
                  <a:lnTo>
                    <a:pt x="6044" y="5607"/>
                  </a:lnTo>
                  <a:lnTo>
                    <a:pt x="6323" y="5567"/>
                  </a:lnTo>
                  <a:lnTo>
                    <a:pt x="6601" y="5487"/>
                  </a:lnTo>
                  <a:lnTo>
                    <a:pt x="6839" y="5368"/>
                  </a:lnTo>
                  <a:lnTo>
                    <a:pt x="7038" y="5249"/>
                  </a:lnTo>
                  <a:lnTo>
                    <a:pt x="7038" y="5249"/>
                  </a:lnTo>
                  <a:lnTo>
                    <a:pt x="7197" y="5010"/>
                  </a:lnTo>
                  <a:lnTo>
                    <a:pt x="7277" y="4772"/>
                  </a:lnTo>
                  <a:lnTo>
                    <a:pt x="7317" y="4613"/>
                  </a:lnTo>
                  <a:lnTo>
                    <a:pt x="7277" y="4493"/>
                  </a:lnTo>
                  <a:lnTo>
                    <a:pt x="7237" y="4374"/>
                  </a:lnTo>
                  <a:lnTo>
                    <a:pt x="7197" y="4255"/>
                  </a:lnTo>
                  <a:lnTo>
                    <a:pt x="7197" y="4255"/>
                  </a:lnTo>
                  <a:lnTo>
                    <a:pt x="7078" y="4136"/>
                  </a:lnTo>
                  <a:lnTo>
                    <a:pt x="6959" y="4016"/>
                  </a:lnTo>
                  <a:lnTo>
                    <a:pt x="6839" y="3897"/>
                  </a:lnTo>
                  <a:lnTo>
                    <a:pt x="6760" y="3778"/>
                  </a:lnTo>
                  <a:lnTo>
                    <a:pt x="6760" y="3778"/>
                  </a:lnTo>
                  <a:lnTo>
                    <a:pt x="6760" y="3579"/>
                  </a:lnTo>
                  <a:lnTo>
                    <a:pt x="6800" y="3420"/>
                  </a:lnTo>
                  <a:lnTo>
                    <a:pt x="6879" y="3261"/>
                  </a:lnTo>
                  <a:lnTo>
                    <a:pt x="6998" y="3102"/>
                  </a:lnTo>
                  <a:lnTo>
                    <a:pt x="7078" y="2943"/>
                  </a:lnTo>
                  <a:lnTo>
                    <a:pt x="7157" y="2784"/>
                  </a:lnTo>
                  <a:lnTo>
                    <a:pt x="7197" y="2625"/>
                  </a:lnTo>
                  <a:lnTo>
                    <a:pt x="7197" y="2466"/>
                  </a:lnTo>
                  <a:lnTo>
                    <a:pt x="7197" y="2466"/>
                  </a:lnTo>
                  <a:lnTo>
                    <a:pt x="7118" y="2346"/>
                  </a:lnTo>
                  <a:lnTo>
                    <a:pt x="7078" y="2267"/>
                  </a:lnTo>
                  <a:lnTo>
                    <a:pt x="6879" y="2148"/>
                  </a:lnTo>
                  <a:lnTo>
                    <a:pt x="6720" y="1989"/>
                  </a:lnTo>
                  <a:lnTo>
                    <a:pt x="6680" y="1909"/>
                  </a:lnTo>
                  <a:lnTo>
                    <a:pt x="6641" y="1830"/>
                  </a:lnTo>
                  <a:lnTo>
                    <a:pt x="6641" y="1830"/>
                  </a:lnTo>
                  <a:lnTo>
                    <a:pt x="6601" y="1710"/>
                  </a:lnTo>
                  <a:lnTo>
                    <a:pt x="6601" y="1631"/>
                  </a:lnTo>
                  <a:lnTo>
                    <a:pt x="6680" y="1432"/>
                  </a:lnTo>
                  <a:lnTo>
                    <a:pt x="6800" y="1233"/>
                  </a:lnTo>
                  <a:lnTo>
                    <a:pt x="6839" y="1034"/>
                  </a:lnTo>
                  <a:lnTo>
                    <a:pt x="6839" y="1034"/>
                  </a:lnTo>
                  <a:lnTo>
                    <a:pt x="6800" y="875"/>
                  </a:lnTo>
                  <a:lnTo>
                    <a:pt x="6760" y="756"/>
                  </a:lnTo>
                  <a:lnTo>
                    <a:pt x="6680" y="637"/>
                  </a:lnTo>
                  <a:lnTo>
                    <a:pt x="6641" y="478"/>
                  </a:lnTo>
                  <a:lnTo>
                    <a:pt x="6641" y="478"/>
                  </a:lnTo>
                  <a:lnTo>
                    <a:pt x="6641" y="239"/>
                  </a:lnTo>
                  <a:lnTo>
                    <a:pt x="6680" y="120"/>
                  </a:lnTo>
                  <a:lnTo>
                    <a:pt x="6720" y="80"/>
                  </a:lnTo>
                  <a:lnTo>
                    <a:pt x="6800" y="40"/>
                  </a:lnTo>
                  <a:lnTo>
                    <a:pt x="6919" y="1"/>
                  </a:lnTo>
                  <a:lnTo>
                    <a:pt x="7237" y="1"/>
                  </a:lnTo>
                  <a:lnTo>
                    <a:pt x="7237" y="1"/>
                  </a:lnTo>
                  <a:lnTo>
                    <a:pt x="7515" y="40"/>
                  </a:lnTo>
                  <a:lnTo>
                    <a:pt x="7794" y="80"/>
                  </a:lnTo>
                  <a:lnTo>
                    <a:pt x="8430" y="279"/>
                  </a:lnTo>
                  <a:lnTo>
                    <a:pt x="9026" y="557"/>
                  </a:lnTo>
                  <a:lnTo>
                    <a:pt x="9543" y="915"/>
                  </a:lnTo>
                  <a:lnTo>
                    <a:pt x="9543" y="915"/>
                  </a:lnTo>
                  <a:lnTo>
                    <a:pt x="9782" y="1114"/>
                  </a:lnTo>
                  <a:lnTo>
                    <a:pt x="10020" y="1353"/>
                  </a:lnTo>
                  <a:lnTo>
                    <a:pt x="10418" y="1830"/>
                  </a:lnTo>
                  <a:lnTo>
                    <a:pt x="10776" y="2386"/>
                  </a:lnTo>
                  <a:lnTo>
                    <a:pt x="11054" y="2983"/>
                  </a:lnTo>
                  <a:lnTo>
                    <a:pt x="11054" y="2983"/>
                  </a:lnTo>
                  <a:lnTo>
                    <a:pt x="11372" y="3778"/>
                  </a:lnTo>
                  <a:lnTo>
                    <a:pt x="11611" y="4533"/>
                  </a:lnTo>
                  <a:lnTo>
                    <a:pt x="11690" y="4891"/>
                  </a:lnTo>
                  <a:lnTo>
                    <a:pt x="11730" y="5289"/>
                  </a:lnTo>
                  <a:lnTo>
                    <a:pt x="11770" y="5646"/>
                  </a:lnTo>
                  <a:lnTo>
                    <a:pt x="11730" y="6004"/>
                  </a:lnTo>
                  <a:lnTo>
                    <a:pt x="11730" y="6322"/>
                  </a:lnTo>
                  <a:lnTo>
                    <a:pt x="11650" y="6680"/>
                  </a:lnTo>
                  <a:lnTo>
                    <a:pt x="11571" y="7038"/>
                  </a:lnTo>
                  <a:lnTo>
                    <a:pt x="11451" y="7396"/>
                  </a:lnTo>
                  <a:lnTo>
                    <a:pt x="11173" y="8112"/>
                  </a:lnTo>
                  <a:lnTo>
                    <a:pt x="10776" y="8867"/>
                  </a:lnTo>
                  <a:lnTo>
                    <a:pt x="10776" y="8867"/>
                  </a:lnTo>
                  <a:lnTo>
                    <a:pt x="10418" y="9344"/>
                  </a:lnTo>
                  <a:lnTo>
                    <a:pt x="10020" y="9781"/>
                  </a:lnTo>
                  <a:lnTo>
                    <a:pt x="9583" y="10179"/>
                  </a:lnTo>
                  <a:lnTo>
                    <a:pt x="9145" y="10537"/>
                  </a:lnTo>
                  <a:lnTo>
                    <a:pt x="8629" y="10855"/>
                  </a:lnTo>
                  <a:lnTo>
                    <a:pt x="8072" y="11093"/>
                  </a:lnTo>
                  <a:lnTo>
                    <a:pt x="7515" y="11292"/>
                  </a:lnTo>
                  <a:lnTo>
                    <a:pt x="6959" y="11412"/>
                  </a:lnTo>
                  <a:lnTo>
                    <a:pt x="6959" y="11412"/>
                  </a:lnTo>
                  <a:lnTo>
                    <a:pt x="6561" y="11451"/>
                  </a:lnTo>
                  <a:lnTo>
                    <a:pt x="6124" y="11491"/>
                  </a:lnTo>
                  <a:lnTo>
                    <a:pt x="5726" y="11491"/>
                  </a:lnTo>
                  <a:lnTo>
                    <a:pt x="5289" y="11451"/>
                  </a:lnTo>
                  <a:lnTo>
                    <a:pt x="4891" y="11372"/>
                  </a:lnTo>
                  <a:lnTo>
                    <a:pt x="4494" y="11292"/>
                  </a:lnTo>
                  <a:lnTo>
                    <a:pt x="4096" y="11173"/>
                  </a:lnTo>
                  <a:lnTo>
                    <a:pt x="3698" y="11054"/>
                  </a:lnTo>
                  <a:lnTo>
                    <a:pt x="3341" y="10855"/>
                  </a:lnTo>
                  <a:lnTo>
                    <a:pt x="2983" y="10656"/>
                  </a:lnTo>
                  <a:lnTo>
                    <a:pt x="2625" y="10457"/>
                  </a:lnTo>
                  <a:lnTo>
                    <a:pt x="2267" y="10219"/>
                  </a:lnTo>
                  <a:lnTo>
                    <a:pt x="1949" y="9940"/>
                  </a:lnTo>
                  <a:lnTo>
                    <a:pt x="1671" y="9662"/>
                  </a:lnTo>
                  <a:lnTo>
                    <a:pt x="1392" y="9344"/>
                  </a:lnTo>
                  <a:lnTo>
                    <a:pt x="1114" y="9026"/>
                  </a:lnTo>
                  <a:lnTo>
                    <a:pt x="1114" y="9026"/>
                  </a:lnTo>
                  <a:lnTo>
                    <a:pt x="836" y="8589"/>
                  </a:lnTo>
                  <a:lnTo>
                    <a:pt x="597" y="8151"/>
                  </a:lnTo>
                  <a:lnTo>
                    <a:pt x="398" y="7714"/>
                  </a:lnTo>
                  <a:lnTo>
                    <a:pt x="239" y="7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3020;p104">
              <a:extLst>
                <a:ext uri="{FF2B5EF4-FFF2-40B4-BE49-F238E27FC236}">
                  <a16:creationId xmlns:a16="http://schemas.microsoft.com/office/drawing/2014/main" id="{E5436527-2AAA-0875-0BF9-6943C3FCE620}"/>
                </a:ext>
              </a:extLst>
            </p:cNvPr>
            <p:cNvSpPr/>
            <p:nvPr/>
          </p:nvSpPr>
          <p:spPr>
            <a:xfrm>
              <a:off x="5849150" y="1896800"/>
              <a:ext cx="62650" cy="52725"/>
            </a:xfrm>
            <a:custGeom>
              <a:avLst/>
              <a:gdLst/>
              <a:ahLst/>
              <a:cxnLst/>
              <a:rect l="l" t="t" r="r" b="b"/>
              <a:pathLst>
                <a:path w="2506" h="2109" extrusionOk="0">
                  <a:moveTo>
                    <a:pt x="1432" y="1"/>
                  </a:moveTo>
                  <a:lnTo>
                    <a:pt x="1193" y="41"/>
                  </a:lnTo>
                  <a:lnTo>
                    <a:pt x="954" y="120"/>
                  </a:lnTo>
                  <a:lnTo>
                    <a:pt x="716" y="239"/>
                  </a:lnTo>
                  <a:lnTo>
                    <a:pt x="477" y="398"/>
                  </a:lnTo>
                  <a:lnTo>
                    <a:pt x="279" y="597"/>
                  </a:lnTo>
                  <a:lnTo>
                    <a:pt x="159" y="796"/>
                  </a:lnTo>
                  <a:lnTo>
                    <a:pt x="40" y="1035"/>
                  </a:lnTo>
                  <a:lnTo>
                    <a:pt x="0" y="1313"/>
                  </a:lnTo>
                  <a:lnTo>
                    <a:pt x="40" y="1551"/>
                  </a:lnTo>
                  <a:lnTo>
                    <a:pt x="119" y="1750"/>
                  </a:lnTo>
                  <a:lnTo>
                    <a:pt x="279" y="1909"/>
                  </a:lnTo>
                  <a:lnTo>
                    <a:pt x="438" y="2029"/>
                  </a:lnTo>
                  <a:lnTo>
                    <a:pt x="676" y="2108"/>
                  </a:lnTo>
                  <a:lnTo>
                    <a:pt x="954" y="2108"/>
                  </a:lnTo>
                  <a:lnTo>
                    <a:pt x="1392" y="2029"/>
                  </a:lnTo>
                  <a:lnTo>
                    <a:pt x="1630" y="1949"/>
                  </a:lnTo>
                  <a:lnTo>
                    <a:pt x="1829" y="1869"/>
                  </a:lnTo>
                  <a:lnTo>
                    <a:pt x="2028" y="1750"/>
                  </a:lnTo>
                  <a:lnTo>
                    <a:pt x="2227" y="1591"/>
                  </a:lnTo>
                  <a:lnTo>
                    <a:pt x="2346" y="1432"/>
                  </a:lnTo>
                  <a:lnTo>
                    <a:pt x="2426" y="1194"/>
                  </a:lnTo>
                  <a:lnTo>
                    <a:pt x="2505" y="955"/>
                  </a:lnTo>
                  <a:lnTo>
                    <a:pt x="2505" y="756"/>
                  </a:lnTo>
                  <a:lnTo>
                    <a:pt x="2465" y="557"/>
                  </a:lnTo>
                  <a:lnTo>
                    <a:pt x="2426" y="398"/>
                  </a:lnTo>
                  <a:lnTo>
                    <a:pt x="2346" y="279"/>
                  </a:lnTo>
                  <a:lnTo>
                    <a:pt x="2227" y="160"/>
                  </a:lnTo>
                  <a:lnTo>
                    <a:pt x="2068" y="80"/>
                  </a:lnTo>
                  <a:lnTo>
                    <a:pt x="1909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3021;p104">
              <a:extLst>
                <a:ext uri="{FF2B5EF4-FFF2-40B4-BE49-F238E27FC236}">
                  <a16:creationId xmlns:a16="http://schemas.microsoft.com/office/drawing/2014/main" id="{4E258CF2-C609-AE44-5B25-588D0AAA335D}"/>
                </a:ext>
              </a:extLst>
            </p:cNvPr>
            <p:cNvSpPr/>
            <p:nvPr/>
          </p:nvSpPr>
          <p:spPr>
            <a:xfrm>
              <a:off x="5849150" y="1896800"/>
              <a:ext cx="62650" cy="52725"/>
            </a:xfrm>
            <a:custGeom>
              <a:avLst/>
              <a:gdLst/>
              <a:ahLst/>
              <a:cxnLst/>
              <a:rect l="l" t="t" r="r" b="b"/>
              <a:pathLst>
                <a:path w="2506" h="2109" fill="none" extrusionOk="0">
                  <a:moveTo>
                    <a:pt x="1909" y="41"/>
                  </a:moveTo>
                  <a:lnTo>
                    <a:pt x="1909" y="41"/>
                  </a:lnTo>
                  <a:lnTo>
                    <a:pt x="2068" y="80"/>
                  </a:lnTo>
                  <a:lnTo>
                    <a:pt x="2227" y="160"/>
                  </a:lnTo>
                  <a:lnTo>
                    <a:pt x="2346" y="279"/>
                  </a:lnTo>
                  <a:lnTo>
                    <a:pt x="2426" y="398"/>
                  </a:lnTo>
                  <a:lnTo>
                    <a:pt x="2465" y="557"/>
                  </a:lnTo>
                  <a:lnTo>
                    <a:pt x="2505" y="756"/>
                  </a:lnTo>
                  <a:lnTo>
                    <a:pt x="2505" y="955"/>
                  </a:lnTo>
                  <a:lnTo>
                    <a:pt x="2426" y="1194"/>
                  </a:lnTo>
                  <a:lnTo>
                    <a:pt x="2426" y="1194"/>
                  </a:lnTo>
                  <a:lnTo>
                    <a:pt x="2346" y="1432"/>
                  </a:lnTo>
                  <a:lnTo>
                    <a:pt x="2227" y="1591"/>
                  </a:lnTo>
                  <a:lnTo>
                    <a:pt x="2028" y="1750"/>
                  </a:lnTo>
                  <a:lnTo>
                    <a:pt x="1829" y="1869"/>
                  </a:lnTo>
                  <a:lnTo>
                    <a:pt x="1630" y="1949"/>
                  </a:lnTo>
                  <a:lnTo>
                    <a:pt x="1392" y="2029"/>
                  </a:lnTo>
                  <a:lnTo>
                    <a:pt x="954" y="2108"/>
                  </a:lnTo>
                  <a:lnTo>
                    <a:pt x="954" y="2108"/>
                  </a:lnTo>
                  <a:lnTo>
                    <a:pt x="676" y="2108"/>
                  </a:lnTo>
                  <a:lnTo>
                    <a:pt x="438" y="2029"/>
                  </a:lnTo>
                  <a:lnTo>
                    <a:pt x="279" y="1909"/>
                  </a:lnTo>
                  <a:lnTo>
                    <a:pt x="119" y="1750"/>
                  </a:lnTo>
                  <a:lnTo>
                    <a:pt x="40" y="1551"/>
                  </a:lnTo>
                  <a:lnTo>
                    <a:pt x="0" y="1313"/>
                  </a:lnTo>
                  <a:lnTo>
                    <a:pt x="40" y="1035"/>
                  </a:lnTo>
                  <a:lnTo>
                    <a:pt x="159" y="796"/>
                  </a:lnTo>
                  <a:lnTo>
                    <a:pt x="159" y="796"/>
                  </a:lnTo>
                  <a:lnTo>
                    <a:pt x="279" y="597"/>
                  </a:lnTo>
                  <a:lnTo>
                    <a:pt x="477" y="398"/>
                  </a:lnTo>
                  <a:lnTo>
                    <a:pt x="716" y="239"/>
                  </a:lnTo>
                  <a:lnTo>
                    <a:pt x="954" y="120"/>
                  </a:lnTo>
                  <a:lnTo>
                    <a:pt x="1193" y="41"/>
                  </a:lnTo>
                  <a:lnTo>
                    <a:pt x="1432" y="1"/>
                  </a:lnTo>
                  <a:lnTo>
                    <a:pt x="1710" y="1"/>
                  </a:lnTo>
                  <a:lnTo>
                    <a:pt x="1909" y="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3022;p104">
              <a:extLst>
                <a:ext uri="{FF2B5EF4-FFF2-40B4-BE49-F238E27FC236}">
                  <a16:creationId xmlns:a16="http://schemas.microsoft.com/office/drawing/2014/main" id="{DA44524A-57B0-AAE8-2B9E-C0A92296D299}"/>
                </a:ext>
              </a:extLst>
            </p:cNvPr>
            <p:cNvSpPr/>
            <p:nvPr/>
          </p:nvSpPr>
          <p:spPr>
            <a:xfrm>
              <a:off x="5895850" y="1862025"/>
              <a:ext cx="56700" cy="62650"/>
            </a:xfrm>
            <a:custGeom>
              <a:avLst/>
              <a:gdLst/>
              <a:ahLst/>
              <a:cxnLst/>
              <a:rect l="l" t="t" r="r" b="b"/>
              <a:pathLst>
                <a:path w="2268" h="2506" extrusionOk="0">
                  <a:moveTo>
                    <a:pt x="1392" y="0"/>
                  </a:moveTo>
                  <a:lnTo>
                    <a:pt x="1233" y="40"/>
                  </a:lnTo>
                  <a:lnTo>
                    <a:pt x="1035" y="120"/>
                  </a:lnTo>
                  <a:lnTo>
                    <a:pt x="796" y="239"/>
                  </a:lnTo>
                  <a:lnTo>
                    <a:pt x="597" y="398"/>
                  </a:lnTo>
                  <a:lnTo>
                    <a:pt x="398" y="597"/>
                  </a:lnTo>
                  <a:lnTo>
                    <a:pt x="239" y="835"/>
                  </a:lnTo>
                  <a:lnTo>
                    <a:pt x="120" y="1034"/>
                  </a:lnTo>
                  <a:lnTo>
                    <a:pt x="41" y="1312"/>
                  </a:lnTo>
                  <a:lnTo>
                    <a:pt x="1" y="1551"/>
                  </a:lnTo>
                  <a:lnTo>
                    <a:pt x="41" y="1829"/>
                  </a:lnTo>
                  <a:lnTo>
                    <a:pt x="120" y="2068"/>
                  </a:lnTo>
                  <a:lnTo>
                    <a:pt x="239" y="2267"/>
                  </a:lnTo>
                  <a:lnTo>
                    <a:pt x="438" y="2386"/>
                  </a:lnTo>
                  <a:lnTo>
                    <a:pt x="637" y="2465"/>
                  </a:lnTo>
                  <a:lnTo>
                    <a:pt x="876" y="2505"/>
                  </a:lnTo>
                  <a:lnTo>
                    <a:pt x="1114" y="2465"/>
                  </a:lnTo>
                  <a:lnTo>
                    <a:pt x="1353" y="2346"/>
                  </a:lnTo>
                  <a:lnTo>
                    <a:pt x="1711" y="2068"/>
                  </a:lnTo>
                  <a:lnTo>
                    <a:pt x="1870" y="1869"/>
                  </a:lnTo>
                  <a:lnTo>
                    <a:pt x="2029" y="1710"/>
                  </a:lnTo>
                  <a:lnTo>
                    <a:pt x="2148" y="1511"/>
                  </a:lnTo>
                  <a:lnTo>
                    <a:pt x="2227" y="1312"/>
                  </a:lnTo>
                  <a:lnTo>
                    <a:pt x="2267" y="1074"/>
                  </a:lnTo>
                  <a:lnTo>
                    <a:pt x="2227" y="835"/>
                  </a:lnTo>
                  <a:lnTo>
                    <a:pt x="2188" y="597"/>
                  </a:lnTo>
                  <a:lnTo>
                    <a:pt x="2068" y="398"/>
                  </a:lnTo>
                  <a:lnTo>
                    <a:pt x="1949" y="239"/>
                  </a:lnTo>
                  <a:lnTo>
                    <a:pt x="1830" y="120"/>
                  </a:lnTo>
                  <a:lnTo>
                    <a:pt x="1711" y="80"/>
                  </a:lnTo>
                  <a:lnTo>
                    <a:pt x="1551" y="4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3023;p104">
              <a:extLst>
                <a:ext uri="{FF2B5EF4-FFF2-40B4-BE49-F238E27FC236}">
                  <a16:creationId xmlns:a16="http://schemas.microsoft.com/office/drawing/2014/main" id="{9DDAE29C-A661-767C-B563-534956F64354}"/>
                </a:ext>
              </a:extLst>
            </p:cNvPr>
            <p:cNvSpPr/>
            <p:nvPr/>
          </p:nvSpPr>
          <p:spPr>
            <a:xfrm>
              <a:off x="5895850" y="1862025"/>
              <a:ext cx="56700" cy="62650"/>
            </a:xfrm>
            <a:custGeom>
              <a:avLst/>
              <a:gdLst/>
              <a:ahLst/>
              <a:cxnLst/>
              <a:rect l="l" t="t" r="r" b="b"/>
              <a:pathLst>
                <a:path w="2268" h="2506" fill="none" extrusionOk="0">
                  <a:moveTo>
                    <a:pt x="1233" y="40"/>
                  </a:moveTo>
                  <a:lnTo>
                    <a:pt x="1233" y="40"/>
                  </a:lnTo>
                  <a:lnTo>
                    <a:pt x="1392" y="0"/>
                  </a:lnTo>
                  <a:lnTo>
                    <a:pt x="1551" y="40"/>
                  </a:lnTo>
                  <a:lnTo>
                    <a:pt x="1711" y="80"/>
                  </a:lnTo>
                  <a:lnTo>
                    <a:pt x="1830" y="120"/>
                  </a:lnTo>
                  <a:lnTo>
                    <a:pt x="1949" y="239"/>
                  </a:lnTo>
                  <a:lnTo>
                    <a:pt x="2068" y="398"/>
                  </a:lnTo>
                  <a:lnTo>
                    <a:pt x="2188" y="597"/>
                  </a:lnTo>
                  <a:lnTo>
                    <a:pt x="2227" y="835"/>
                  </a:lnTo>
                  <a:lnTo>
                    <a:pt x="2227" y="835"/>
                  </a:lnTo>
                  <a:lnTo>
                    <a:pt x="2267" y="1074"/>
                  </a:lnTo>
                  <a:lnTo>
                    <a:pt x="2227" y="1312"/>
                  </a:lnTo>
                  <a:lnTo>
                    <a:pt x="2148" y="1511"/>
                  </a:lnTo>
                  <a:lnTo>
                    <a:pt x="2029" y="1710"/>
                  </a:lnTo>
                  <a:lnTo>
                    <a:pt x="1870" y="1869"/>
                  </a:lnTo>
                  <a:lnTo>
                    <a:pt x="1711" y="2068"/>
                  </a:lnTo>
                  <a:lnTo>
                    <a:pt x="1353" y="2346"/>
                  </a:lnTo>
                  <a:lnTo>
                    <a:pt x="1353" y="2346"/>
                  </a:lnTo>
                  <a:lnTo>
                    <a:pt x="1114" y="2465"/>
                  </a:lnTo>
                  <a:lnTo>
                    <a:pt x="876" y="2505"/>
                  </a:lnTo>
                  <a:lnTo>
                    <a:pt x="637" y="2465"/>
                  </a:lnTo>
                  <a:lnTo>
                    <a:pt x="438" y="2386"/>
                  </a:lnTo>
                  <a:lnTo>
                    <a:pt x="239" y="2267"/>
                  </a:lnTo>
                  <a:lnTo>
                    <a:pt x="120" y="2068"/>
                  </a:lnTo>
                  <a:lnTo>
                    <a:pt x="41" y="1829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41" y="1312"/>
                  </a:lnTo>
                  <a:lnTo>
                    <a:pt x="120" y="1034"/>
                  </a:lnTo>
                  <a:lnTo>
                    <a:pt x="239" y="835"/>
                  </a:lnTo>
                  <a:lnTo>
                    <a:pt x="398" y="597"/>
                  </a:lnTo>
                  <a:lnTo>
                    <a:pt x="597" y="398"/>
                  </a:lnTo>
                  <a:lnTo>
                    <a:pt x="796" y="239"/>
                  </a:lnTo>
                  <a:lnTo>
                    <a:pt x="1035" y="120"/>
                  </a:lnTo>
                  <a:lnTo>
                    <a:pt x="1233" y="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3024;p104">
              <a:extLst>
                <a:ext uri="{FF2B5EF4-FFF2-40B4-BE49-F238E27FC236}">
                  <a16:creationId xmlns:a16="http://schemas.microsoft.com/office/drawing/2014/main" id="{8675B544-FB0A-214D-97B8-BFEF7B3456F1}"/>
                </a:ext>
              </a:extLst>
            </p:cNvPr>
            <p:cNvSpPr/>
            <p:nvPr/>
          </p:nvSpPr>
          <p:spPr>
            <a:xfrm>
              <a:off x="5860075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extrusionOk="0">
                  <a:moveTo>
                    <a:pt x="4533" y="1"/>
                  </a:moveTo>
                  <a:lnTo>
                    <a:pt x="4255" y="40"/>
                  </a:lnTo>
                  <a:lnTo>
                    <a:pt x="3976" y="80"/>
                  </a:lnTo>
                  <a:lnTo>
                    <a:pt x="3340" y="279"/>
                  </a:lnTo>
                  <a:lnTo>
                    <a:pt x="2744" y="557"/>
                  </a:lnTo>
                  <a:lnTo>
                    <a:pt x="2227" y="915"/>
                  </a:lnTo>
                  <a:lnTo>
                    <a:pt x="1989" y="1114"/>
                  </a:lnTo>
                  <a:lnTo>
                    <a:pt x="1750" y="1353"/>
                  </a:lnTo>
                  <a:lnTo>
                    <a:pt x="1352" y="1830"/>
                  </a:lnTo>
                  <a:lnTo>
                    <a:pt x="995" y="2386"/>
                  </a:lnTo>
                  <a:lnTo>
                    <a:pt x="676" y="2983"/>
                  </a:lnTo>
                  <a:lnTo>
                    <a:pt x="358" y="3778"/>
                  </a:lnTo>
                  <a:lnTo>
                    <a:pt x="160" y="4533"/>
                  </a:lnTo>
                  <a:lnTo>
                    <a:pt x="80" y="4891"/>
                  </a:lnTo>
                  <a:lnTo>
                    <a:pt x="40" y="5289"/>
                  </a:lnTo>
                  <a:lnTo>
                    <a:pt x="1" y="5646"/>
                  </a:lnTo>
                  <a:lnTo>
                    <a:pt x="1" y="6004"/>
                  </a:lnTo>
                  <a:lnTo>
                    <a:pt x="40" y="6322"/>
                  </a:lnTo>
                  <a:lnTo>
                    <a:pt x="120" y="6680"/>
                  </a:lnTo>
                  <a:lnTo>
                    <a:pt x="199" y="7038"/>
                  </a:lnTo>
                  <a:lnTo>
                    <a:pt x="279" y="7396"/>
                  </a:lnTo>
                  <a:lnTo>
                    <a:pt x="597" y="8112"/>
                  </a:lnTo>
                  <a:lnTo>
                    <a:pt x="995" y="8867"/>
                  </a:lnTo>
                  <a:lnTo>
                    <a:pt x="1352" y="9344"/>
                  </a:lnTo>
                  <a:lnTo>
                    <a:pt x="1750" y="9781"/>
                  </a:lnTo>
                  <a:lnTo>
                    <a:pt x="2148" y="10179"/>
                  </a:lnTo>
                  <a:lnTo>
                    <a:pt x="2625" y="10537"/>
                  </a:lnTo>
                  <a:lnTo>
                    <a:pt x="3142" y="10855"/>
                  </a:lnTo>
                  <a:lnTo>
                    <a:pt x="3658" y="11093"/>
                  </a:lnTo>
                  <a:lnTo>
                    <a:pt x="4215" y="11292"/>
                  </a:lnTo>
                  <a:lnTo>
                    <a:pt x="4811" y="11412"/>
                  </a:lnTo>
                  <a:lnTo>
                    <a:pt x="5209" y="11451"/>
                  </a:lnTo>
                  <a:lnTo>
                    <a:pt x="5646" y="11491"/>
                  </a:lnTo>
                  <a:lnTo>
                    <a:pt x="6044" y="11491"/>
                  </a:lnTo>
                  <a:lnTo>
                    <a:pt x="6442" y="11451"/>
                  </a:lnTo>
                  <a:lnTo>
                    <a:pt x="6879" y="11372"/>
                  </a:lnTo>
                  <a:lnTo>
                    <a:pt x="7276" y="11292"/>
                  </a:lnTo>
                  <a:lnTo>
                    <a:pt x="7674" y="11173"/>
                  </a:lnTo>
                  <a:lnTo>
                    <a:pt x="8032" y="11054"/>
                  </a:lnTo>
                  <a:lnTo>
                    <a:pt x="8430" y="10855"/>
                  </a:lnTo>
                  <a:lnTo>
                    <a:pt x="8787" y="10656"/>
                  </a:lnTo>
                  <a:lnTo>
                    <a:pt x="9145" y="10457"/>
                  </a:lnTo>
                  <a:lnTo>
                    <a:pt x="9463" y="10219"/>
                  </a:lnTo>
                  <a:lnTo>
                    <a:pt x="9781" y="9940"/>
                  </a:lnTo>
                  <a:lnTo>
                    <a:pt x="10099" y="9662"/>
                  </a:lnTo>
                  <a:lnTo>
                    <a:pt x="10378" y="9344"/>
                  </a:lnTo>
                  <a:lnTo>
                    <a:pt x="10656" y="9026"/>
                  </a:lnTo>
                  <a:lnTo>
                    <a:pt x="10934" y="8589"/>
                  </a:lnTo>
                  <a:lnTo>
                    <a:pt x="11173" y="8151"/>
                  </a:lnTo>
                  <a:lnTo>
                    <a:pt x="11372" y="7714"/>
                  </a:lnTo>
                  <a:lnTo>
                    <a:pt x="11531" y="7197"/>
                  </a:lnTo>
                  <a:lnTo>
                    <a:pt x="11650" y="6720"/>
                  </a:lnTo>
                  <a:lnTo>
                    <a:pt x="11730" y="6203"/>
                  </a:lnTo>
                  <a:lnTo>
                    <a:pt x="11769" y="5686"/>
                  </a:lnTo>
                  <a:lnTo>
                    <a:pt x="11730" y="5209"/>
                  </a:lnTo>
                  <a:lnTo>
                    <a:pt x="11650" y="4692"/>
                  </a:lnTo>
                  <a:lnTo>
                    <a:pt x="11570" y="4215"/>
                  </a:lnTo>
                  <a:lnTo>
                    <a:pt x="11411" y="3778"/>
                  </a:lnTo>
                  <a:lnTo>
                    <a:pt x="11213" y="3340"/>
                  </a:lnTo>
                  <a:lnTo>
                    <a:pt x="11014" y="2903"/>
                  </a:lnTo>
                  <a:lnTo>
                    <a:pt x="10736" y="2506"/>
                  </a:lnTo>
                  <a:lnTo>
                    <a:pt x="10457" y="2108"/>
                  </a:lnTo>
                  <a:lnTo>
                    <a:pt x="10099" y="1750"/>
                  </a:lnTo>
                  <a:lnTo>
                    <a:pt x="9742" y="1432"/>
                  </a:lnTo>
                  <a:lnTo>
                    <a:pt x="9344" y="1154"/>
                  </a:lnTo>
                  <a:lnTo>
                    <a:pt x="8946" y="875"/>
                  </a:lnTo>
                  <a:lnTo>
                    <a:pt x="8469" y="677"/>
                  </a:lnTo>
                  <a:lnTo>
                    <a:pt x="8310" y="756"/>
                  </a:lnTo>
                  <a:lnTo>
                    <a:pt x="8111" y="836"/>
                  </a:lnTo>
                  <a:lnTo>
                    <a:pt x="8072" y="875"/>
                  </a:lnTo>
                  <a:lnTo>
                    <a:pt x="8032" y="995"/>
                  </a:lnTo>
                  <a:lnTo>
                    <a:pt x="7992" y="1074"/>
                  </a:lnTo>
                  <a:lnTo>
                    <a:pt x="8032" y="1233"/>
                  </a:lnTo>
                  <a:lnTo>
                    <a:pt x="8111" y="1512"/>
                  </a:lnTo>
                  <a:lnTo>
                    <a:pt x="8151" y="1631"/>
                  </a:lnTo>
                  <a:lnTo>
                    <a:pt x="8111" y="1750"/>
                  </a:lnTo>
                  <a:lnTo>
                    <a:pt x="8032" y="1869"/>
                  </a:lnTo>
                  <a:lnTo>
                    <a:pt x="7952" y="1909"/>
                  </a:lnTo>
                  <a:lnTo>
                    <a:pt x="7714" y="2028"/>
                  </a:lnTo>
                  <a:lnTo>
                    <a:pt x="7595" y="2108"/>
                  </a:lnTo>
                  <a:lnTo>
                    <a:pt x="7475" y="2227"/>
                  </a:lnTo>
                  <a:lnTo>
                    <a:pt x="7356" y="2346"/>
                  </a:lnTo>
                  <a:lnTo>
                    <a:pt x="7316" y="2506"/>
                  </a:lnTo>
                  <a:lnTo>
                    <a:pt x="7276" y="2665"/>
                  </a:lnTo>
                  <a:lnTo>
                    <a:pt x="7237" y="2824"/>
                  </a:lnTo>
                  <a:lnTo>
                    <a:pt x="7237" y="2983"/>
                  </a:lnTo>
                  <a:lnTo>
                    <a:pt x="7316" y="3142"/>
                  </a:lnTo>
                  <a:lnTo>
                    <a:pt x="7356" y="3301"/>
                  </a:lnTo>
                  <a:lnTo>
                    <a:pt x="7396" y="3380"/>
                  </a:lnTo>
                  <a:lnTo>
                    <a:pt x="7396" y="3500"/>
                  </a:lnTo>
                  <a:lnTo>
                    <a:pt x="7356" y="3579"/>
                  </a:lnTo>
                  <a:lnTo>
                    <a:pt x="7276" y="3659"/>
                  </a:lnTo>
                  <a:lnTo>
                    <a:pt x="7078" y="3738"/>
                  </a:lnTo>
                  <a:lnTo>
                    <a:pt x="6839" y="3818"/>
                  </a:lnTo>
                  <a:lnTo>
                    <a:pt x="6720" y="3857"/>
                  </a:lnTo>
                  <a:lnTo>
                    <a:pt x="6601" y="3937"/>
                  </a:lnTo>
                  <a:lnTo>
                    <a:pt x="6521" y="4016"/>
                  </a:lnTo>
                  <a:lnTo>
                    <a:pt x="6481" y="4096"/>
                  </a:lnTo>
                  <a:lnTo>
                    <a:pt x="6442" y="4295"/>
                  </a:lnTo>
                  <a:lnTo>
                    <a:pt x="6402" y="4493"/>
                  </a:lnTo>
                  <a:lnTo>
                    <a:pt x="6442" y="4732"/>
                  </a:lnTo>
                  <a:lnTo>
                    <a:pt x="6442" y="4971"/>
                  </a:lnTo>
                  <a:lnTo>
                    <a:pt x="6442" y="5169"/>
                  </a:lnTo>
                  <a:lnTo>
                    <a:pt x="6402" y="5368"/>
                  </a:lnTo>
                  <a:lnTo>
                    <a:pt x="6322" y="5448"/>
                  </a:lnTo>
                  <a:lnTo>
                    <a:pt x="6243" y="5527"/>
                  </a:lnTo>
                  <a:lnTo>
                    <a:pt x="6123" y="5607"/>
                  </a:lnTo>
                  <a:lnTo>
                    <a:pt x="6004" y="5646"/>
                  </a:lnTo>
                  <a:lnTo>
                    <a:pt x="5686" y="5607"/>
                  </a:lnTo>
                  <a:lnTo>
                    <a:pt x="5448" y="5567"/>
                  </a:lnTo>
                  <a:lnTo>
                    <a:pt x="5169" y="5487"/>
                  </a:lnTo>
                  <a:lnTo>
                    <a:pt x="4931" y="5368"/>
                  </a:lnTo>
                  <a:lnTo>
                    <a:pt x="4732" y="5249"/>
                  </a:lnTo>
                  <a:lnTo>
                    <a:pt x="4573" y="5010"/>
                  </a:lnTo>
                  <a:lnTo>
                    <a:pt x="4454" y="4772"/>
                  </a:lnTo>
                  <a:lnTo>
                    <a:pt x="4454" y="4613"/>
                  </a:lnTo>
                  <a:lnTo>
                    <a:pt x="4454" y="4493"/>
                  </a:lnTo>
                  <a:lnTo>
                    <a:pt x="4493" y="4374"/>
                  </a:lnTo>
                  <a:lnTo>
                    <a:pt x="4573" y="4255"/>
                  </a:lnTo>
                  <a:lnTo>
                    <a:pt x="4692" y="4136"/>
                  </a:lnTo>
                  <a:lnTo>
                    <a:pt x="4811" y="4016"/>
                  </a:lnTo>
                  <a:lnTo>
                    <a:pt x="4891" y="3897"/>
                  </a:lnTo>
                  <a:lnTo>
                    <a:pt x="4970" y="3778"/>
                  </a:lnTo>
                  <a:lnTo>
                    <a:pt x="5010" y="3579"/>
                  </a:lnTo>
                  <a:lnTo>
                    <a:pt x="4970" y="3420"/>
                  </a:lnTo>
                  <a:lnTo>
                    <a:pt x="4891" y="3261"/>
                  </a:lnTo>
                  <a:lnTo>
                    <a:pt x="4772" y="3102"/>
                  </a:lnTo>
                  <a:lnTo>
                    <a:pt x="4652" y="2943"/>
                  </a:lnTo>
                  <a:lnTo>
                    <a:pt x="4573" y="2784"/>
                  </a:lnTo>
                  <a:lnTo>
                    <a:pt x="4533" y="2625"/>
                  </a:lnTo>
                  <a:lnTo>
                    <a:pt x="4573" y="2466"/>
                  </a:lnTo>
                  <a:lnTo>
                    <a:pt x="4613" y="2346"/>
                  </a:lnTo>
                  <a:lnTo>
                    <a:pt x="4692" y="2267"/>
                  </a:lnTo>
                  <a:lnTo>
                    <a:pt x="4851" y="2148"/>
                  </a:lnTo>
                  <a:lnTo>
                    <a:pt x="5050" y="1989"/>
                  </a:lnTo>
                  <a:lnTo>
                    <a:pt x="5090" y="1909"/>
                  </a:lnTo>
                  <a:lnTo>
                    <a:pt x="5129" y="1830"/>
                  </a:lnTo>
                  <a:lnTo>
                    <a:pt x="5169" y="1710"/>
                  </a:lnTo>
                  <a:lnTo>
                    <a:pt x="5169" y="1631"/>
                  </a:lnTo>
                  <a:lnTo>
                    <a:pt x="5090" y="1432"/>
                  </a:lnTo>
                  <a:lnTo>
                    <a:pt x="4970" y="1233"/>
                  </a:lnTo>
                  <a:lnTo>
                    <a:pt x="4931" y="1034"/>
                  </a:lnTo>
                  <a:lnTo>
                    <a:pt x="4970" y="875"/>
                  </a:lnTo>
                  <a:lnTo>
                    <a:pt x="5010" y="756"/>
                  </a:lnTo>
                  <a:lnTo>
                    <a:pt x="5090" y="637"/>
                  </a:lnTo>
                  <a:lnTo>
                    <a:pt x="5129" y="478"/>
                  </a:lnTo>
                  <a:lnTo>
                    <a:pt x="5129" y="239"/>
                  </a:lnTo>
                  <a:lnTo>
                    <a:pt x="5090" y="120"/>
                  </a:lnTo>
                  <a:lnTo>
                    <a:pt x="5050" y="80"/>
                  </a:lnTo>
                  <a:lnTo>
                    <a:pt x="4931" y="4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3025;p104">
              <a:extLst>
                <a:ext uri="{FF2B5EF4-FFF2-40B4-BE49-F238E27FC236}">
                  <a16:creationId xmlns:a16="http://schemas.microsoft.com/office/drawing/2014/main" id="{85E366C2-FFAA-7B8B-5FFB-46D25F5DB3E5}"/>
                </a:ext>
              </a:extLst>
            </p:cNvPr>
            <p:cNvSpPr/>
            <p:nvPr/>
          </p:nvSpPr>
          <p:spPr>
            <a:xfrm>
              <a:off x="5860075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fill="none" extrusionOk="0">
                  <a:moveTo>
                    <a:pt x="11531" y="7197"/>
                  </a:moveTo>
                  <a:lnTo>
                    <a:pt x="11531" y="7197"/>
                  </a:lnTo>
                  <a:lnTo>
                    <a:pt x="11650" y="6720"/>
                  </a:lnTo>
                  <a:lnTo>
                    <a:pt x="11730" y="6203"/>
                  </a:lnTo>
                  <a:lnTo>
                    <a:pt x="11769" y="5686"/>
                  </a:lnTo>
                  <a:lnTo>
                    <a:pt x="11730" y="5209"/>
                  </a:lnTo>
                  <a:lnTo>
                    <a:pt x="11650" y="4692"/>
                  </a:lnTo>
                  <a:lnTo>
                    <a:pt x="11570" y="4215"/>
                  </a:lnTo>
                  <a:lnTo>
                    <a:pt x="11411" y="3778"/>
                  </a:lnTo>
                  <a:lnTo>
                    <a:pt x="11213" y="3340"/>
                  </a:lnTo>
                  <a:lnTo>
                    <a:pt x="11014" y="2903"/>
                  </a:lnTo>
                  <a:lnTo>
                    <a:pt x="10736" y="2506"/>
                  </a:lnTo>
                  <a:lnTo>
                    <a:pt x="10457" y="2108"/>
                  </a:lnTo>
                  <a:lnTo>
                    <a:pt x="10099" y="1750"/>
                  </a:lnTo>
                  <a:lnTo>
                    <a:pt x="9742" y="1432"/>
                  </a:lnTo>
                  <a:lnTo>
                    <a:pt x="9344" y="1154"/>
                  </a:lnTo>
                  <a:lnTo>
                    <a:pt x="8946" y="875"/>
                  </a:lnTo>
                  <a:lnTo>
                    <a:pt x="8469" y="677"/>
                  </a:lnTo>
                  <a:lnTo>
                    <a:pt x="8469" y="677"/>
                  </a:lnTo>
                  <a:lnTo>
                    <a:pt x="8310" y="756"/>
                  </a:lnTo>
                  <a:lnTo>
                    <a:pt x="8111" y="836"/>
                  </a:lnTo>
                  <a:lnTo>
                    <a:pt x="8072" y="875"/>
                  </a:lnTo>
                  <a:lnTo>
                    <a:pt x="8032" y="995"/>
                  </a:lnTo>
                  <a:lnTo>
                    <a:pt x="7992" y="1074"/>
                  </a:lnTo>
                  <a:lnTo>
                    <a:pt x="8032" y="1233"/>
                  </a:lnTo>
                  <a:lnTo>
                    <a:pt x="8032" y="1233"/>
                  </a:lnTo>
                  <a:lnTo>
                    <a:pt x="8111" y="1512"/>
                  </a:lnTo>
                  <a:lnTo>
                    <a:pt x="8151" y="1631"/>
                  </a:lnTo>
                  <a:lnTo>
                    <a:pt x="8111" y="1750"/>
                  </a:lnTo>
                  <a:lnTo>
                    <a:pt x="8111" y="1750"/>
                  </a:lnTo>
                  <a:lnTo>
                    <a:pt x="8032" y="1869"/>
                  </a:lnTo>
                  <a:lnTo>
                    <a:pt x="7952" y="1909"/>
                  </a:lnTo>
                  <a:lnTo>
                    <a:pt x="7714" y="2028"/>
                  </a:lnTo>
                  <a:lnTo>
                    <a:pt x="7714" y="2028"/>
                  </a:lnTo>
                  <a:lnTo>
                    <a:pt x="7595" y="2108"/>
                  </a:lnTo>
                  <a:lnTo>
                    <a:pt x="7475" y="2227"/>
                  </a:lnTo>
                  <a:lnTo>
                    <a:pt x="7356" y="2346"/>
                  </a:lnTo>
                  <a:lnTo>
                    <a:pt x="7316" y="2506"/>
                  </a:lnTo>
                  <a:lnTo>
                    <a:pt x="7276" y="2665"/>
                  </a:lnTo>
                  <a:lnTo>
                    <a:pt x="7237" y="2824"/>
                  </a:lnTo>
                  <a:lnTo>
                    <a:pt x="7237" y="2983"/>
                  </a:lnTo>
                  <a:lnTo>
                    <a:pt x="7316" y="3142"/>
                  </a:lnTo>
                  <a:lnTo>
                    <a:pt x="7316" y="3142"/>
                  </a:lnTo>
                  <a:lnTo>
                    <a:pt x="7356" y="3301"/>
                  </a:lnTo>
                  <a:lnTo>
                    <a:pt x="7396" y="3380"/>
                  </a:lnTo>
                  <a:lnTo>
                    <a:pt x="7396" y="3500"/>
                  </a:lnTo>
                  <a:lnTo>
                    <a:pt x="7396" y="3500"/>
                  </a:lnTo>
                  <a:lnTo>
                    <a:pt x="7356" y="3579"/>
                  </a:lnTo>
                  <a:lnTo>
                    <a:pt x="7276" y="3659"/>
                  </a:lnTo>
                  <a:lnTo>
                    <a:pt x="7078" y="3738"/>
                  </a:lnTo>
                  <a:lnTo>
                    <a:pt x="6839" y="3818"/>
                  </a:lnTo>
                  <a:lnTo>
                    <a:pt x="6720" y="3857"/>
                  </a:lnTo>
                  <a:lnTo>
                    <a:pt x="6601" y="3937"/>
                  </a:lnTo>
                  <a:lnTo>
                    <a:pt x="6601" y="3937"/>
                  </a:lnTo>
                  <a:lnTo>
                    <a:pt x="6521" y="4016"/>
                  </a:lnTo>
                  <a:lnTo>
                    <a:pt x="6481" y="4096"/>
                  </a:lnTo>
                  <a:lnTo>
                    <a:pt x="6442" y="4295"/>
                  </a:lnTo>
                  <a:lnTo>
                    <a:pt x="6402" y="4493"/>
                  </a:lnTo>
                  <a:lnTo>
                    <a:pt x="6442" y="4732"/>
                  </a:lnTo>
                  <a:lnTo>
                    <a:pt x="6442" y="4971"/>
                  </a:lnTo>
                  <a:lnTo>
                    <a:pt x="6442" y="5169"/>
                  </a:lnTo>
                  <a:lnTo>
                    <a:pt x="6402" y="5368"/>
                  </a:lnTo>
                  <a:lnTo>
                    <a:pt x="6322" y="5448"/>
                  </a:lnTo>
                  <a:lnTo>
                    <a:pt x="6243" y="5527"/>
                  </a:lnTo>
                  <a:lnTo>
                    <a:pt x="6243" y="5527"/>
                  </a:lnTo>
                  <a:lnTo>
                    <a:pt x="6123" y="5607"/>
                  </a:lnTo>
                  <a:lnTo>
                    <a:pt x="6004" y="5646"/>
                  </a:lnTo>
                  <a:lnTo>
                    <a:pt x="5686" y="5607"/>
                  </a:lnTo>
                  <a:lnTo>
                    <a:pt x="5686" y="5607"/>
                  </a:lnTo>
                  <a:lnTo>
                    <a:pt x="5448" y="5567"/>
                  </a:lnTo>
                  <a:lnTo>
                    <a:pt x="5169" y="5487"/>
                  </a:lnTo>
                  <a:lnTo>
                    <a:pt x="4931" y="5368"/>
                  </a:lnTo>
                  <a:lnTo>
                    <a:pt x="4732" y="5249"/>
                  </a:lnTo>
                  <a:lnTo>
                    <a:pt x="4732" y="5249"/>
                  </a:lnTo>
                  <a:lnTo>
                    <a:pt x="4573" y="5010"/>
                  </a:lnTo>
                  <a:lnTo>
                    <a:pt x="4454" y="4772"/>
                  </a:lnTo>
                  <a:lnTo>
                    <a:pt x="4454" y="4613"/>
                  </a:lnTo>
                  <a:lnTo>
                    <a:pt x="4454" y="4493"/>
                  </a:lnTo>
                  <a:lnTo>
                    <a:pt x="4493" y="4374"/>
                  </a:lnTo>
                  <a:lnTo>
                    <a:pt x="4573" y="4255"/>
                  </a:lnTo>
                  <a:lnTo>
                    <a:pt x="4573" y="4255"/>
                  </a:lnTo>
                  <a:lnTo>
                    <a:pt x="4692" y="4136"/>
                  </a:lnTo>
                  <a:lnTo>
                    <a:pt x="4811" y="4016"/>
                  </a:lnTo>
                  <a:lnTo>
                    <a:pt x="4891" y="3897"/>
                  </a:lnTo>
                  <a:lnTo>
                    <a:pt x="4970" y="3778"/>
                  </a:lnTo>
                  <a:lnTo>
                    <a:pt x="4970" y="3778"/>
                  </a:lnTo>
                  <a:lnTo>
                    <a:pt x="5010" y="3579"/>
                  </a:lnTo>
                  <a:lnTo>
                    <a:pt x="4970" y="3420"/>
                  </a:lnTo>
                  <a:lnTo>
                    <a:pt x="4891" y="3261"/>
                  </a:lnTo>
                  <a:lnTo>
                    <a:pt x="4772" y="3102"/>
                  </a:lnTo>
                  <a:lnTo>
                    <a:pt x="4652" y="2943"/>
                  </a:lnTo>
                  <a:lnTo>
                    <a:pt x="4573" y="2784"/>
                  </a:lnTo>
                  <a:lnTo>
                    <a:pt x="4533" y="2625"/>
                  </a:lnTo>
                  <a:lnTo>
                    <a:pt x="4573" y="2466"/>
                  </a:lnTo>
                  <a:lnTo>
                    <a:pt x="4573" y="2466"/>
                  </a:lnTo>
                  <a:lnTo>
                    <a:pt x="4613" y="2346"/>
                  </a:lnTo>
                  <a:lnTo>
                    <a:pt x="4692" y="2267"/>
                  </a:lnTo>
                  <a:lnTo>
                    <a:pt x="4851" y="2148"/>
                  </a:lnTo>
                  <a:lnTo>
                    <a:pt x="5050" y="1989"/>
                  </a:lnTo>
                  <a:lnTo>
                    <a:pt x="5090" y="1909"/>
                  </a:lnTo>
                  <a:lnTo>
                    <a:pt x="5129" y="1830"/>
                  </a:lnTo>
                  <a:lnTo>
                    <a:pt x="5129" y="1830"/>
                  </a:lnTo>
                  <a:lnTo>
                    <a:pt x="5169" y="1710"/>
                  </a:lnTo>
                  <a:lnTo>
                    <a:pt x="5169" y="1631"/>
                  </a:lnTo>
                  <a:lnTo>
                    <a:pt x="5090" y="1432"/>
                  </a:lnTo>
                  <a:lnTo>
                    <a:pt x="4970" y="1233"/>
                  </a:lnTo>
                  <a:lnTo>
                    <a:pt x="4931" y="1034"/>
                  </a:lnTo>
                  <a:lnTo>
                    <a:pt x="4931" y="1034"/>
                  </a:lnTo>
                  <a:lnTo>
                    <a:pt x="4970" y="875"/>
                  </a:lnTo>
                  <a:lnTo>
                    <a:pt x="5010" y="756"/>
                  </a:lnTo>
                  <a:lnTo>
                    <a:pt x="5090" y="637"/>
                  </a:lnTo>
                  <a:lnTo>
                    <a:pt x="5129" y="478"/>
                  </a:lnTo>
                  <a:lnTo>
                    <a:pt x="5129" y="478"/>
                  </a:lnTo>
                  <a:lnTo>
                    <a:pt x="5129" y="239"/>
                  </a:lnTo>
                  <a:lnTo>
                    <a:pt x="5090" y="120"/>
                  </a:lnTo>
                  <a:lnTo>
                    <a:pt x="5050" y="80"/>
                  </a:lnTo>
                  <a:lnTo>
                    <a:pt x="4931" y="40"/>
                  </a:lnTo>
                  <a:lnTo>
                    <a:pt x="4851" y="1"/>
                  </a:lnTo>
                  <a:lnTo>
                    <a:pt x="4533" y="1"/>
                  </a:lnTo>
                  <a:lnTo>
                    <a:pt x="4533" y="1"/>
                  </a:lnTo>
                  <a:lnTo>
                    <a:pt x="4255" y="40"/>
                  </a:lnTo>
                  <a:lnTo>
                    <a:pt x="3976" y="80"/>
                  </a:lnTo>
                  <a:lnTo>
                    <a:pt x="3340" y="279"/>
                  </a:lnTo>
                  <a:lnTo>
                    <a:pt x="2744" y="557"/>
                  </a:lnTo>
                  <a:lnTo>
                    <a:pt x="2227" y="915"/>
                  </a:lnTo>
                  <a:lnTo>
                    <a:pt x="2227" y="915"/>
                  </a:lnTo>
                  <a:lnTo>
                    <a:pt x="1989" y="1114"/>
                  </a:lnTo>
                  <a:lnTo>
                    <a:pt x="1750" y="1353"/>
                  </a:lnTo>
                  <a:lnTo>
                    <a:pt x="1352" y="1830"/>
                  </a:lnTo>
                  <a:lnTo>
                    <a:pt x="995" y="2386"/>
                  </a:lnTo>
                  <a:lnTo>
                    <a:pt x="676" y="2983"/>
                  </a:lnTo>
                  <a:lnTo>
                    <a:pt x="676" y="2983"/>
                  </a:lnTo>
                  <a:lnTo>
                    <a:pt x="358" y="3778"/>
                  </a:lnTo>
                  <a:lnTo>
                    <a:pt x="160" y="4533"/>
                  </a:lnTo>
                  <a:lnTo>
                    <a:pt x="80" y="4891"/>
                  </a:lnTo>
                  <a:lnTo>
                    <a:pt x="40" y="5289"/>
                  </a:lnTo>
                  <a:lnTo>
                    <a:pt x="1" y="5646"/>
                  </a:lnTo>
                  <a:lnTo>
                    <a:pt x="1" y="6004"/>
                  </a:lnTo>
                  <a:lnTo>
                    <a:pt x="40" y="6322"/>
                  </a:lnTo>
                  <a:lnTo>
                    <a:pt x="120" y="6680"/>
                  </a:lnTo>
                  <a:lnTo>
                    <a:pt x="199" y="7038"/>
                  </a:lnTo>
                  <a:lnTo>
                    <a:pt x="279" y="7396"/>
                  </a:lnTo>
                  <a:lnTo>
                    <a:pt x="597" y="8112"/>
                  </a:lnTo>
                  <a:lnTo>
                    <a:pt x="995" y="8867"/>
                  </a:lnTo>
                  <a:lnTo>
                    <a:pt x="995" y="8867"/>
                  </a:lnTo>
                  <a:lnTo>
                    <a:pt x="1352" y="9344"/>
                  </a:lnTo>
                  <a:lnTo>
                    <a:pt x="1750" y="9781"/>
                  </a:lnTo>
                  <a:lnTo>
                    <a:pt x="2148" y="10179"/>
                  </a:lnTo>
                  <a:lnTo>
                    <a:pt x="2625" y="10537"/>
                  </a:lnTo>
                  <a:lnTo>
                    <a:pt x="3142" y="10855"/>
                  </a:lnTo>
                  <a:lnTo>
                    <a:pt x="3658" y="11093"/>
                  </a:lnTo>
                  <a:lnTo>
                    <a:pt x="4215" y="11292"/>
                  </a:lnTo>
                  <a:lnTo>
                    <a:pt x="4811" y="11412"/>
                  </a:lnTo>
                  <a:lnTo>
                    <a:pt x="4811" y="11412"/>
                  </a:lnTo>
                  <a:lnTo>
                    <a:pt x="5209" y="11451"/>
                  </a:lnTo>
                  <a:lnTo>
                    <a:pt x="5646" y="11491"/>
                  </a:lnTo>
                  <a:lnTo>
                    <a:pt x="6044" y="11491"/>
                  </a:lnTo>
                  <a:lnTo>
                    <a:pt x="6442" y="11451"/>
                  </a:lnTo>
                  <a:lnTo>
                    <a:pt x="6879" y="11372"/>
                  </a:lnTo>
                  <a:lnTo>
                    <a:pt x="7276" y="11292"/>
                  </a:lnTo>
                  <a:lnTo>
                    <a:pt x="7674" y="11173"/>
                  </a:lnTo>
                  <a:lnTo>
                    <a:pt x="8032" y="11054"/>
                  </a:lnTo>
                  <a:lnTo>
                    <a:pt x="8430" y="10855"/>
                  </a:lnTo>
                  <a:lnTo>
                    <a:pt x="8787" y="10656"/>
                  </a:lnTo>
                  <a:lnTo>
                    <a:pt x="9145" y="10457"/>
                  </a:lnTo>
                  <a:lnTo>
                    <a:pt x="9463" y="10219"/>
                  </a:lnTo>
                  <a:lnTo>
                    <a:pt x="9781" y="9940"/>
                  </a:lnTo>
                  <a:lnTo>
                    <a:pt x="10099" y="9662"/>
                  </a:lnTo>
                  <a:lnTo>
                    <a:pt x="10378" y="9344"/>
                  </a:lnTo>
                  <a:lnTo>
                    <a:pt x="10656" y="9026"/>
                  </a:lnTo>
                  <a:lnTo>
                    <a:pt x="10656" y="9026"/>
                  </a:lnTo>
                  <a:lnTo>
                    <a:pt x="10934" y="8589"/>
                  </a:lnTo>
                  <a:lnTo>
                    <a:pt x="11173" y="8151"/>
                  </a:lnTo>
                  <a:lnTo>
                    <a:pt x="11372" y="7714"/>
                  </a:lnTo>
                  <a:lnTo>
                    <a:pt x="11531" y="7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3026;p104">
              <a:extLst>
                <a:ext uri="{FF2B5EF4-FFF2-40B4-BE49-F238E27FC236}">
                  <a16:creationId xmlns:a16="http://schemas.microsoft.com/office/drawing/2014/main" id="{ABD455ED-9DE9-8688-343D-F28F59CD09F8}"/>
                </a:ext>
              </a:extLst>
            </p:cNvPr>
            <p:cNvSpPr/>
            <p:nvPr/>
          </p:nvSpPr>
          <p:spPr>
            <a:xfrm>
              <a:off x="5848150" y="2006150"/>
              <a:ext cx="159050" cy="93450"/>
            </a:xfrm>
            <a:custGeom>
              <a:avLst/>
              <a:gdLst/>
              <a:ahLst/>
              <a:cxnLst/>
              <a:rect l="l" t="t" r="r" b="b"/>
              <a:pathLst>
                <a:path w="6362" h="3738" extrusionOk="0">
                  <a:moveTo>
                    <a:pt x="1829" y="0"/>
                  </a:moveTo>
                  <a:lnTo>
                    <a:pt x="1392" y="40"/>
                  </a:lnTo>
                  <a:lnTo>
                    <a:pt x="1034" y="40"/>
                  </a:lnTo>
                  <a:lnTo>
                    <a:pt x="478" y="159"/>
                  </a:lnTo>
                  <a:lnTo>
                    <a:pt x="239" y="199"/>
                  </a:lnTo>
                  <a:lnTo>
                    <a:pt x="120" y="239"/>
                  </a:lnTo>
                  <a:lnTo>
                    <a:pt x="40" y="358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80" y="676"/>
                  </a:lnTo>
                  <a:lnTo>
                    <a:pt x="159" y="756"/>
                  </a:lnTo>
                  <a:lnTo>
                    <a:pt x="279" y="795"/>
                  </a:lnTo>
                  <a:lnTo>
                    <a:pt x="398" y="795"/>
                  </a:lnTo>
                  <a:lnTo>
                    <a:pt x="597" y="756"/>
                  </a:lnTo>
                  <a:lnTo>
                    <a:pt x="1114" y="676"/>
                  </a:lnTo>
                  <a:lnTo>
                    <a:pt x="1432" y="636"/>
                  </a:lnTo>
                  <a:lnTo>
                    <a:pt x="2267" y="636"/>
                  </a:lnTo>
                  <a:lnTo>
                    <a:pt x="2704" y="676"/>
                  </a:lnTo>
                  <a:lnTo>
                    <a:pt x="3261" y="835"/>
                  </a:lnTo>
                  <a:lnTo>
                    <a:pt x="3778" y="994"/>
                  </a:lnTo>
                  <a:lnTo>
                    <a:pt x="4255" y="1273"/>
                  </a:lnTo>
                  <a:lnTo>
                    <a:pt x="4652" y="1591"/>
                  </a:lnTo>
                  <a:lnTo>
                    <a:pt x="5010" y="1988"/>
                  </a:lnTo>
                  <a:lnTo>
                    <a:pt x="5328" y="2426"/>
                  </a:lnTo>
                  <a:lnTo>
                    <a:pt x="5567" y="2942"/>
                  </a:lnTo>
                  <a:lnTo>
                    <a:pt x="5766" y="3539"/>
                  </a:lnTo>
                  <a:lnTo>
                    <a:pt x="5805" y="3618"/>
                  </a:lnTo>
                  <a:lnTo>
                    <a:pt x="5885" y="3698"/>
                  </a:lnTo>
                  <a:lnTo>
                    <a:pt x="5964" y="3738"/>
                  </a:lnTo>
                  <a:lnTo>
                    <a:pt x="6123" y="3738"/>
                  </a:lnTo>
                  <a:lnTo>
                    <a:pt x="6243" y="3698"/>
                  </a:lnTo>
                  <a:lnTo>
                    <a:pt x="6322" y="3618"/>
                  </a:lnTo>
                  <a:lnTo>
                    <a:pt x="6362" y="3499"/>
                  </a:lnTo>
                  <a:lnTo>
                    <a:pt x="6362" y="3380"/>
                  </a:lnTo>
                  <a:lnTo>
                    <a:pt x="6203" y="2942"/>
                  </a:lnTo>
                  <a:lnTo>
                    <a:pt x="6044" y="2585"/>
                  </a:lnTo>
                  <a:lnTo>
                    <a:pt x="5885" y="2227"/>
                  </a:lnTo>
                  <a:lnTo>
                    <a:pt x="5686" y="1909"/>
                  </a:lnTo>
                  <a:lnTo>
                    <a:pt x="5487" y="1630"/>
                  </a:lnTo>
                  <a:lnTo>
                    <a:pt x="5249" y="1352"/>
                  </a:lnTo>
                  <a:lnTo>
                    <a:pt x="5050" y="1114"/>
                  </a:lnTo>
                  <a:lnTo>
                    <a:pt x="4811" y="915"/>
                  </a:lnTo>
                  <a:lnTo>
                    <a:pt x="4294" y="597"/>
                  </a:lnTo>
                  <a:lnTo>
                    <a:pt x="3778" y="358"/>
                  </a:lnTo>
                  <a:lnTo>
                    <a:pt x="3261" y="199"/>
                  </a:lnTo>
                  <a:lnTo>
                    <a:pt x="2784" y="80"/>
                  </a:lnTo>
                  <a:lnTo>
                    <a:pt x="2306" y="4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3027;p104">
              <a:extLst>
                <a:ext uri="{FF2B5EF4-FFF2-40B4-BE49-F238E27FC236}">
                  <a16:creationId xmlns:a16="http://schemas.microsoft.com/office/drawing/2014/main" id="{F5A9FA7F-3F74-A524-5D22-7B27F8B4A0F0}"/>
                </a:ext>
              </a:extLst>
            </p:cNvPr>
            <p:cNvSpPr/>
            <p:nvPr/>
          </p:nvSpPr>
          <p:spPr>
            <a:xfrm>
              <a:off x="5848150" y="2006150"/>
              <a:ext cx="159050" cy="93450"/>
            </a:xfrm>
            <a:custGeom>
              <a:avLst/>
              <a:gdLst/>
              <a:ahLst/>
              <a:cxnLst/>
              <a:rect l="l" t="t" r="r" b="b"/>
              <a:pathLst>
                <a:path w="6362" h="3738" fill="none" extrusionOk="0">
                  <a:moveTo>
                    <a:pt x="6044" y="3738"/>
                  </a:moveTo>
                  <a:lnTo>
                    <a:pt x="6044" y="3738"/>
                  </a:lnTo>
                  <a:lnTo>
                    <a:pt x="5964" y="3738"/>
                  </a:lnTo>
                  <a:lnTo>
                    <a:pt x="5885" y="3698"/>
                  </a:lnTo>
                  <a:lnTo>
                    <a:pt x="5805" y="3618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2"/>
                  </a:lnTo>
                  <a:lnTo>
                    <a:pt x="5328" y="2426"/>
                  </a:lnTo>
                  <a:lnTo>
                    <a:pt x="5010" y="1988"/>
                  </a:lnTo>
                  <a:lnTo>
                    <a:pt x="4652" y="1591"/>
                  </a:lnTo>
                  <a:lnTo>
                    <a:pt x="4255" y="1273"/>
                  </a:lnTo>
                  <a:lnTo>
                    <a:pt x="3778" y="994"/>
                  </a:lnTo>
                  <a:lnTo>
                    <a:pt x="3261" y="835"/>
                  </a:lnTo>
                  <a:lnTo>
                    <a:pt x="2704" y="676"/>
                  </a:lnTo>
                  <a:lnTo>
                    <a:pt x="2704" y="676"/>
                  </a:lnTo>
                  <a:lnTo>
                    <a:pt x="2267" y="636"/>
                  </a:lnTo>
                  <a:lnTo>
                    <a:pt x="1829" y="636"/>
                  </a:lnTo>
                  <a:lnTo>
                    <a:pt x="1432" y="636"/>
                  </a:lnTo>
                  <a:lnTo>
                    <a:pt x="1114" y="676"/>
                  </a:lnTo>
                  <a:lnTo>
                    <a:pt x="597" y="756"/>
                  </a:lnTo>
                  <a:lnTo>
                    <a:pt x="398" y="795"/>
                  </a:lnTo>
                  <a:lnTo>
                    <a:pt x="398" y="795"/>
                  </a:lnTo>
                  <a:lnTo>
                    <a:pt x="279" y="795"/>
                  </a:lnTo>
                  <a:lnTo>
                    <a:pt x="159" y="756"/>
                  </a:lnTo>
                  <a:lnTo>
                    <a:pt x="80" y="676"/>
                  </a:lnTo>
                  <a:lnTo>
                    <a:pt x="40" y="59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358"/>
                  </a:lnTo>
                  <a:lnTo>
                    <a:pt x="120" y="23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478" y="159"/>
                  </a:lnTo>
                  <a:lnTo>
                    <a:pt x="1034" y="40"/>
                  </a:lnTo>
                  <a:lnTo>
                    <a:pt x="1392" y="40"/>
                  </a:lnTo>
                  <a:lnTo>
                    <a:pt x="1829" y="0"/>
                  </a:lnTo>
                  <a:lnTo>
                    <a:pt x="2306" y="40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261" y="199"/>
                  </a:lnTo>
                  <a:lnTo>
                    <a:pt x="3778" y="358"/>
                  </a:lnTo>
                  <a:lnTo>
                    <a:pt x="4294" y="597"/>
                  </a:lnTo>
                  <a:lnTo>
                    <a:pt x="4811" y="915"/>
                  </a:lnTo>
                  <a:lnTo>
                    <a:pt x="5050" y="1114"/>
                  </a:lnTo>
                  <a:lnTo>
                    <a:pt x="5249" y="1352"/>
                  </a:lnTo>
                  <a:lnTo>
                    <a:pt x="5487" y="1630"/>
                  </a:lnTo>
                  <a:lnTo>
                    <a:pt x="5686" y="1909"/>
                  </a:lnTo>
                  <a:lnTo>
                    <a:pt x="5885" y="2227"/>
                  </a:lnTo>
                  <a:lnTo>
                    <a:pt x="6044" y="2585"/>
                  </a:lnTo>
                  <a:lnTo>
                    <a:pt x="6203" y="2942"/>
                  </a:lnTo>
                  <a:lnTo>
                    <a:pt x="6362" y="3380"/>
                  </a:lnTo>
                  <a:lnTo>
                    <a:pt x="6362" y="3380"/>
                  </a:lnTo>
                  <a:lnTo>
                    <a:pt x="6362" y="3499"/>
                  </a:lnTo>
                  <a:lnTo>
                    <a:pt x="6322" y="3618"/>
                  </a:lnTo>
                  <a:lnTo>
                    <a:pt x="6243" y="3698"/>
                  </a:lnTo>
                  <a:lnTo>
                    <a:pt x="6123" y="3738"/>
                  </a:lnTo>
                  <a:lnTo>
                    <a:pt x="6123" y="3738"/>
                  </a:lnTo>
                  <a:lnTo>
                    <a:pt x="6044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3028;p104">
              <a:extLst>
                <a:ext uri="{FF2B5EF4-FFF2-40B4-BE49-F238E27FC236}">
                  <a16:creationId xmlns:a16="http://schemas.microsoft.com/office/drawing/2014/main" id="{6FA1080E-D153-7698-7235-E6045490C610}"/>
                </a:ext>
              </a:extLst>
            </p:cNvPr>
            <p:cNvSpPr/>
            <p:nvPr/>
          </p:nvSpPr>
          <p:spPr>
            <a:xfrm>
              <a:off x="5813350" y="2051875"/>
              <a:ext cx="159075" cy="93450"/>
            </a:xfrm>
            <a:custGeom>
              <a:avLst/>
              <a:gdLst/>
              <a:ahLst/>
              <a:cxnLst/>
              <a:rect l="l" t="t" r="r" b="b"/>
              <a:pathLst>
                <a:path w="6363" h="3738" extrusionOk="0">
                  <a:moveTo>
                    <a:pt x="1392" y="0"/>
                  </a:moveTo>
                  <a:lnTo>
                    <a:pt x="1035" y="40"/>
                  </a:lnTo>
                  <a:lnTo>
                    <a:pt x="478" y="120"/>
                  </a:lnTo>
                  <a:lnTo>
                    <a:pt x="239" y="199"/>
                  </a:lnTo>
                  <a:lnTo>
                    <a:pt x="120" y="239"/>
                  </a:lnTo>
                  <a:lnTo>
                    <a:pt x="41" y="318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80" y="676"/>
                  </a:lnTo>
                  <a:lnTo>
                    <a:pt x="160" y="756"/>
                  </a:lnTo>
                  <a:lnTo>
                    <a:pt x="279" y="795"/>
                  </a:lnTo>
                  <a:lnTo>
                    <a:pt x="398" y="795"/>
                  </a:lnTo>
                  <a:lnTo>
                    <a:pt x="597" y="716"/>
                  </a:lnTo>
                  <a:lnTo>
                    <a:pt x="1114" y="636"/>
                  </a:lnTo>
                  <a:lnTo>
                    <a:pt x="1472" y="636"/>
                  </a:lnTo>
                  <a:lnTo>
                    <a:pt x="1830" y="597"/>
                  </a:lnTo>
                  <a:lnTo>
                    <a:pt x="2267" y="636"/>
                  </a:lnTo>
                  <a:lnTo>
                    <a:pt x="2704" y="676"/>
                  </a:lnTo>
                  <a:lnTo>
                    <a:pt x="3261" y="795"/>
                  </a:lnTo>
                  <a:lnTo>
                    <a:pt x="3778" y="994"/>
                  </a:lnTo>
                  <a:lnTo>
                    <a:pt x="4255" y="1273"/>
                  </a:lnTo>
                  <a:lnTo>
                    <a:pt x="4653" y="1591"/>
                  </a:lnTo>
                  <a:lnTo>
                    <a:pt x="5011" y="1988"/>
                  </a:lnTo>
                  <a:lnTo>
                    <a:pt x="5329" y="2426"/>
                  </a:lnTo>
                  <a:lnTo>
                    <a:pt x="5567" y="2942"/>
                  </a:lnTo>
                  <a:lnTo>
                    <a:pt x="5766" y="3539"/>
                  </a:lnTo>
                  <a:lnTo>
                    <a:pt x="5806" y="3618"/>
                  </a:lnTo>
                  <a:lnTo>
                    <a:pt x="5885" y="3698"/>
                  </a:lnTo>
                  <a:lnTo>
                    <a:pt x="5965" y="3738"/>
                  </a:lnTo>
                  <a:lnTo>
                    <a:pt x="6124" y="3738"/>
                  </a:lnTo>
                  <a:lnTo>
                    <a:pt x="6243" y="3658"/>
                  </a:lnTo>
                  <a:lnTo>
                    <a:pt x="6323" y="3579"/>
                  </a:lnTo>
                  <a:lnTo>
                    <a:pt x="6362" y="3459"/>
                  </a:lnTo>
                  <a:lnTo>
                    <a:pt x="6362" y="3340"/>
                  </a:lnTo>
                  <a:lnTo>
                    <a:pt x="6203" y="2942"/>
                  </a:lnTo>
                  <a:lnTo>
                    <a:pt x="6044" y="2545"/>
                  </a:lnTo>
                  <a:lnTo>
                    <a:pt x="5885" y="2187"/>
                  </a:lnTo>
                  <a:lnTo>
                    <a:pt x="5686" y="1869"/>
                  </a:lnTo>
                  <a:lnTo>
                    <a:pt x="5488" y="1591"/>
                  </a:lnTo>
                  <a:lnTo>
                    <a:pt x="5289" y="1352"/>
                  </a:lnTo>
                  <a:lnTo>
                    <a:pt x="5050" y="1113"/>
                  </a:lnTo>
                  <a:lnTo>
                    <a:pt x="4812" y="915"/>
                  </a:lnTo>
                  <a:lnTo>
                    <a:pt x="4295" y="597"/>
                  </a:lnTo>
                  <a:lnTo>
                    <a:pt x="3778" y="358"/>
                  </a:lnTo>
                  <a:lnTo>
                    <a:pt x="3301" y="199"/>
                  </a:lnTo>
                  <a:lnTo>
                    <a:pt x="2784" y="80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3029;p104">
              <a:extLst>
                <a:ext uri="{FF2B5EF4-FFF2-40B4-BE49-F238E27FC236}">
                  <a16:creationId xmlns:a16="http://schemas.microsoft.com/office/drawing/2014/main" id="{F13EB3FB-75DD-3DBC-587C-51168A4C94C7}"/>
                </a:ext>
              </a:extLst>
            </p:cNvPr>
            <p:cNvSpPr/>
            <p:nvPr/>
          </p:nvSpPr>
          <p:spPr>
            <a:xfrm>
              <a:off x="5813350" y="2051875"/>
              <a:ext cx="159075" cy="93450"/>
            </a:xfrm>
            <a:custGeom>
              <a:avLst/>
              <a:gdLst/>
              <a:ahLst/>
              <a:cxnLst/>
              <a:rect l="l" t="t" r="r" b="b"/>
              <a:pathLst>
                <a:path w="6363" h="3738" fill="none" extrusionOk="0">
                  <a:moveTo>
                    <a:pt x="6044" y="3738"/>
                  </a:moveTo>
                  <a:lnTo>
                    <a:pt x="6044" y="3738"/>
                  </a:lnTo>
                  <a:lnTo>
                    <a:pt x="5965" y="3738"/>
                  </a:lnTo>
                  <a:lnTo>
                    <a:pt x="5885" y="3698"/>
                  </a:lnTo>
                  <a:lnTo>
                    <a:pt x="5806" y="3618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2"/>
                  </a:lnTo>
                  <a:lnTo>
                    <a:pt x="5329" y="2426"/>
                  </a:lnTo>
                  <a:lnTo>
                    <a:pt x="5011" y="1988"/>
                  </a:lnTo>
                  <a:lnTo>
                    <a:pt x="4653" y="1591"/>
                  </a:lnTo>
                  <a:lnTo>
                    <a:pt x="4255" y="1273"/>
                  </a:lnTo>
                  <a:lnTo>
                    <a:pt x="3778" y="994"/>
                  </a:lnTo>
                  <a:lnTo>
                    <a:pt x="3261" y="795"/>
                  </a:lnTo>
                  <a:lnTo>
                    <a:pt x="2704" y="676"/>
                  </a:lnTo>
                  <a:lnTo>
                    <a:pt x="2704" y="676"/>
                  </a:lnTo>
                  <a:lnTo>
                    <a:pt x="2267" y="636"/>
                  </a:lnTo>
                  <a:lnTo>
                    <a:pt x="1830" y="597"/>
                  </a:lnTo>
                  <a:lnTo>
                    <a:pt x="1472" y="636"/>
                  </a:lnTo>
                  <a:lnTo>
                    <a:pt x="1114" y="636"/>
                  </a:lnTo>
                  <a:lnTo>
                    <a:pt x="597" y="716"/>
                  </a:lnTo>
                  <a:lnTo>
                    <a:pt x="398" y="795"/>
                  </a:lnTo>
                  <a:lnTo>
                    <a:pt x="398" y="795"/>
                  </a:lnTo>
                  <a:lnTo>
                    <a:pt x="279" y="795"/>
                  </a:lnTo>
                  <a:lnTo>
                    <a:pt x="160" y="756"/>
                  </a:lnTo>
                  <a:lnTo>
                    <a:pt x="80" y="676"/>
                  </a:lnTo>
                  <a:lnTo>
                    <a:pt x="41" y="557"/>
                  </a:lnTo>
                  <a:lnTo>
                    <a:pt x="41" y="557"/>
                  </a:lnTo>
                  <a:lnTo>
                    <a:pt x="1" y="438"/>
                  </a:lnTo>
                  <a:lnTo>
                    <a:pt x="41" y="318"/>
                  </a:lnTo>
                  <a:lnTo>
                    <a:pt x="120" y="23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478" y="120"/>
                  </a:lnTo>
                  <a:lnTo>
                    <a:pt x="1035" y="40"/>
                  </a:lnTo>
                  <a:lnTo>
                    <a:pt x="1392" y="0"/>
                  </a:lnTo>
                  <a:lnTo>
                    <a:pt x="1830" y="0"/>
                  </a:lnTo>
                  <a:lnTo>
                    <a:pt x="2307" y="0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301" y="199"/>
                  </a:lnTo>
                  <a:lnTo>
                    <a:pt x="3778" y="358"/>
                  </a:lnTo>
                  <a:lnTo>
                    <a:pt x="4295" y="597"/>
                  </a:lnTo>
                  <a:lnTo>
                    <a:pt x="4812" y="915"/>
                  </a:lnTo>
                  <a:lnTo>
                    <a:pt x="5050" y="1113"/>
                  </a:lnTo>
                  <a:lnTo>
                    <a:pt x="5289" y="1352"/>
                  </a:lnTo>
                  <a:lnTo>
                    <a:pt x="5488" y="1591"/>
                  </a:lnTo>
                  <a:lnTo>
                    <a:pt x="5686" y="1869"/>
                  </a:lnTo>
                  <a:lnTo>
                    <a:pt x="5885" y="2187"/>
                  </a:lnTo>
                  <a:lnTo>
                    <a:pt x="6044" y="2545"/>
                  </a:lnTo>
                  <a:lnTo>
                    <a:pt x="6203" y="2942"/>
                  </a:lnTo>
                  <a:lnTo>
                    <a:pt x="6362" y="3340"/>
                  </a:lnTo>
                  <a:lnTo>
                    <a:pt x="6362" y="3340"/>
                  </a:lnTo>
                  <a:lnTo>
                    <a:pt x="6362" y="3459"/>
                  </a:lnTo>
                  <a:lnTo>
                    <a:pt x="6323" y="3579"/>
                  </a:lnTo>
                  <a:lnTo>
                    <a:pt x="6243" y="3658"/>
                  </a:lnTo>
                  <a:lnTo>
                    <a:pt x="6124" y="3738"/>
                  </a:lnTo>
                  <a:lnTo>
                    <a:pt x="6124" y="3738"/>
                  </a:lnTo>
                  <a:lnTo>
                    <a:pt x="6044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3030;p104">
              <a:extLst>
                <a:ext uri="{FF2B5EF4-FFF2-40B4-BE49-F238E27FC236}">
                  <a16:creationId xmlns:a16="http://schemas.microsoft.com/office/drawing/2014/main" id="{9CEA6C6F-BCB7-2D10-3EE5-374CF65178E0}"/>
                </a:ext>
              </a:extLst>
            </p:cNvPr>
            <p:cNvSpPr/>
            <p:nvPr/>
          </p:nvSpPr>
          <p:spPr>
            <a:xfrm>
              <a:off x="57765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extrusionOk="0">
                  <a:moveTo>
                    <a:pt x="1830" y="1"/>
                  </a:moveTo>
                  <a:lnTo>
                    <a:pt x="1392" y="41"/>
                  </a:lnTo>
                  <a:lnTo>
                    <a:pt x="1034" y="80"/>
                  </a:lnTo>
                  <a:lnTo>
                    <a:pt x="438" y="160"/>
                  </a:lnTo>
                  <a:lnTo>
                    <a:pt x="239" y="200"/>
                  </a:lnTo>
                  <a:lnTo>
                    <a:pt x="120" y="279"/>
                  </a:lnTo>
                  <a:lnTo>
                    <a:pt x="41" y="359"/>
                  </a:lnTo>
                  <a:lnTo>
                    <a:pt x="1" y="478"/>
                  </a:lnTo>
                  <a:lnTo>
                    <a:pt x="1" y="597"/>
                  </a:lnTo>
                  <a:lnTo>
                    <a:pt x="80" y="677"/>
                  </a:lnTo>
                  <a:lnTo>
                    <a:pt x="160" y="756"/>
                  </a:lnTo>
                  <a:lnTo>
                    <a:pt x="279" y="796"/>
                  </a:lnTo>
                  <a:lnTo>
                    <a:pt x="398" y="796"/>
                  </a:lnTo>
                  <a:lnTo>
                    <a:pt x="597" y="756"/>
                  </a:lnTo>
                  <a:lnTo>
                    <a:pt x="1114" y="677"/>
                  </a:lnTo>
                  <a:lnTo>
                    <a:pt x="1432" y="637"/>
                  </a:lnTo>
                  <a:lnTo>
                    <a:pt x="2267" y="637"/>
                  </a:lnTo>
                  <a:lnTo>
                    <a:pt x="2704" y="677"/>
                  </a:lnTo>
                  <a:lnTo>
                    <a:pt x="3261" y="836"/>
                  </a:lnTo>
                  <a:lnTo>
                    <a:pt x="3778" y="1035"/>
                  </a:lnTo>
                  <a:lnTo>
                    <a:pt x="4255" y="1273"/>
                  </a:lnTo>
                  <a:lnTo>
                    <a:pt x="4653" y="1591"/>
                  </a:lnTo>
                  <a:lnTo>
                    <a:pt x="5010" y="1989"/>
                  </a:lnTo>
                  <a:lnTo>
                    <a:pt x="5329" y="2426"/>
                  </a:lnTo>
                  <a:lnTo>
                    <a:pt x="5567" y="2943"/>
                  </a:lnTo>
                  <a:lnTo>
                    <a:pt x="5766" y="3539"/>
                  </a:lnTo>
                  <a:lnTo>
                    <a:pt x="5806" y="3619"/>
                  </a:lnTo>
                  <a:lnTo>
                    <a:pt x="5845" y="3698"/>
                  </a:lnTo>
                  <a:lnTo>
                    <a:pt x="5965" y="3738"/>
                  </a:lnTo>
                  <a:lnTo>
                    <a:pt x="6044" y="3778"/>
                  </a:lnTo>
                  <a:lnTo>
                    <a:pt x="6124" y="3738"/>
                  </a:lnTo>
                  <a:lnTo>
                    <a:pt x="6243" y="3698"/>
                  </a:lnTo>
                  <a:lnTo>
                    <a:pt x="6322" y="3619"/>
                  </a:lnTo>
                  <a:lnTo>
                    <a:pt x="6362" y="3500"/>
                  </a:lnTo>
                  <a:lnTo>
                    <a:pt x="6322" y="3380"/>
                  </a:lnTo>
                  <a:lnTo>
                    <a:pt x="6203" y="2943"/>
                  </a:lnTo>
                  <a:lnTo>
                    <a:pt x="6044" y="2585"/>
                  </a:lnTo>
                  <a:lnTo>
                    <a:pt x="5885" y="2227"/>
                  </a:lnTo>
                  <a:lnTo>
                    <a:pt x="5686" y="1909"/>
                  </a:lnTo>
                  <a:lnTo>
                    <a:pt x="5488" y="1631"/>
                  </a:lnTo>
                  <a:lnTo>
                    <a:pt x="5249" y="1353"/>
                  </a:lnTo>
                  <a:lnTo>
                    <a:pt x="5010" y="1154"/>
                  </a:lnTo>
                  <a:lnTo>
                    <a:pt x="4772" y="955"/>
                  </a:lnTo>
                  <a:lnTo>
                    <a:pt x="4295" y="597"/>
                  </a:lnTo>
                  <a:lnTo>
                    <a:pt x="3778" y="359"/>
                  </a:lnTo>
                  <a:lnTo>
                    <a:pt x="3261" y="200"/>
                  </a:lnTo>
                  <a:lnTo>
                    <a:pt x="2784" y="80"/>
                  </a:lnTo>
                  <a:lnTo>
                    <a:pt x="2307" y="41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3031;p104">
              <a:extLst>
                <a:ext uri="{FF2B5EF4-FFF2-40B4-BE49-F238E27FC236}">
                  <a16:creationId xmlns:a16="http://schemas.microsoft.com/office/drawing/2014/main" id="{6B165598-C1F9-E4A4-8E5F-891E83DD6E02}"/>
                </a:ext>
              </a:extLst>
            </p:cNvPr>
            <p:cNvSpPr/>
            <p:nvPr/>
          </p:nvSpPr>
          <p:spPr>
            <a:xfrm>
              <a:off x="57765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fill="none" extrusionOk="0">
                  <a:moveTo>
                    <a:pt x="6044" y="3778"/>
                  </a:moveTo>
                  <a:lnTo>
                    <a:pt x="6044" y="3778"/>
                  </a:lnTo>
                  <a:lnTo>
                    <a:pt x="5965" y="3738"/>
                  </a:lnTo>
                  <a:lnTo>
                    <a:pt x="5845" y="3698"/>
                  </a:lnTo>
                  <a:lnTo>
                    <a:pt x="5806" y="3619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3"/>
                  </a:lnTo>
                  <a:lnTo>
                    <a:pt x="5329" y="2426"/>
                  </a:lnTo>
                  <a:lnTo>
                    <a:pt x="5010" y="1989"/>
                  </a:lnTo>
                  <a:lnTo>
                    <a:pt x="4653" y="1591"/>
                  </a:lnTo>
                  <a:lnTo>
                    <a:pt x="4255" y="1273"/>
                  </a:lnTo>
                  <a:lnTo>
                    <a:pt x="3778" y="1035"/>
                  </a:lnTo>
                  <a:lnTo>
                    <a:pt x="3261" y="836"/>
                  </a:lnTo>
                  <a:lnTo>
                    <a:pt x="2704" y="677"/>
                  </a:lnTo>
                  <a:lnTo>
                    <a:pt x="2704" y="677"/>
                  </a:lnTo>
                  <a:lnTo>
                    <a:pt x="2267" y="637"/>
                  </a:lnTo>
                  <a:lnTo>
                    <a:pt x="1830" y="637"/>
                  </a:lnTo>
                  <a:lnTo>
                    <a:pt x="1432" y="637"/>
                  </a:lnTo>
                  <a:lnTo>
                    <a:pt x="1114" y="677"/>
                  </a:lnTo>
                  <a:lnTo>
                    <a:pt x="597" y="756"/>
                  </a:lnTo>
                  <a:lnTo>
                    <a:pt x="398" y="796"/>
                  </a:lnTo>
                  <a:lnTo>
                    <a:pt x="398" y="796"/>
                  </a:lnTo>
                  <a:lnTo>
                    <a:pt x="279" y="796"/>
                  </a:lnTo>
                  <a:lnTo>
                    <a:pt x="160" y="756"/>
                  </a:lnTo>
                  <a:lnTo>
                    <a:pt x="80" y="677"/>
                  </a:lnTo>
                  <a:lnTo>
                    <a:pt x="1" y="597"/>
                  </a:lnTo>
                  <a:lnTo>
                    <a:pt x="1" y="597"/>
                  </a:lnTo>
                  <a:lnTo>
                    <a:pt x="1" y="478"/>
                  </a:lnTo>
                  <a:lnTo>
                    <a:pt x="41" y="359"/>
                  </a:lnTo>
                  <a:lnTo>
                    <a:pt x="120" y="279"/>
                  </a:lnTo>
                  <a:lnTo>
                    <a:pt x="239" y="200"/>
                  </a:lnTo>
                  <a:lnTo>
                    <a:pt x="239" y="200"/>
                  </a:lnTo>
                  <a:lnTo>
                    <a:pt x="438" y="160"/>
                  </a:lnTo>
                  <a:lnTo>
                    <a:pt x="1034" y="80"/>
                  </a:lnTo>
                  <a:lnTo>
                    <a:pt x="1392" y="41"/>
                  </a:lnTo>
                  <a:lnTo>
                    <a:pt x="1830" y="1"/>
                  </a:lnTo>
                  <a:lnTo>
                    <a:pt x="2307" y="41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261" y="200"/>
                  </a:lnTo>
                  <a:lnTo>
                    <a:pt x="3778" y="359"/>
                  </a:lnTo>
                  <a:lnTo>
                    <a:pt x="4295" y="597"/>
                  </a:lnTo>
                  <a:lnTo>
                    <a:pt x="4772" y="955"/>
                  </a:lnTo>
                  <a:lnTo>
                    <a:pt x="5010" y="1154"/>
                  </a:lnTo>
                  <a:lnTo>
                    <a:pt x="5249" y="1353"/>
                  </a:lnTo>
                  <a:lnTo>
                    <a:pt x="5488" y="1631"/>
                  </a:lnTo>
                  <a:lnTo>
                    <a:pt x="5686" y="1909"/>
                  </a:lnTo>
                  <a:lnTo>
                    <a:pt x="5885" y="2227"/>
                  </a:lnTo>
                  <a:lnTo>
                    <a:pt x="6044" y="2585"/>
                  </a:lnTo>
                  <a:lnTo>
                    <a:pt x="6203" y="2943"/>
                  </a:lnTo>
                  <a:lnTo>
                    <a:pt x="6322" y="3380"/>
                  </a:lnTo>
                  <a:lnTo>
                    <a:pt x="6322" y="3380"/>
                  </a:lnTo>
                  <a:lnTo>
                    <a:pt x="6362" y="3500"/>
                  </a:lnTo>
                  <a:lnTo>
                    <a:pt x="6322" y="3619"/>
                  </a:lnTo>
                  <a:lnTo>
                    <a:pt x="6243" y="3698"/>
                  </a:lnTo>
                  <a:lnTo>
                    <a:pt x="6124" y="3738"/>
                  </a:lnTo>
                  <a:lnTo>
                    <a:pt x="6124" y="3738"/>
                  </a:lnTo>
                  <a:lnTo>
                    <a:pt x="6044" y="3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3032;p104">
              <a:extLst>
                <a:ext uri="{FF2B5EF4-FFF2-40B4-BE49-F238E27FC236}">
                  <a16:creationId xmlns:a16="http://schemas.microsoft.com/office/drawing/2014/main" id="{EC04BEF4-C4EB-E8BB-5627-E788DB52A530}"/>
                </a:ext>
              </a:extLst>
            </p:cNvPr>
            <p:cNvSpPr/>
            <p:nvPr/>
          </p:nvSpPr>
          <p:spPr>
            <a:xfrm>
              <a:off x="5341225" y="2006150"/>
              <a:ext cx="158050" cy="93450"/>
            </a:xfrm>
            <a:custGeom>
              <a:avLst/>
              <a:gdLst/>
              <a:ahLst/>
              <a:cxnLst/>
              <a:rect l="l" t="t" r="r" b="b"/>
              <a:pathLst>
                <a:path w="6322" h="3738" extrusionOk="0">
                  <a:moveTo>
                    <a:pt x="4533" y="0"/>
                  </a:moveTo>
                  <a:lnTo>
                    <a:pt x="4056" y="40"/>
                  </a:lnTo>
                  <a:lnTo>
                    <a:pt x="3579" y="80"/>
                  </a:lnTo>
                  <a:lnTo>
                    <a:pt x="3062" y="199"/>
                  </a:lnTo>
                  <a:lnTo>
                    <a:pt x="2585" y="358"/>
                  </a:lnTo>
                  <a:lnTo>
                    <a:pt x="2068" y="597"/>
                  </a:lnTo>
                  <a:lnTo>
                    <a:pt x="1551" y="915"/>
                  </a:lnTo>
                  <a:lnTo>
                    <a:pt x="1312" y="1114"/>
                  </a:lnTo>
                  <a:lnTo>
                    <a:pt x="1074" y="1352"/>
                  </a:lnTo>
                  <a:lnTo>
                    <a:pt x="875" y="1630"/>
                  </a:lnTo>
                  <a:lnTo>
                    <a:pt x="676" y="1909"/>
                  </a:lnTo>
                  <a:lnTo>
                    <a:pt x="477" y="2227"/>
                  </a:lnTo>
                  <a:lnTo>
                    <a:pt x="279" y="2585"/>
                  </a:lnTo>
                  <a:lnTo>
                    <a:pt x="159" y="2942"/>
                  </a:lnTo>
                  <a:lnTo>
                    <a:pt x="0" y="3380"/>
                  </a:lnTo>
                  <a:lnTo>
                    <a:pt x="0" y="3499"/>
                  </a:lnTo>
                  <a:lnTo>
                    <a:pt x="40" y="3618"/>
                  </a:lnTo>
                  <a:lnTo>
                    <a:pt x="119" y="3698"/>
                  </a:lnTo>
                  <a:lnTo>
                    <a:pt x="199" y="3738"/>
                  </a:lnTo>
                  <a:lnTo>
                    <a:pt x="398" y="3738"/>
                  </a:lnTo>
                  <a:lnTo>
                    <a:pt x="477" y="3698"/>
                  </a:lnTo>
                  <a:lnTo>
                    <a:pt x="557" y="3618"/>
                  </a:lnTo>
                  <a:lnTo>
                    <a:pt x="597" y="3539"/>
                  </a:lnTo>
                  <a:lnTo>
                    <a:pt x="795" y="2942"/>
                  </a:lnTo>
                  <a:lnTo>
                    <a:pt x="1034" y="2426"/>
                  </a:lnTo>
                  <a:lnTo>
                    <a:pt x="1352" y="1988"/>
                  </a:lnTo>
                  <a:lnTo>
                    <a:pt x="1710" y="1591"/>
                  </a:lnTo>
                  <a:lnTo>
                    <a:pt x="2107" y="1273"/>
                  </a:lnTo>
                  <a:lnTo>
                    <a:pt x="2585" y="1034"/>
                  </a:lnTo>
                  <a:lnTo>
                    <a:pt x="3062" y="835"/>
                  </a:lnTo>
                  <a:lnTo>
                    <a:pt x="3658" y="676"/>
                  </a:lnTo>
                  <a:lnTo>
                    <a:pt x="4095" y="636"/>
                  </a:lnTo>
                  <a:lnTo>
                    <a:pt x="4891" y="636"/>
                  </a:lnTo>
                  <a:lnTo>
                    <a:pt x="5248" y="676"/>
                  </a:lnTo>
                  <a:lnTo>
                    <a:pt x="5765" y="756"/>
                  </a:lnTo>
                  <a:lnTo>
                    <a:pt x="5964" y="795"/>
                  </a:lnTo>
                  <a:lnTo>
                    <a:pt x="6083" y="795"/>
                  </a:lnTo>
                  <a:lnTo>
                    <a:pt x="6203" y="756"/>
                  </a:lnTo>
                  <a:lnTo>
                    <a:pt x="6282" y="676"/>
                  </a:lnTo>
                  <a:lnTo>
                    <a:pt x="6322" y="597"/>
                  </a:lnTo>
                  <a:lnTo>
                    <a:pt x="6322" y="438"/>
                  </a:lnTo>
                  <a:lnTo>
                    <a:pt x="6322" y="358"/>
                  </a:lnTo>
                  <a:lnTo>
                    <a:pt x="6242" y="239"/>
                  </a:lnTo>
                  <a:lnTo>
                    <a:pt x="6123" y="199"/>
                  </a:lnTo>
                  <a:lnTo>
                    <a:pt x="5885" y="159"/>
                  </a:lnTo>
                  <a:lnTo>
                    <a:pt x="5328" y="40"/>
                  </a:lnTo>
                  <a:lnTo>
                    <a:pt x="4930" y="40"/>
                  </a:lnTo>
                  <a:lnTo>
                    <a:pt x="4533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3033;p104">
              <a:extLst>
                <a:ext uri="{FF2B5EF4-FFF2-40B4-BE49-F238E27FC236}">
                  <a16:creationId xmlns:a16="http://schemas.microsoft.com/office/drawing/2014/main" id="{C37F1EB4-E0F4-91E7-7512-C9198E310D36}"/>
                </a:ext>
              </a:extLst>
            </p:cNvPr>
            <p:cNvSpPr/>
            <p:nvPr/>
          </p:nvSpPr>
          <p:spPr>
            <a:xfrm>
              <a:off x="5376000" y="2051875"/>
              <a:ext cx="158075" cy="93450"/>
            </a:xfrm>
            <a:custGeom>
              <a:avLst/>
              <a:gdLst/>
              <a:ahLst/>
              <a:cxnLst/>
              <a:rect l="l" t="t" r="r" b="b"/>
              <a:pathLst>
                <a:path w="6323" h="3738" extrusionOk="0">
                  <a:moveTo>
                    <a:pt x="4056" y="0"/>
                  </a:moveTo>
                  <a:lnTo>
                    <a:pt x="3579" y="80"/>
                  </a:lnTo>
                  <a:lnTo>
                    <a:pt x="3062" y="199"/>
                  </a:lnTo>
                  <a:lnTo>
                    <a:pt x="2545" y="358"/>
                  </a:lnTo>
                  <a:lnTo>
                    <a:pt x="2068" y="597"/>
                  </a:lnTo>
                  <a:lnTo>
                    <a:pt x="1551" y="915"/>
                  </a:lnTo>
                  <a:lnTo>
                    <a:pt x="1313" y="1113"/>
                  </a:lnTo>
                  <a:lnTo>
                    <a:pt x="1074" y="1352"/>
                  </a:lnTo>
                  <a:lnTo>
                    <a:pt x="875" y="1591"/>
                  </a:lnTo>
                  <a:lnTo>
                    <a:pt x="677" y="1869"/>
                  </a:lnTo>
                  <a:lnTo>
                    <a:pt x="478" y="2187"/>
                  </a:lnTo>
                  <a:lnTo>
                    <a:pt x="279" y="2545"/>
                  </a:lnTo>
                  <a:lnTo>
                    <a:pt x="120" y="2942"/>
                  </a:lnTo>
                  <a:lnTo>
                    <a:pt x="1" y="3340"/>
                  </a:lnTo>
                  <a:lnTo>
                    <a:pt x="1" y="3459"/>
                  </a:lnTo>
                  <a:lnTo>
                    <a:pt x="41" y="3579"/>
                  </a:lnTo>
                  <a:lnTo>
                    <a:pt x="120" y="3658"/>
                  </a:lnTo>
                  <a:lnTo>
                    <a:pt x="200" y="3738"/>
                  </a:lnTo>
                  <a:lnTo>
                    <a:pt x="398" y="3738"/>
                  </a:lnTo>
                  <a:lnTo>
                    <a:pt x="478" y="3698"/>
                  </a:lnTo>
                  <a:lnTo>
                    <a:pt x="557" y="3618"/>
                  </a:lnTo>
                  <a:lnTo>
                    <a:pt x="597" y="3539"/>
                  </a:lnTo>
                  <a:lnTo>
                    <a:pt x="796" y="2942"/>
                  </a:lnTo>
                  <a:lnTo>
                    <a:pt x="1035" y="2426"/>
                  </a:lnTo>
                  <a:lnTo>
                    <a:pt x="1353" y="1988"/>
                  </a:lnTo>
                  <a:lnTo>
                    <a:pt x="1710" y="1591"/>
                  </a:lnTo>
                  <a:lnTo>
                    <a:pt x="2108" y="1273"/>
                  </a:lnTo>
                  <a:lnTo>
                    <a:pt x="2545" y="994"/>
                  </a:lnTo>
                  <a:lnTo>
                    <a:pt x="3062" y="795"/>
                  </a:lnTo>
                  <a:lnTo>
                    <a:pt x="3659" y="676"/>
                  </a:lnTo>
                  <a:lnTo>
                    <a:pt x="4096" y="636"/>
                  </a:lnTo>
                  <a:lnTo>
                    <a:pt x="4494" y="597"/>
                  </a:lnTo>
                  <a:lnTo>
                    <a:pt x="4891" y="636"/>
                  </a:lnTo>
                  <a:lnTo>
                    <a:pt x="5249" y="636"/>
                  </a:lnTo>
                  <a:lnTo>
                    <a:pt x="5766" y="716"/>
                  </a:lnTo>
                  <a:lnTo>
                    <a:pt x="5965" y="795"/>
                  </a:lnTo>
                  <a:lnTo>
                    <a:pt x="6084" y="795"/>
                  </a:lnTo>
                  <a:lnTo>
                    <a:pt x="6203" y="756"/>
                  </a:lnTo>
                  <a:lnTo>
                    <a:pt x="6283" y="676"/>
                  </a:lnTo>
                  <a:lnTo>
                    <a:pt x="6322" y="557"/>
                  </a:lnTo>
                  <a:lnTo>
                    <a:pt x="6322" y="438"/>
                  </a:lnTo>
                  <a:lnTo>
                    <a:pt x="6283" y="318"/>
                  </a:lnTo>
                  <a:lnTo>
                    <a:pt x="6243" y="239"/>
                  </a:lnTo>
                  <a:lnTo>
                    <a:pt x="6124" y="199"/>
                  </a:lnTo>
                  <a:lnTo>
                    <a:pt x="5885" y="120"/>
                  </a:lnTo>
                  <a:lnTo>
                    <a:pt x="5329" y="4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3034;p104">
              <a:extLst>
                <a:ext uri="{FF2B5EF4-FFF2-40B4-BE49-F238E27FC236}">
                  <a16:creationId xmlns:a16="http://schemas.microsoft.com/office/drawing/2014/main" id="{2AF5133F-B97E-D400-B73A-6915926A497C}"/>
                </a:ext>
              </a:extLst>
            </p:cNvPr>
            <p:cNvSpPr/>
            <p:nvPr/>
          </p:nvSpPr>
          <p:spPr>
            <a:xfrm>
              <a:off x="5376000" y="2051875"/>
              <a:ext cx="158075" cy="93450"/>
            </a:xfrm>
            <a:custGeom>
              <a:avLst/>
              <a:gdLst/>
              <a:ahLst/>
              <a:cxnLst/>
              <a:rect l="l" t="t" r="r" b="b"/>
              <a:pathLst>
                <a:path w="6323" h="3738" fill="none" extrusionOk="0">
                  <a:moveTo>
                    <a:pt x="279" y="3738"/>
                  </a:moveTo>
                  <a:lnTo>
                    <a:pt x="279" y="3738"/>
                  </a:lnTo>
                  <a:lnTo>
                    <a:pt x="200" y="3738"/>
                  </a:lnTo>
                  <a:lnTo>
                    <a:pt x="200" y="3738"/>
                  </a:lnTo>
                  <a:lnTo>
                    <a:pt x="120" y="3658"/>
                  </a:lnTo>
                  <a:lnTo>
                    <a:pt x="41" y="3579"/>
                  </a:lnTo>
                  <a:lnTo>
                    <a:pt x="1" y="3459"/>
                  </a:lnTo>
                  <a:lnTo>
                    <a:pt x="1" y="3340"/>
                  </a:lnTo>
                  <a:lnTo>
                    <a:pt x="1" y="3340"/>
                  </a:lnTo>
                  <a:lnTo>
                    <a:pt x="120" y="2942"/>
                  </a:lnTo>
                  <a:lnTo>
                    <a:pt x="279" y="2545"/>
                  </a:lnTo>
                  <a:lnTo>
                    <a:pt x="478" y="2187"/>
                  </a:lnTo>
                  <a:lnTo>
                    <a:pt x="677" y="1869"/>
                  </a:lnTo>
                  <a:lnTo>
                    <a:pt x="875" y="1591"/>
                  </a:lnTo>
                  <a:lnTo>
                    <a:pt x="1074" y="1352"/>
                  </a:lnTo>
                  <a:lnTo>
                    <a:pt x="1313" y="1113"/>
                  </a:lnTo>
                  <a:lnTo>
                    <a:pt x="1551" y="915"/>
                  </a:lnTo>
                  <a:lnTo>
                    <a:pt x="2068" y="597"/>
                  </a:lnTo>
                  <a:lnTo>
                    <a:pt x="2545" y="358"/>
                  </a:lnTo>
                  <a:lnTo>
                    <a:pt x="3062" y="199"/>
                  </a:lnTo>
                  <a:lnTo>
                    <a:pt x="3579" y="80"/>
                  </a:lnTo>
                  <a:lnTo>
                    <a:pt x="3579" y="80"/>
                  </a:lnTo>
                  <a:lnTo>
                    <a:pt x="4056" y="0"/>
                  </a:lnTo>
                  <a:lnTo>
                    <a:pt x="4533" y="0"/>
                  </a:lnTo>
                  <a:lnTo>
                    <a:pt x="4931" y="0"/>
                  </a:lnTo>
                  <a:lnTo>
                    <a:pt x="5329" y="40"/>
                  </a:lnTo>
                  <a:lnTo>
                    <a:pt x="5885" y="120"/>
                  </a:lnTo>
                  <a:lnTo>
                    <a:pt x="6124" y="199"/>
                  </a:lnTo>
                  <a:lnTo>
                    <a:pt x="6124" y="199"/>
                  </a:lnTo>
                  <a:lnTo>
                    <a:pt x="6243" y="239"/>
                  </a:lnTo>
                  <a:lnTo>
                    <a:pt x="6283" y="318"/>
                  </a:lnTo>
                  <a:lnTo>
                    <a:pt x="6322" y="438"/>
                  </a:lnTo>
                  <a:lnTo>
                    <a:pt x="6322" y="557"/>
                  </a:lnTo>
                  <a:lnTo>
                    <a:pt x="6322" y="557"/>
                  </a:lnTo>
                  <a:lnTo>
                    <a:pt x="6283" y="676"/>
                  </a:lnTo>
                  <a:lnTo>
                    <a:pt x="6203" y="756"/>
                  </a:lnTo>
                  <a:lnTo>
                    <a:pt x="6084" y="795"/>
                  </a:lnTo>
                  <a:lnTo>
                    <a:pt x="5965" y="795"/>
                  </a:lnTo>
                  <a:lnTo>
                    <a:pt x="5965" y="795"/>
                  </a:lnTo>
                  <a:lnTo>
                    <a:pt x="5766" y="716"/>
                  </a:lnTo>
                  <a:lnTo>
                    <a:pt x="5249" y="636"/>
                  </a:lnTo>
                  <a:lnTo>
                    <a:pt x="4891" y="636"/>
                  </a:lnTo>
                  <a:lnTo>
                    <a:pt x="4494" y="597"/>
                  </a:lnTo>
                  <a:lnTo>
                    <a:pt x="4096" y="636"/>
                  </a:lnTo>
                  <a:lnTo>
                    <a:pt x="3659" y="676"/>
                  </a:lnTo>
                  <a:lnTo>
                    <a:pt x="3659" y="676"/>
                  </a:lnTo>
                  <a:lnTo>
                    <a:pt x="3062" y="795"/>
                  </a:lnTo>
                  <a:lnTo>
                    <a:pt x="2545" y="994"/>
                  </a:lnTo>
                  <a:lnTo>
                    <a:pt x="2108" y="1273"/>
                  </a:lnTo>
                  <a:lnTo>
                    <a:pt x="1710" y="1591"/>
                  </a:lnTo>
                  <a:lnTo>
                    <a:pt x="1353" y="1988"/>
                  </a:lnTo>
                  <a:lnTo>
                    <a:pt x="1035" y="2426"/>
                  </a:lnTo>
                  <a:lnTo>
                    <a:pt x="796" y="2942"/>
                  </a:lnTo>
                  <a:lnTo>
                    <a:pt x="597" y="3539"/>
                  </a:lnTo>
                  <a:lnTo>
                    <a:pt x="597" y="3539"/>
                  </a:lnTo>
                  <a:lnTo>
                    <a:pt x="557" y="3618"/>
                  </a:lnTo>
                  <a:lnTo>
                    <a:pt x="478" y="3698"/>
                  </a:lnTo>
                  <a:lnTo>
                    <a:pt x="398" y="3738"/>
                  </a:lnTo>
                  <a:lnTo>
                    <a:pt x="279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3035;p104">
              <a:extLst>
                <a:ext uri="{FF2B5EF4-FFF2-40B4-BE49-F238E27FC236}">
                  <a16:creationId xmlns:a16="http://schemas.microsoft.com/office/drawing/2014/main" id="{3F9551BD-25CE-030B-ECDB-8F1136A38839}"/>
                </a:ext>
              </a:extLst>
            </p:cNvPr>
            <p:cNvSpPr/>
            <p:nvPr/>
          </p:nvSpPr>
          <p:spPr>
            <a:xfrm>
              <a:off x="54127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extrusionOk="0">
                  <a:moveTo>
                    <a:pt x="4533" y="1"/>
                  </a:moveTo>
                  <a:lnTo>
                    <a:pt x="4056" y="41"/>
                  </a:lnTo>
                  <a:lnTo>
                    <a:pt x="3579" y="80"/>
                  </a:lnTo>
                  <a:lnTo>
                    <a:pt x="3102" y="200"/>
                  </a:lnTo>
                  <a:lnTo>
                    <a:pt x="2585" y="359"/>
                  </a:lnTo>
                  <a:lnTo>
                    <a:pt x="2068" y="597"/>
                  </a:lnTo>
                  <a:lnTo>
                    <a:pt x="1551" y="955"/>
                  </a:lnTo>
                  <a:lnTo>
                    <a:pt x="1313" y="1154"/>
                  </a:lnTo>
                  <a:lnTo>
                    <a:pt x="1114" y="1353"/>
                  </a:lnTo>
                  <a:lnTo>
                    <a:pt x="876" y="1631"/>
                  </a:lnTo>
                  <a:lnTo>
                    <a:pt x="677" y="1909"/>
                  </a:lnTo>
                  <a:lnTo>
                    <a:pt x="478" y="2227"/>
                  </a:lnTo>
                  <a:lnTo>
                    <a:pt x="319" y="2585"/>
                  </a:lnTo>
                  <a:lnTo>
                    <a:pt x="160" y="2943"/>
                  </a:lnTo>
                  <a:lnTo>
                    <a:pt x="1" y="3380"/>
                  </a:lnTo>
                  <a:lnTo>
                    <a:pt x="1" y="3500"/>
                  </a:lnTo>
                  <a:lnTo>
                    <a:pt x="41" y="3619"/>
                  </a:lnTo>
                  <a:lnTo>
                    <a:pt x="120" y="3698"/>
                  </a:lnTo>
                  <a:lnTo>
                    <a:pt x="239" y="3738"/>
                  </a:lnTo>
                  <a:lnTo>
                    <a:pt x="319" y="3778"/>
                  </a:lnTo>
                  <a:lnTo>
                    <a:pt x="398" y="3738"/>
                  </a:lnTo>
                  <a:lnTo>
                    <a:pt x="478" y="3698"/>
                  </a:lnTo>
                  <a:lnTo>
                    <a:pt x="557" y="3619"/>
                  </a:lnTo>
                  <a:lnTo>
                    <a:pt x="597" y="3539"/>
                  </a:lnTo>
                  <a:lnTo>
                    <a:pt x="796" y="2943"/>
                  </a:lnTo>
                  <a:lnTo>
                    <a:pt x="1035" y="2426"/>
                  </a:lnTo>
                  <a:lnTo>
                    <a:pt x="1353" y="1989"/>
                  </a:lnTo>
                  <a:lnTo>
                    <a:pt x="1711" y="1591"/>
                  </a:lnTo>
                  <a:lnTo>
                    <a:pt x="2108" y="1273"/>
                  </a:lnTo>
                  <a:lnTo>
                    <a:pt x="2585" y="1035"/>
                  </a:lnTo>
                  <a:lnTo>
                    <a:pt x="3102" y="836"/>
                  </a:lnTo>
                  <a:lnTo>
                    <a:pt x="3659" y="677"/>
                  </a:lnTo>
                  <a:lnTo>
                    <a:pt x="4096" y="637"/>
                  </a:lnTo>
                  <a:lnTo>
                    <a:pt x="4931" y="637"/>
                  </a:lnTo>
                  <a:lnTo>
                    <a:pt x="5249" y="677"/>
                  </a:lnTo>
                  <a:lnTo>
                    <a:pt x="5766" y="756"/>
                  </a:lnTo>
                  <a:lnTo>
                    <a:pt x="5965" y="796"/>
                  </a:lnTo>
                  <a:lnTo>
                    <a:pt x="6084" y="796"/>
                  </a:lnTo>
                  <a:lnTo>
                    <a:pt x="6203" y="756"/>
                  </a:lnTo>
                  <a:lnTo>
                    <a:pt x="6283" y="677"/>
                  </a:lnTo>
                  <a:lnTo>
                    <a:pt x="6323" y="597"/>
                  </a:lnTo>
                  <a:lnTo>
                    <a:pt x="6362" y="478"/>
                  </a:lnTo>
                  <a:lnTo>
                    <a:pt x="6323" y="359"/>
                  </a:lnTo>
                  <a:lnTo>
                    <a:pt x="6243" y="279"/>
                  </a:lnTo>
                  <a:lnTo>
                    <a:pt x="6124" y="200"/>
                  </a:lnTo>
                  <a:lnTo>
                    <a:pt x="5885" y="160"/>
                  </a:lnTo>
                  <a:lnTo>
                    <a:pt x="5329" y="80"/>
                  </a:lnTo>
                  <a:lnTo>
                    <a:pt x="4971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3036;p104">
              <a:extLst>
                <a:ext uri="{FF2B5EF4-FFF2-40B4-BE49-F238E27FC236}">
                  <a16:creationId xmlns:a16="http://schemas.microsoft.com/office/drawing/2014/main" id="{556B3F9E-1C10-94D4-2DB4-8E68B4A99C73}"/>
                </a:ext>
              </a:extLst>
            </p:cNvPr>
            <p:cNvSpPr/>
            <p:nvPr/>
          </p:nvSpPr>
          <p:spPr>
            <a:xfrm>
              <a:off x="54127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fill="none" extrusionOk="0">
                  <a:moveTo>
                    <a:pt x="319" y="3778"/>
                  </a:moveTo>
                  <a:lnTo>
                    <a:pt x="319" y="3778"/>
                  </a:lnTo>
                  <a:lnTo>
                    <a:pt x="239" y="3738"/>
                  </a:lnTo>
                  <a:lnTo>
                    <a:pt x="239" y="3738"/>
                  </a:lnTo>
                  <a:lnTo>
                    <a:pt x="120" y="3698"/>
                  </a:lnTo>
                  <a:lnTo>
                    <a:pt x="41" y="3619"/>
                  </a:lnTo>
                  <a:lnTo>
                    <a:pt x="1" y="3500"/>
                  </a:lnTo>
                  <a:lnTo>
                    <a:pt x="1" y="3380"/>
                  </a:lnTo>
                  <a:lnTo>
                    <a:pt x="1" y="3380"/>
                  </a:lnTo>
                  <a:lnTo>
                    <a:pt x="160" y="2943"/>
                  </a:lnTo>
                  <a:lnTo>
                    <a:pt x="319" y="2585"/>
                  </a:lnTo>
                  <a:lnTo>
                    <a:pt x="478" y="2227"/>
                  </a:lnTo>
                  <a:lnTo>
                    <a:pt x="677" y="1909"/>
                  </a:lnTo>
                  <a:lnTo>
                    <a:pt x="876" y="1631"/>
                  </a:lnTo>
                  <a:lnTo>
                    <a:pt x="1114" y="1353"/>
                  </a:lnTo>
                  <a:lnTo>
                    <a:pt x="1313" y="1154"/>
                  </a:lnTo>
                  <a:lnTo>
                    <a:pt x="1551" y="955"/>
                  </a:lnTo>
                  <a:lnTo>
                    <a:pt x="2068" y="597"/>
                  </a:lnTo>
                  <a:lnTo>
                    <a:pt x="2585" y="359"/>
                  </a:lnTo>
                  <a:lnTo>
                    <a:pt x="3102" y="200"/>
                  </a:lnTo>
                  <a:lnTo>
                    <a:pt x="3579" y="80"/>
                  </a:lnTo>
                  <a:lnTo>
                    <a:pt x="3579" y="80"/>
                  </a:lnTo>
                  <a:lnTo>
                    <a:pt x="4056" y="41"/>
                  </a:lnTo>
                  <a:lnTo>
                    <a:pt x="4533" y="1"/>
                  </a:lnTo>
                  <a:lnTo>
                    <a:pt x="4971" y="41"/>
                  </a:lnTo>
                  <a:lnTo>
                    <a:pt x="5329" y="80"/>
                  </a:lnTo>
                  <a:lnTo>
                    <a:pt x="5885" y="160"/>
                  </a:lnTo>
                  <a:lnTo>
                    <a:pt x="6124" y="200"/>
                  </a:lnTo>
                  <a:lnTo>
                    <a:pt x="6124" y="200"/>
                  </a:lnTo>
                  <a:lnTo>
                    <a:pt x="6243" y="279"/>
                  </a:lnTo>
                  <a:lnTo>
                    <a:pt x="6323" y="359"/>
                  </a:lnTo>
                  <a:lnTo>
                    <a:pt x="6362" y="478"/>
                  </a:lnTo>
                  <a:lnTo>
                    <a:pt x="6323" y="597"/>
                  </a:lnTo>
                  <a:lnTo>
                    <a:pt x="6323" y="597"/>
                  </a:lnTo>
                  <a:lnTo>
                    <a:pt x="6283" y="677"/>
                  </a:lnTo>
                  <a:lnTo>
                    <a:pt x="6203" y="756"/>
                  </a:lnTo>
                  <a:lnTo>
                    <a:pt x="6084" y="796"/>
                  </a:lnTo>
                  <a:lnTo>
                    <a:pt x="5965" y="796"/>
                  </a:lnTo>
                  <a:lnTo>
                    <a:pt x="5965" y="796"/>
                  </a:lnTo>
                  <a:lnTo>
                    <a:pt x="5766" y="756"/>
                  </a:lnTo>
                  <a:lnTo>
                    <a:pt x="5249" y="677"/>
                  </a:lnTo>
                  <a:lnTo>
                    <a:pt x="4931" y="637"/>
                  </a:lnTo>
                  <a:lnTo>
                    <a:pt x="4533" y="637"/>
                  </a:lnTo>
                  <a:lnTo>
                    <a:pt x="4096" y="637"/>
                  </a:lnTo>
                  <a:lnTo>
                    <a:pt x="3659" y="677"/>
                  </a:lnTo>
                  <a:lnTo>
                    <a:pt x="3659" y="677"/>
                  </a:lnTo>
                  <a:lnTo>
                    <a:pt x="3102" y="836"/>
                  </a:lnTo>
                  <a:lnTo>
                    <a:pt x="2585" y="1035"/>
                  </a:lnTo>
                  <a:lnTo>
                    <a:pt x="2108" y="1273"/>
                  </a:lnTo>
                  <a:lnTo>
                    <a:pt x="1711" y="1591"/>
                  </a:lnTo>
                  <a:lnTo>
                    <a:pt x="1353" y="1989"/>
                  </a:lnTo>
                  <a:lnTo>
                    <a:pt x="1035" y="2426"/>
                  </a:lnTo>
                  <a:lnTo>
                    <a:pt x="796" y="2943"/>
                  </a:lnTo>
                  <a:lnTo>
                    <a:pt x="597" y="3539"/>
                  </a:lnTo>
                  <a:lnTo>
                    <a:pt x="597" y="3539"/>
                  </a:lnTo>
                  <a:lnTo>
                    <a:pt x="557" y="3619"/>
                  </a:lnTo>
                  <a:lnTo>
                    <a:pt x="478" y="3698"/>
                  </a:lnTo>
                  <a:lnTo>
                    <a:pt x="398" y="3738"/>
                  </a:lnTo>
                  <a:lnTo>
                    <a:pt x="319" y="3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3037;p104">
              <a:extLst>
                <a:ext uri="{FF2B5EF4-FFF2-40B4-BE49-F238E27FC236}">
                  <a16:creationId xmlns:a16="http://schemas.microsoft.com/office/drawing/2014/main" id="{3F53DDF0-CE34-B678-0C2D-A287BBF8556B}"/>
                </a:ext>
              </a:extLst>
            </p:cNvPr>
            <p:cNvSpPr/>
            <p:nvPr/>
          </p:nvSpPr>
          <p:spPr>
            <a:xfrm>
              <a:off x="5447575" y="1831200"/>
              <a:ext cx="453275" cy="301200"/>
            </a:xfrm>
            <a:custGeom>
              <a:avLst/>
              <a:gdLst/>
              <a:ahLst/>
              <a:cxnLst/>
              <a:rect l="l" t="t" r="r" b="b"/>
              <a:pathLst>
                <a:path w="18131" h="12048" extrusionOk="0">
                  <a:moveTo>
                    <a:pt x="9066" y="1"/>
                  </a:moveTo>
                  <a:lnTo>
                    <a:pt x="8310" y="40"/>
                  </a:lnTo>
                  <a:lnTo>
                    <a:pt x="7555" y="80"/>
                  </a:lnTo>
                  <a:lnTo>
                    <a:pt x="6799" y="200"/>
                  </a:lnTo>
                  <a:lnTo>
                    <a:pt x="6044" y="359"/>
                  </a:lnTo>
                  <a:lnTo>
                    <a:pt x="5328" y="557"/>
                  </a:lnTo>
                  <a:lnTo>
                    <a:pt x="4652" y="796"/>
                  </a:lnTo>
                  <a:lnTo>
                    <a:pt x="4016" y="1074"/>
                  </a:lnTo>
                  <a:lnTo>
                    <a:pt x="3380" y="1392"/>
                  </a:lnTo>
                  <a:lnTo>
                    <a:pt x="2784" y="1750"/>
                  </a:lnTo>
                  <a:lnTo>
                    <a:pt x="2227" y="2187"/>
                  </a:lnTo>
                  <a:lnTo>
                    <a:pt x="1750" y="2625"/>
                  </a:lnTo>
                  <a:lnTo>
                    <a:pt x="1312" y="3142"/>
                  </a:lnTo>
                  <a:lnTo>
                    <a:pt x="955" y="3698"/>
                  </a:lnTo>
                  <a:lnTo>
                    <a:pt x="637" y="4255"/>
                  </a:lnTo>
                  <a:lnTo>
                    <a:pt x="358" y="4891"/>
                  </a:lnTo>
                  <a:lnTo>
                    <a:pt x="199" y="5567"/>
                  </a:lnTo>
                  <a:lnTo>
                    <a:pt x="80" y="6442"/>
                  </a:lnTo>
                  <a:lnTo>
                    <a:pt x="0" y="7197"/>
                  </a:lnTo>
                  <a:lnTo>
                    <a:pt x="0" y="7913"/>
                  </a:lnTo>
                  <a:lnTo>
                    <a:pt x="80" y="8549"/>
                  </a:lnTo>
                  <a:lnTo>
                    <a:pt x="159" y="8867"/>
                  </a:lnTo>
                  <a:lnTo>
                    <a:pt x="279" y="9145"/>
                  </a:lnTo>
                  <a:lnTo>
                    <a:pt x="398" y="9424"/>
                  </a:lnTo>
                  <a:lnTo>
                    <a:pt x="517" y="9702"/>
                  </a:lnTo>
                  <a:lnTo>
                    <a:pt x="676" y="9940"/>
                  </a:lnTo>
                  <a:lnTo>
                    <a:pt x="875" y="10139"/>
                  </a:lnTo>
                  <a:lnTo>
                    <a:pt x="1074" y="10378"/>
                  </a:lnTo>
                  <a:lnTo>
                    <a:pt x="1312" y="10577"/>
                  </a:lnTo>
                  <a:lnTo>
                    <a:pt x="1591" y="10775"/>
                  </a:lnTo>
                  <a:lnTo>
                    <a:pt x="1869" y="10934"/>
                  </a:lnTo>
                  <a:lnTo>
                    <a:pt x="2545" y="11253"/>
                  </a:lnTo>
                  <a:lnTo>
                    <a:pt x="3300" y="11491"/>
                  </a:lnTo>
                  <a:lnTo>
                    <a:pt x="4215" y="11690"/>
                  </a:lnTo>
                  <a:lnTo>
                    <a:pt x="5209" y="11849"/>
                  </a:lnTo>
                  <a:lnTo>
                    <a:pt x="6362" y="11968"/>
                  </a:lnTo>
                  <a:lnTo>
                    <a:pt x="7634" y="12008"/>
                  </a:lnTo>
                  <a:lnTo>
                    <a:pt x="9066" y="12048"/>
                  </a:lnTo>
                  <a:lnTo>
                    <a:pt x="10457" y="12008"/>
                  </a:lnTo>
                  <a:lnTo>
                    <a:pt x="11769" y="11968"/>
                  </a:lnTo>
                  <a:lnTo>
                    <a:pt x="12882" y="11849"/>
                  </a:lnTo>
                  <a:lnTo>
                    <a:pt x="13916" y="11690"/>
                  </a:lnTo>
                  <a:lnTo>
                    <a:pt x="14791" y="11491"/>
                  </a:lnTo>
                  <a:lnTo>
                    <a:pt x="15586" y="11253"/>
                  </a:lnTo>
                  <a:lnTo>
                    <a:pt x="16222" y="10934"/>
                  </a:lnTo>
                  <a:lnTo>
                    <a:pt x="16540" y="10775"/>
                  </a:lnTo>
                  <a:lnTo>
                    <a:pt x="16779" y="10577"/>
                  </a:lnTo>
                  <a:lnTo>
                    <a:pt x="17017" y="10378"/>
                  </a:lnTo>
                  <a:lnTo>
                    <a:pt x="17256" y="10139"/>
                  </a:lnTo>
                  <a:lnTo>
                    <a:pt x="17415" y="9940"/>
                  </a:lnTo>
                  <a:lnTo>
                    <a:pt x="17614" y="9702"/>
                  </a:lnTo>
                  <a:lnTo>
                    <a:pt x="17733" y="9424"/>
                  </a:lnTo>
                  <a:lnTo>
                    <a:pt x="17852" y="9145"/>
                  </a:lnTo>
                  <a:lnTo>
                    <a:pt x="17932" y="8867"/>
                  </a:lnTo>
                  <a:lnTo>
                    <a:pt x="18011" y="8549"/>
                  </a:lnTo>
                  <a:lnTo>
                    <a:pt x="18131" y="7913"/>
                  </a:lnTo>
                  <a:lnTo>
                    <a:pt x="18131" y="7197"/>
                  </a:lnTo>
                  <a:lnTo>
                    <a:pt x="18051" y="6442"/>
                  </a:lnTo>
                  <a:lnTo>
                    <a:pt x="17932" y="5567"/>
                  </a:lnTo>
                  <a:lnTo>
                    <a:pt x="17733" y="4891"/>
                  </a:lnTo>
                  <a:lnTo>
                    <a:pt x="17495" y="4255"/>
                  </a:lnTo>
                  <a:lnTo>
                    <a:pt x="17176" y="3698"/>
                  </a:lnTo>
                  <a:lnTo>
                    <a:pt x="16819" y="3142"/>
                  </a:lnTo>
                  <a:lnTo>
                    <a:pt x="16381" y="2625"/>
                  </a:lnTo>
                  <a:lnTo>
                    <a:pt x="15864" y="2187"/>
                  </a:lnTo>
                  <a:lnTo>
                    <a:pt x="15348" y="1790"/>
                  </a:lnTo>
                  <a:lnTo>
                    <a:pt x="14751" y="1392"/>
                  </a:lnTo>
                  <a:lnTo>
                    <a:pt x="14115" y="1074"/>
                  </a:lnTo>
                  <a:lnTo>
                    <a:pt x="13479" y="796"/>
                  </a:lnTo>
                  <a:lnTo>
                    <a:pt x="12763" y="557"/>
                  </a:lnTo>
                  <a:lnTo>
                    <a:pt x="12047" y="359"/>
                  </a:lnTo>
                  <a:lnTo>
                    <a:pt x="11332" y="200"/>
                  </a:lnTo>
                  <a:lnTo>
                    <a:pt x="10576" y="80"/>
                  </a:lnTo>
                  <a:lnTo>
                    <a:pt x="9821" y="40"/>
                  </a:lnTo>
                  <a:lnTo>
                    <a:pt x="9066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3038;p104">
              <a:extLst>
                <a:ext uri="{FF2B5EF4-FFF2-40B4-BE49-F238E27FC236}">
                  <a16:creationId xmlns:a16="http://schemas.microsoft.com/office/drawing/2014/main" id="{CB78E263-2DFC-478D-53DB-DFB5164E74AD}"/>
                </a:ext>
              </a:extLst>
            </p:cNvPr>
            <p:cNvSpPr/>
            <p:nvPr/>
          </p:nvSpPr>
          <p:spPr>
            <a:xfrm>
              <a:off x="5447575" y="1831200"/>
              <a:ext cx="453275" cy="301200"/>
            </a:xfrm>
            <a:custGeom>
              <a:avLst/>
              <a:gdLst/>
              <a:ahLst/>
              <a:cxnLst/>
              <a:rect l="l" t="t" r="r" b="b"/>
              <a:pathLst>
                <a:path w="18131" h="12048" fill="none" extrusionOk="0">
                  <a:moveTo>
                    <a:pt x="17932" y="5567"/>
                  </a:moveTo>
                  <a:lnTo>
                    <a:pt x="17932" y="5567"/>
                  </a:lnTo>
                  <a:lnTo>
                    <a:pt x="17733" y="4891"/>
                  </a:lnTo>
                  <a:lnTo>
                    <a:pt x="17495" y="4255"/>
                  </a:lnTo>
                  <a:lnTo>
                    <a:pt x="17176" y="3698"/>
                  </a:lnTo>
                  <a:lnTo>
                    <a:pt x="16819" y="3142"/>
                  </a:lnTo>
                  <a:lnTo>
                    <a:pt x="16381" y="2625"/>
                  </a:lnTo>
                  <a:lnTo>
                    <a:pt x="15864" y="2187"/>
                  </a:lnTo>
                  <a:lnTo>
                    <a:pt x="15348" y="1790"/>
                  </a:lnTo>
                  <a:lnTo>
                    <a:pt x="14751" y="1392"/>
                  </a:lnTo>
                  <a:lnTo>
                    <a:pt x="14115" y="1074"/>
                  </a:lnTo>
                  <a:lnTo>
                    <a:pt x="13479" y="796"/>
                  </a:lnTo>
                  <a:lnTo>
                    <a:pt x="12763" y="557"/>
                  </a:lnTo>
                  <a:lnTo>
                    <a:pt x="12047" y="359"/>
                  </a:lnTo>
                  <a:lnTo>
                    <a:pt x="11332" y="200"/>
                  </a:lnTo>
                  <a:lnTo>
                    <a:pt x="10576" y="80"/>
                  </a:lnTo>
                  <a:lnTo>
                    <a:pt x="9821" y="40"/>
                  </a:lnTo>
                  <a:lnTo>
                    <a:pt x="9066" y="1"/>
                  </a:lnTo>
                  <a:lnTo>
                    <a:pt x="8310" y="40"/>
                  </a:lnTo>
                  <a:lnTo>
                    <a:pt x="7555" y="80"/>
                  </a:lnTo>
                  <a:lnTo>
                    <a:pt x="6799" y="200"/>
                  </a:lnTo>
                  <a:lnTo>
                    <a:pt x="6044" y="359"/>
                  </a:lnTo>
                  <a:lnTo>
                    <a:pt x="5328" y="557"/>
                  </a:lnTo>
                  <a:lnTo>
                    <a:pt x="4652" y="796"/>
                  </a:lnTo>
                  <a:lnTo>
                    <a:pt x="4016" y="1074"/>
                  </a:lnTo>
                  <a:lnTo>
                    <a:pt x="3380" y="1392"/>
                  </a:lnTo>
                  <a:lnTo>
                    <a:pt x="2784" y="1750"/>
                  </a:lnTo>
                  <a:lnTo>
                    <a:pt x="2227" y="2187"/>
                  </a:lnTo>
                  <a:lnTo>
                    <a:pt x="1750" y="2625"/>
                  </a:lnTo>
                  <a:lnTo>
                    <a:pt x="1312" y="3142"/>
                  </a:lnTo>
                  <a:lnTo>
                    <a:pt x="955" y="3698"/>
                  </a:lnTo>
                  <a:lnTo>
                    <a:pt x="637" y="4255"/>
                  </a:lnTo>
                  <a:lnTo>
                    <a:pt x="358" y="4891"/>
                  </a:lnTo>
                  <a:lnTo>
                    <a:pt x="199" y="5567"/>
                  </a:lnTo>
                  <a:lnTo>
                    <a:pt x="199" y="5567"/>
                  </a:lnTo>
                  <a:lnTo>
                    <a:pt x="80" y="6442"/>
                  </a:lnTo>
                  <a:lnTo>
                    <a:pt x="0" y="7197"/>
                  </a:lnTo>
                  <a:lnTo>
                    <a:pt x="0" y="7913"/>
                  </a:lnTo>
                  <a:lnTo>
                    <a:pt x="80" y="8549"/>
                  </a:lnTo>
                  <a:lnTo>
                    <a:pt x="159" y="8867"/>
                  </a:lnTo>
                  <a:lnTo>
                    <a:pt x="279" y="9145"/>
                  </a:lnTo>
                  <a:lnTo>
                    <a:pt x="398" y="9424"/>
                  </a:lnTo>
                  <a:lnTo>
                    <a:pt x="517" y="9702"/>
                  </a:lnTo>
                  <a:lnTo>
                    <a:pt x="676" y="9940"/>
                  </a:lnTo>
                  <a:lnTo>
                    <a:pt x="875" y="10139"/>
                  </a:lnTo>
                  <a:lnTo>
                    <a:pt x="1074" y="10378"/>
                  </a:lnTo>
                  <a:lnTo>
                    <a:pt x="1312" y="10577"/>
                  </a:lnTo>
                  <a:lnTo>
                    <a:pt x="1591" y="10775"/>
                  </a:lnTo>
                  <a:lnTo>
                    <a:pt x="1869" y="10934"/>
                  </a:lnTo>
                  <a:lnTo>
                    <a:pt x="2545" y="11253"/>
                  </a:lnTo>
                  <a:lnTo>
                    <a:pt x="3300" y="11491"/>
                  </a:lnTo>
                  <a:lnTo>
                    <a:pt x="4215" y="11690"/>
                  </a:lnTo>
                  <a:lnTo>
                    <a:pt x="5209" y="11849"/>
                  </a:lnTo>
                  <a:lnTo>
                    <a:pt x="6362" y="11968"/>
                  </a:lnTo>
                  <a:lnTo>
                    <a:pt x="7634" y="12008"/>
                  </a:lnTo>
                  <a:lnTo>
                    <a:pt x="9066" y="12048"/>
                  </a:lnTo>
                  <a:lnTo>
                    <a:pt x="9066" y="12048"/>
                  </a:lnTo>
                  <a:lnTo>
                    <a:pt x="10457" y="12008"/>
                  </a:lnTo>
                  <a:lnTo>
                    <a:pt x="11769" y="11968"/>
                  </a:lnTo>
                  <a:lnTo>
                    <a:pt x="12882" y="11849"/>
                  </a:lnTo>
                  <a:lnTo>
                    <a:pt x="13916" y="11690"/>
                  </a:lnTo>
                  <a:lnTo>
                    <a:pt x="14791" y="11491"/>
                  </a:lnTo>
                  <a:lnTo>
                    <a:pt x="15586" y="11253"/>
                  </a:lnTo>
                  <a:lnTo>
                    <a:pt x="16222" y="10934"/>
                  </a:lnTo>
                  <a:lnTo>
                    <a:pt x="16540" y="10775"/>
                  </a:lnTo>
                  <a:lnTo>
                    <a:pt x="16779" y="10577"/>
                  </a:lnTo>
                  <a:lnTo>
                    <a:pt x="17017" y="10378"/>
                  </a:lnTo>
                  <a:lnTo>
                    <a:pt x="17256" y="10139"/>
                  </a:lnTo>
                  <a:lnTo>
                    <a:pt x="17415" y="9940"/>
                  </a:lnTo>
                  <a:lnTo>
                    <a:pt x="17614" y="9702"/>
                  </a:lnTo>
                  <a:lnTo>
                    <a:pt x="17733" y="9424"/>
                  </a:lnTo>
                  <a:lnTo>
                    <a:pt x="17852" y="9145"/>
                  </a:lnTo>
                  <a:lnTo>
                    <a:pt x="17932" y="8867"/>
                  </a:lnTo>
                  <a:lnTo>
                    <a:pt x="18011" y="8549"/>
                  </a:lnTo>
                  <a:lnTo>
                    <a:pt x="18131" y="7913"/>
                  </a:lnTo>
                  <a:lnTo>
                    <a:pt x="18131" y="7197"/>
                  </a:lnTo>
                  <a:lnTo>
                    <a:pt x="18051" y="6442"/>
                  </a:lnTo>
                  <a:lnTo>
                    <a:pt x="17932" y="55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3039;p104">
              <a:extLst>
                <a:ext uri="{FF2B5EF4-FFF2-40B4-BE49-F238E27FC236}">
                  <a16:creationId xmlns:a16="http://schemas.microsoft.com/office/drawing/2014/main" id="{BEE78195-8FAE-DCF4-AAD4-EC7A1CE98B3A}"/>
                </a:ext>
              </a:extLst>
            </p:cNvPr>
            <p:cNvSpPr/>
            <p:nvPr/>
          </p:nvSpPr>
          <p:spPr>
            <a:xfrm>
              <a:off x="5666250" y="1969375"/>
              <a:ext cx="229625" cy="163025"/>
            </a:xfrm>
            <a:custGeom>
              <a:avLst/>
              <a:gdLst/>
              <a:ahLst/>
              <a:cxnLst/>
              <a:rect l="l" t="t" r="r" b="b"/>
              <a:pathLst>
                <a:path w="9185" h="6521" extrusionOk="0">
                  <a:moveTo>
                    <a:pt x="279" y="6521"/>
                  </a:moveTo>
                  <a:lnTo>
                    <a:pt x="279" y="6521"/>
                  </a:lnTo>
                  <a:lnTo>
                    <a:pt x="279" y="6521"/>
                  </a:lnTo>
                  <a:lnTo>
                    <a:pt x="279" y="6521"/>
                  </a:lnTo>
                  <a:lnTo>
                    <a:pt x="279" y="6521"/>
                  </a:lnTo>
                  <a:close/>
                  <a:moveTo>
                    <a:pt x="239" y="6521"/>
                  </a:moveTo>
                  <a:lnTo>
                    <a:pt x="239" y="6521"/>
                  </a:lnTo>
                  <a:lnTo>
                    <a:pt x="279" y="6521"/>
                  </a:lnTo>
                  <a:lnTo>
                    <a:pt x="279" y="6521"/>
                  </a:lnTo>
                  <a:lnTo>
                    <a:pt x="239" y="6521"/>
                  </a:lnTo>
                  <a:close/>
                  <a:moveTo>
                    <a:pt x="199" y="6521"/>
                  </a:moveTo>
                  <a:lnTo>
                    <a:pt x="199" y="6521"/>
                  </a:lnTo>
                  <a:lnTo>
                    <a:pt x="199" y="6521"/>
                  </a:lnTo>
                  <a:lnTo>
                    <a:pt x="199" y="6521"/>
                  </a:lnTo>
                  <a:lnTo>
                    <a:pt x="199" y="6521"/>
                  </a:lnTo>
                  <a:close/>
                  <a:moveTo>
                    <a:pt x="160" y="6521"/>
                  </a:moveTo>
                  <a:lnTo>
                    <a:pt x="160" y="6521"/>
                  </a:lnTo>
                  <a:lnTo>
                    <a:pt x="160" y="6521"/>
                  </a:lnTo>
                  <a:lnTo>
                    <a:pt x="160" y="6521"/>
                  </a:lnTo>
                  <a:lnTo>
                    <a:pt x="160" y="6521"/>
                  </a:lnTo>
                  <a:close/>
                  <a:moveTo>
                    <a:pt x="120" y="6521"/>
                  </a:move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close/>
                  <a:moveTo>
                    <a:pt x="120" y="6521"/>
                  </a:move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close/>
                  <a:moveTo>
                    <a:pt x="80" y="6521"/>
                  </a:moveTo>
                  <a:lnTo>
                    <a:pt x="80" y="6521"/>
                  </a:lnTo>
                  <a:lnTo>
                    <a:pt x="80" y="6521"/>
                  </a:lnTo>
                  <a:lnTo>
                    <a:pt x="80" y="6521"/>
                  </a:lnTo>
                  <a:lnTo>
                    <a:pt x="80" y="6521"/>
                  </a:lnTo>
                  <a:close/>
                  <a:moveTo>
                    <a:pt x="40" y="6521"/>
                  </a:moveTo>
                  <a:lnTo>
                    <a:pt x="40" y="6521"/>
                  </a:lnTo>
                  <a:lnTo>
                    <a:pt x="40" y="6521"/>
                  </a:lnTo>
                  <a:lnTo>
                    <a:pt x="40" y="6521"/>
                  </a:lnTo>
                  <a:lnTo>
                    <a:pt x="40" y="6521"/>
                  </a:lnTo>
                  <a:close/>
                  <a:moveTo>
                    <a:pt x="0" y="6521"/>
                  </a:moveTo>
                  <a:lnTo>
                    <a:pt x="0" y="6521"/>
                  </a:lnTo>
                  <a:lnTo>
                    <a:pt x="0" y="6521"/>
                  </a:lnTo>
                  <a:lnTo>
                    <a:pt x="0" y="6521"/>
                  </a:lnTo>
                  <a:close/>
                  <a:moveTo>
                    <a:pt x="9185" y="40"/>
                  </a:moveTo>
                  <a:lnTo>
                    <a:pt x="9185" y="40"/>
                  </a:lnTo>
                  <a:lnTo>
                    <a:pt x="9185" y="40"/>
                  </a:lnTo>
                  <a:lnTo>
                    <a:pt x="9185" y="40"/>
                  </a:lnTo>
                  <a:lnTo>
                    <a:pt x="9185" y="40"/>
                  </a:lnTo>
                  <a:close/>
                  <a:moveTo>
                    <a:pt x="9145" y="0"/>
                  </a:move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close/>
                  <a:moveTo>
                    <a:pt x="9145" y="0"/>
                  </a:move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close/>
                </a:path>
              </a:pathLst>
            </a:custGeom>
            <a:solidFill>
              <a:srgbClr val="FDD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3040;p104">
              <a:extLst>
                <a:ext uri="{FF2B5EF4-FFF2-40B4-BE49-F238E27FC236}">
                  <a16:creationId xmlns:a16="http://schemas.microsoft.com/office/drawing/2014/main" id="{7BEA02DB-96B8-DB99-D00C-78620E35CADF}"/>
                </a:ext>
              </a:extLst>
            </p:cNvPr>
            <p:cNvSpPr/>
            <p:nvPr/>
          </p:nvSpPr>
          <p:spPr>
            <a:xfrm>
              <a:off x="567320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3041;p104">
              <a:extLst>
                <a:ext uri="{FF2B5EF4-FFF2-40B4-BE49-F238E27FC236}">
                  <a16:creationId xmlns:a16="http://schemas.microsoft.com/office/drawing/2014/main" id="{9579EFE9-9C30-2E02-EADB-26C103651826}"/>
                </a:ext>
              </a:extLst>
            </p:cNvPr>
            <p:cNvSpPr/>
            <p:nvPr/>
          </p:nvSpPr>
          <p:spPr>
            <a:xfrm>
              <a:off x="5672225" y="2132375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3042;p104">
              <a:extLst>
                <a:ext uri="{FF2B5EF4-FFF2-40B4-BE49-F238E27FC236}">
                  <a16:creationId xmlns:a16="http://schemas.microsoft.com/office/drawing/2014/main" id="{E4A43C65-1A8A-2FED-9559-02C797A846C1}"/>
                </a:ext>
              </a:extLst>
            </p:cNvPr>
            <p:cNvSpPr/>
            <p:nvPr/>
          </p:nvSpPr>
          <p:spPr>
            <a:xfrm>
              <a:off x="5671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3043;p104">
              <a:extLst>
                <a:ext uri="{FF2B5EF4-FFF2-40B4-BE49-F238E27FC236}">
                  <a16:creationId xmlns:a16="http://schemas.microsoft.com/office/drawing/2014/main" id="{5512BDDB-DD4F-7148-D249-5E4B678AB46F}"/>
                </a:ext>
              </a:extLst>
            </p:cNvPr>
            <p:cNvSpPr/>
            <p:nvPr/>
          </p:nvSpPr>
          <p:spPr>
            <a:xfrm>
              <a:off x="5670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3044;p104">
              <a:extLst>
                <a:ext uri="{FF2B5EF4-FFF2-40B4-BE49-F238E27FC236}">
                  <a16:creationId xmlns:a16="http://schemas.microsoft.com/office/drawing/2014/main" id="{847895CD-FCBC-09E0-E6BB-642EED8A90E2}"/>
                </a:ext>
              </a:extLst>
            </p:cNvPr>
            <p:cNvSpPr/>
            <p:nvPr/>
          </p:nvSpPr>
          <p:spPr>
            <a:xfrm>
              <a:off x="5669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3045;p104">
              <a:extLst>
                <a:ext uri="{FF2B5EF4-FFF2-40B4-BE49-F238E27FC236}">
                  <a16:creationId xmlns:a16="http://schemas.microsoft.com/office/drawing/2014/main" id="{F8C6D601-B90D-980B-2CA2-D242FFF6FB6D}"/>
                </a:ext>
              </a:extLst>
            </p:cNvPr>
            <p:cNvSpPr/>
            <p:nvPr/>
          </p:nvSpPr>
          <p:spPr>
            <a:xfrm>
              <a:off x="5669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3046;p104">
              <a:extLst>
                <a:ext uri="{FF2B5EF4-FFF2-40B4-BE49-F238E27FC236}">
                  <a16:creationId xmlns:a16="http://schemas.microsoft.com/office/drawing/2014/main" id="{E6319FF4-8C45-FB0E-8C1B-A4BDB53008D8}"/>
                </a:ext>
              </a:extLst>
            </p:cNvPr>
            <p:cNvSpPr/>
            <p:nvPr/>
          </p:nvSpPr>
          <p:spPr>
            <a:xfrm>
              <a:off x="5668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3047;p104">
              <a:extLst>
                <a:ext uri="{FF2B5EF4-FFF2-40B4-BE49-F238E27FC236}">
                  <a16:creationId xmlns:a16="http://schemas.microsoft.com/office/drawing/2014/main" id="{246EA7C8-49A3-7EEE-8B0D-BA90592B607B}"/>
                </a:ext>
              </a:extLst>
            </p:cNvPr>
            <p:cNvSpPr/>
            <p:nvPr/>
          </p:nvSpPr>
          <p:spPr>
            <a:xfrm>
              <a:off x="566725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3048;p104">
              <a:extLst>
                <a:ext uri="{FF2B5EF4-FFF2-40B4-BE49-F238E27FC236}">
                  <a16:creationId xmlns:a16="http://schemas.microsoft.com/office/drawing/2014/main" id="{A17761AF-A0B9-4DEF-FB1D-3F3A8C5FDDDD}"/>
                </a:ext>
              </a:extLst>
            </p:cNvPr>
            <p:cNvSpPr/>
            <p:nvPr/>
          </p:nvSpPr>
          <p:spPr>
            <a:xfrm>
              <a:off x="566625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3049;p104">
              <a:extLst>
                <a:ext uri="{FF2B5EF4-FFF2-40B4-BE49-F238E27FC236}">
                  <a16:creationId xmlns:a16="http://schemas.microsoft.com/office/drawing/2014/main" id="{E7994C78-727F-FB9C-0948-BB100C6AD1A7}"/>
                </a:ext>
              </a:extLst>
            </p:cNvPr>
            <p:cNvSpPr/>
            <p:nvPr/>
          </p:nvSpPr>
          <p:spPr>
            <a:xfrm>
              <a:off x="5895850" y="197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3050;p104">
              <a:extLst>
                <a:ext uri="{FF2B5EF4-FFF2-40B4-BE49-F238E27FC236}">
                  <a16:creationId xmlns:a16="http://schemas.microsoft.com/office/drawing/2014/main" id="{7D5C376C-E1E4-8965-18AA-7A2A0BF9C821}"/>
                </a:ext>
              </a:extLst>
            </p:cNvPr>
            <p:cNvSpPr/>
            <p:nvPr/>
          </p:nvSpPr>
          <p:spPr>
            <a:xfrm>
              <a:off x="5894875" y="19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3051;p104">
              <a:extLst>
                <a:ext uri="{FF2B5EF4-FFF2-40B4-BE49-F238E27FC236}">
                  <a16:creationId xmlns:a16="http://schemas.microsoft.com/office/drawing/2014/main" id="{A99CEC04-8734-C2C3-3066-17F1DC850348}"/>
                </a:ext>
              </a:extLst>
            </p:cNvPr>
            <p:cNvSpPr/>
            <p:nvPr/>
          </p:nvSpPr>
          <p:spPr>
            <a:xfrm>
              <a:off x="5894875" y="19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3052;p104">
              <a:extLst>
                <a:ext uri="{FF2B5EF4-FFF2-40B4-BE49-F238E27FC236}">
                  <a16:creationId xmlns:a16="http://schemas.microsoft.com/office/drawing/2014/main" id="{EFDA633F-2796-50F4-A7B5-270F9F993D31}"/>
                </a:ext>
              </a:extLst>
            </p:cNvPr>
            <p:cNvSpPr/>
            <p:nvPr/>
          </p:nvSpPr>
          <p:spPr>
            <a:xfrm>
              <a:off x="5457525" y="1882900"/>
              <a:ext cx="443325" cy="249500"/>
            </a:xfrm>
            <a:custGeom>
              <a:avLst/>
              <a:gdLst/>
              <a:ahLst/>
              <a:cxnLst/>
              <a:rect l="l" t="t" r="r" b="b"/>
              <a:pathLst>
                <a:path w="17733" h="9980" extrusionOk="0">
                  <a:moveTo>
                    <a:pt x="15347" y="0"/>
                  </a:moveTo>
                  <a:lnTo>
                    <a:pt x="15665" y="517"/>
                  </a:lnTo>
                  <a:lnTo>
                    <a:pt x="15904" y="1034"/>
                  </a:lnTo>
                  <a:lnTo>
                    <a:pt x="16103" y="1591"/>
                  </a:lnTo>
                  <a:lnTo>
                    <a:pt x="16262" y="2147"/>
                  </a:lnTo>
                  <a:lnTo>
                    <a:pt x="16381" y="3022"/>
                  </a:lnTo>
                  <a:lnTo>
                    <a:pt x="16460" y="3777"/>
                  </a:lnTo>
                  <a:lnTo>
                    <a:pt x="16460" y="4493"/>
                  </a:lnTo>
                  <a:lnTo>
                    <a:pt x="16341" y="5129"/>
                  </a:lnTo>
                  <a:lnTo>
                    <a:pt x="16301" y="5447"/>
                  </a:lnTo>
                  <a:lnTo>
                    <a:pt x="16182" y="5725"/>
                  </a:lnTo>
                  <a:lnTo>
                    <a:pt x="16063" y="6004"/>
                  </a:lnTo>
                  <a:lnTo>
                    <a:pt x="15944" y="6282"/>
                  </a:lnTo>
                  <a:lnTo>
                    <a:pt x="15745" y="6521"/>
                  </a:lnTo>
                  <a:lnTo>
                    <a:pt x="15586" y="6719"/>
                  </a:lnTo>
                  <a:lnTo>
                    <a:pt x="15347" y="6958"/>
                  </a:lnTo>
                  <a:lnTo>
                    <a:pt x="15109" y="7157"/>
                  </a:lnTo>
                  <a:lnTo>
                    <a:pt x="14870" y="7356"/>
                  </a:lnTo>
                  <a:lnTo>
                    <a:pt x="14592" y="7515"/>
                  </a:lnTo>
                  <a:lnTo>
                    <a:pt x="13916" y="7833"/>
                  </a:lnTo>
                  <a:lnTo>
                    <a:pt x="13121" y="8071"/>
                  </a:lnTo>
                  <a:lnTo>
                    <a:pt x="12246" y="8270"/>
                  </a:lnTo>
                  <a:lnTo>
                    <a:pt x="11212" y="8429"/>
                  </a:lnTo>
                  <a:lnTo>
                    <a:pt x="10099" y="8548"/>
                  </a:lnTo>
                  <a:lnTo>
                    <a:pt x="8827" y="8628"/>
                  </a:lnTo>
                  <a:lnTo>
                    <a:pt x="6083" y="8628"/>
                  </a:lnTo>
                  <a:lnTo>
                    <a:pt x="4890" y="8548"/>
                  </a:lnTo>
                  <a:lnTo>
                    <a:pt x="3817" y="8469"/>
                  </a:lnTo>
                  <a:lnTo>
                    <a:pt x="2863" y="8350"/>
                  </a:lnTo>
                  <a:lnTo>
                    <a:pt x="1988" y="8151"/>
                  </a:lnTo>
                  <a:lnTo>
                    <a:pt x="1233" y="7952"/>
                  </a:lnTo>
                  <a:lnTo>
                    <a:pt x="557" y="7674"/>
                  </a:lnTo>
                  <a:lnTo>
                    <a:pt x="0" y="7395"/>
                  </a:lnTo>
                  <a:lnTo>
                    <a:pt x="199" y="7713"/>
                  </a:lnTo>
                  <a:lnTo>
                    <a:pt x="398" y="7992"/>
                  </a:lnTo>
                  <a:lnTo>
                    <a:pt x="676" y="8270"/>
                  </a:lnTo>
                  <a:lnTo>
                    <a:pt x="994" y="8548"/>
                  </a:lnTo>
                  <a:lnTo>
                    <a:pt x="1352" y="8787"/>
                  </a:lnTo>
                  <a:lnTo>
                    <a:pt x="1710" y="8986"/>
                  </a:lnTo>
                  <a:lnTo>
                    <a:pt x="2147" y="9185"/>
                  </a:lnTo>
                  <a:lnTo>
                    <a:pt x="2664" y="9344"/>
                  </a:lnTo>
                  <a:lnTo>
                    <a:pt x="3181" y="9503"/>
                  </a:lnTo>
                  <a:lnTo>
                    <a:pt x="3777" y="9622"/>
                  </a:lnTo>
                  <a:lnTo>
                    <a:pt x="4374" y="9741"/>
                  </a:lnTo>
                  <a:lnTo>
                    <a:pt x="5089" y="9821"/>
                  </a:lnTo>
                  <a:lnTo>
                    <a:pt x="6600" y="9940"/>
                  </a:lnTo>
                  <a:lnTo>
                    <a:pt x="8349" y="9980"/>
                  </a:lnTo>
                  <a:lnTo>
                    <a:pt x="9860" y="9980"/>
                  </a:lnTo>
                  <a:lnTo>
                    <a:pt x="10974" y="9900"/>
                  </a:lnTo>
                  <a:lnTo>
                    <a:pt x="12007" y="9821"/>
                  </a:lnTo>
                  <a:lnTo>
                    <a:pt x="12922" y="9741"/>
                  </a:lnTo>
                  <a:lnTo>
                    <a:pt x="13757" y="9582"/>
                  </a:lnTo>
                  <a:lnTo>
                    <a:pt x="14472" y="9383"/>
                  </a:lnTo>
                  <a:lnTo>
                    <a:pt x="15148" y="9185"/>
                  </a:lnTo>
                  <a:lnTo>
                    <a:pt x="15705" y="8946"/>
                  </a:lnTo>
                  <a:lnTo>
                    <a:pt x="16222" y="8628"/>
                  </a:lnTo>
                  <a:lnTo>
                    <a:pt x="16619" y="8310"/>
                  </a:lnTo>
                  <a:lnTo>
                    <a:pt x="16977" y="7912"/>
                  </a:lnTo>
                  <a:lnTo>
                    <a:pt x="17256" y="7515"/>
                  </a:lnTo>
                  <a:lnTo>
                    <a:pt x="17454" y="7077"/>
                  </a:lnTo>
                  <a:lnTo>
                    <a:pt x="17613" y="6560"/>
                  </a:lnTo>
                  <a:lnTo>
                    <a:pt x="17693" y="6004"/>
                  </a:lnTo>
                  <a:lnTo>
                    <a:pt x="17733" y="5447"/>
                  </a:lnTo>
                  <a:lnTo>
                    <a:pt x="17733" y="4970"/>
                  </a:lnTo>
                  <a:lnTo>
                    <a:pt x="17693" y="4533"/>
                  </a:lnTo>
                  <a:lnTo>
                    <a:pt x="17534" y="3499"/>
                  </a:lnTo>
                  <a:lnTo>
                    <a:pt x="17494" y="3459"/>
                  </a:lnTo>
                  <a:lnTo>
                    <a:pt x="17375" y="2942"/>
                  </a:lnTo>
                  <a:lnTo>
                    <a:pt x="17216" y="2425"/>
                  </a:lnTo>
                  <a:lnTo>
                    <a:pt x="16977" y="1988"/>
                  </a:lnTo>
                  <a:lnTo>
                    <a:pt x="16739" y="1511"/>
                  </a:lnTo>
                  <a:lnTo>
                    <a:pt x="16421" y="1113"/>
                  </a:lnTo>
                  <a:lnTo>
                    <a:pt x="16103" y="716"/>
                  </a:lnTo>
                  <a:lnTo>
                    <a:pt x="15745" y="358"/>
                  </a:lnTo>
                  <a:lnTo>
                    <a:pt x="15347" y="0"/>
                  </a:lnTo>
                  <a:close/>
                </a:path>
              </a:pathLst>
            </a:custGeom>
            <a:solidFill>
              <a:srgbClr val="F99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3053;p104">
              <a:extLst>
                <a:ext uri="{FF2B5EF4-FFF2-40B4-BE49-F238E27FC236}">
                  <a16:creationId xmlns:a16="http://schemas.microsoft.com/office/drawing/2014/main" id="{78B6F385-2EE4-E969-4862-94619CB8BDB5}"/>
                </a:ext>
              </a:extLst>
            </p:cNvPr>
            <p:cNvSpPr/>
            <p:nvPr/>
          </p:nvSpPr>
          <p:spPr>
            <a:xfrm>
              <a:off x="5457525" y="1882900"/>
              <a:ext cx="443325" cy="249500"/>
            </a:xfrm>
            <a:custGeom>
              <a:avLst/>
              <a:gdLst/>
              <a:ahLst/>
              <a:cxnLst/>
              <a:rect l="l" t="t" r="r" b="b"/>
              <a:pathLst>
                <a:path w="17733" h="9980" fill="none" extrusionOk="0">
                  <a:moveTo>
                    <a:pt x="15347" y="0"/>
                  </a:moveTo>
                  <a:lnTo>
                    <a:pt x="15347" y="0"/>
                  </a:lnTo>
                  <a:lnTo>
                    <a:pt x="15665" y="517"/>
                  </a:lnTo>
                  <a:lnTo>
                    <a:pt x="15904" y="1034"/>
                  </a:lnTo>
                  <a:lnTo>
                    <a:pt x="16103" y="1591"/>
                  </a:lnTo>
                  <a:lnTo>
                    <a:pt x="16262" y="2147"/>
                  </a:lnTo>
                  <a:lnTo>
                    <a:pt x="16262" y="2147"/>
                  </a:lnTo>
                  <a:lnTo>
                    <a:pt x="16381" y="3022"/>
                  </a:lnTo>
                  <a:lnTo>
                    <a:pt x="16460" y="3777"/>
                  </a:lnTo>
                  <a:lnTo>
                    <a:pt x="16460" y="4493"/>
                  </a:lnTo>
                  <a:lnTo>
                    <a:pt x="16341" y="5129"/>
                  </a:lnTo>
                  <a:lnTo>
                    <a:pt x="16301" y="5447"/>
                  </a:lnTo>
                  <a:lnTo>
                    <a:pt x="16182" y="5725"/>
                  </a:lnTo>
                  <a:lnTo>
                    <a:pt x="16063" y="6004"/>
                  </a:lnTo>
                  <a:lnTo>
                    <a:pt x="15944" y="6282"/>
                  </a:lnTo>
                  <a:lnTo>
                    <a:pt x="15745" y="6521"/>
                  </a:lnTo>
                  <a:lnTo>
                    <a:pt x="15586" y="6719"/>
                  </a:lnTo>
                  <a:lnTo>
                    <a:pt x="15347" y="6958"/>
                  </a:lnTo>
                  <a:lnTo>
                    <a:pt x="15109" y="7157"/>
                  </a:lnTo>
                  <a:lnTo>
                    <a:pt x="14870" y="7356"/>
                  </a:lnTo>
                  <a:lnTo>
                    <a:pt x="14592" y="7515"/>
                  </a:lnTo>
                  <a:lnTo>
                    <a:pt x="13916" y="7833"/>
                  </a:lnTo>
                  <a:lnTo>
                    <a:pt x="13121" y="8071"/>
                  </a:lnTo>
                  <a:lnTo>
                    <a:pt x="12246" y="8270"/>
                  </a:lnTo>
                  <a:lnTo>
                    <a:pt x="11212" y="8429"/>
                  </a:lnTo>
                  <a:lnTo>
                    <a:pt x="10099" y="8548"/>
                  </a:lnTo>
                  <a:lnTo>
                    <a:pt x="8827" y="8628"/>
                  </a:lnTo>
                  <a:lnTo>
                    <a:pt x="7395" y="8628"/>
                  </a:lnTo>
                  <a:lnTo>
                    <a:pt x="7395" y="8628"/>
                  </a:lnTo>
                  <a:lnTo>
                    <a:pt x="6083" y="8628"/>
                  </a:lnTo>
                  <a:lnTo>
                    <a:pt x="4890" y="8548"/>
                  </a:lnTo>
                  <a:lnTo>
                    <a:pt x="3817" y="8469"/>
                  </a:lnTo>
                  <a:lnTo>
                    <a:pt x="2863" y="8350"/>
                  </a:lnTo>
                  <a:lnTo>
                    <a:pt x="1988" y="8151"/>
                  </a:lnTo>
                  <a:lnTo>
                    <a:pt x="1233" y="7952"/>
                  </a:lnTo>
                  <a:lnTo>
                    <a:pt x="557" y="7674"/>
                  </a:lnTo>
                  <a:lnTo>
                    <a:pt x="0" y="7395"/>
                  </a:lnTo>
                  <a:lnTo>
                    <a:pt x="0" y="7395"/>
                  </a:lnTo>
                  <a:lnTo>
                    <a:pt x="199" y="7713"/>
                  </a:lnTo>
                  <a:lnTo>
                    <a:pt x="398" y="7992"/>
                  </a:lnTo>
                  <a:lnTo>
                    <a:pt x="676" y="8270"/>
                  </a:lnTo>
                  <a:lnTo>
                    <a:pt x="994" y="8548"/>
                  </a:lnTo>
                  <a:lnTo>
                    <a:pt x="1352" y="8787"/>
                  </a:lnTo>
                  <a:lnTo>
                    <a:pt x="1710" y="8986"/>
                  </a:lnTo>
                  <a:lnTo>
                    <a:pt x="2147" y="9185"/>
                  </a:lnTo>
                  <a:lnTo>
                    <a:pt x="2664" y="9344"/>
                  </a:lnTo>
                  <a:lnTo>
                    <a:pt x="3181" y="9503"/>
                  </a:lnTo>
                  <a:lnTo>
                    <a:pt x="3777" y="9622"/>
                  </a:lnTo>
                  <a:lnTo>
                    <a:pt x="4374" y="9741"/>
                  </a:lnTo>
                  <a:lnTo>
                    <a:pt x="5089" y="9821"/>
                  </a:lnTo>
                  <a:lnTo>
                    <a:pt x="6600" y="9940"/>
                  </a:lnTo>
                  <a:lnTo>
                    <a:pt x="8349" y="9980"/>
                  </a:lnTo>
                  <a:lnTo>
                    <a:pt x="8349" y="9980"/>
                  </a:lnTo>
                  <a:lnTo>
                    <a:pt x="834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88" y="9980"/>
                  </a:lnTo>
                  <a:lnTo>
                    <a:pt x="858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68" y="9980"/>
                  </a:lnTo>
                  <a:lnTo>
                    <a:pt x="8668" y="9980"/>
                  </a:lnTo>
                  <a:lnTo>
                    <a:pt x="9860" y="9980"/>
                  </a:lnTo>
                  <a:lnTo>
                    <a:pt x="10974" y="9900"/>
                  </a:lnTo>
                  <a:lnTo>
                    <a:pt x="12007" y="9821"/>
                  </a:lnTo>
                  <a:lnTo>
                    <a:pt x="12922" y="9741"/>
                  </a:lnTo>
                  <a:lnTo>
                    <a:pt x="13757" y="9582"/>
                  </a:lnTo>
                  <a:lnTo>
                    <a:pt x="14472" y="9383"/>
                  </a:lnTo>
                  <a:lnTo>
                    <a:pt x="15148" y="9185"/>
                  </a:lnTo>
                  <a:lnTo>
                    <a:pt x="15705" y="8946"/>
                  </a:lnTo>
                  <a:lnTo>
                    <a:pt x="16222" y="8628"/>
                  </a:lnTo>
                  <a:lnTo>
                    <a:pt x="16619" y="8310"/>
                  </a:lnTo>
                  <a:lnTo>
                    <a:pt x="16977" y="7912"/>
                  </a:lnTo>
                  <a:lnTo>
                    <a:pt x="17256" y="7515"/>
                  </a:lnTo>
                  <a:lnTo>
                    <a:pt x="17454" y="7077"/>
                  </a:lnTo>
                  <a:lnTo>
                    <a:pt x="17613" y="6560"/>
                  </a:lnTo>
                  <a:lnTo>
                    <a:pt x="17693" y="6004"/>
                  </a:lnTo>
                  <a:lnTo>
                    <a:pt x="17733" y="5447"/>
                  </a:lnTo>
                  <a:lnTo>
                    <a:pt x="17733" y="5447"/>
                  </a:lnTo>
                  <a:lnTo>
                    <a:pt x="17733" y="4970"/>
                  </a:lnTo>
                  <a:lnTo>
                    <a:pt x="17693" y="4533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375" y="2942"/>
                  </a:lnTo>
                  <a:lnTo>
                    <a:pt x="17216" y="2425"/>
                  </a:lnTo>
                  <a:lnTo>
                    <a:pt x="16977" y="1988"/>
                  </a:lnTo>
                  <a:lnTo>
                    <a:pt x="16739" y="1511"/>
                  </a:lnTo>
                  <a:lnTo>
                    <a:pt x="16421" y="1113"/>
                  </a:lnTo>
                  <a:lnTo>
                    <a:pt x="16103" y="716"/>
                  </a:lnTo>
                  <a:lnTo>
                    <a:pt x="15745" y="358"/>
                  </a:lnTo>
                  <a:lnTo>
                    <a:pt x="15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3054;p104">
              <a:extLst>
                <a:ext uri="{FF2B5EF4-FFF2-40B4-BE49-F238E27FC236}">
                  <a16:creationId xmlns:a16="http://schemas.microsoft.com/office/drawing/2014/main" id="{AC4549F2-2730-1D23-B2AA-A0FEF98838FE}"/>
                </a:ext>
              </a:extLst>
            </p:cNvPr>
            <p:cNvSpPr/>
            <p:nvPr/>
          </p:nvSpPr>
          <p:spPr>
            <a:xfrm>
              <a:off x="5884925" y="1792450"/>
              <a:ext cx="263425" cy="40775"/>
            </a:xfrm>
            <a:custGeom>
              <a:avLst/>
              <a:gdLst/>
              <a:ahLst/>
              <a:cxnLst/>
              <a:rect l="l" t="t" r="r" b="b"/>
              <a:pathLst>
                <a:path w="10537" h="1631" extrusionOk="0">
                  <a:moveTo>
                    <a:pt x="1" y="1630"/>
                  </a:moveTo>
                  <a:lnTo>
                    <a:pt x="1" y="1630"/>
                  </a:lnTo>
                  <a:lnTo>
                    <a:pt x="1" y="1630"/>
                  </a:lnTo>
                  <a:lnTo>
                    <a:pt x="1" y="1630"/>
                  </a:lnTo>
                  <a:lnTo>
                    <a:pt x="1" y="1630"/>
                  </a:lnTo>
                  <a:close/>
                  <a:moveTo>
                    <a:pt x="10537" y="0"/>
                  </a:move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close/>
                  <a:moveTo>
                    <a:pt x="10537" y="0"/>
                  </a:move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3055;p104">
              <a:extLst>
                <a:ext uri="{FF2B5EF4-FFF2-40B4-BE49-F238E27FC236}">
                  <a16:creationId xmlns:a16="http://schemas.microsoft.com/office/drawing/2014/main" id="{BB7EFF80-A85D-D93C-92AA-A199E9102CE6}"/>
                </a:ext>
              </a:extLst>
            </p:cNvPr>
            <p:cNvSpPr/>
            <p:nvPr/>
          </p:nvSpPr>
          <p:spPr>
            <a:xfrm>
              <a:off x="5884925" y="183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3056;p104">
              <a:extLst>
                <a:ext uri="{FF2B5EF4-FFF2-40B4-BE49-F238E27FC236}">
                  <a16:creationId xmlns:a16="http://schemas.microsoft.com/office/drawing/2014/main" id="{A018D0D9-3408-4B69-6F8E-0B5E215A7B78}"/>
                </a:ext>
              </a:extLst>
            </p:cNvPr>
            <p:cNvSpPr/>
            <p:nvPr/>
          </p:nvSpPr>
          <p:spPr>
            <a:xfrm>
              <a:off x="6148325" y="179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3057;p104">
              <a:extLst>
                <a:ext uri="{FF2B5EF4-FFF2-40B4-BE49-F238E27FC236}">
                  <a16:creationId xmlns:a16="http://schemas.microsoft.com/office/drawing/2014/main" id="{F34555AD-B9E6-2CBE-133F-8B76FB4A5240}"/>
                </a:ext>
              </a:extLst>
            </p:cNvPr>
            <p:cNvSpPr/>
            <p:nvPr/>
          </p:nvSpPr>
          <p:spPr>
            <a:xfrm>
              <a:off x="6148325" y="179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3058;p104">
              <a:extLst>
                <a:ext uri="{FF2B5EF4-FFF2-40B4-BE49-F238E27FC236}">
                  <a16:creationId xmlns:a16="http://schemas.microsoft.com/office/drawing/2014/main" id="{E8F16AEB-7D0D-90AD-860D-DC351C2D7053}"/>
                </a:ext>
              </a:extLst>
            </p:cNvPr>
            <p:cNvSpPr/>
            <p:nvPr/>
          </p:nvSpPr>
          <p:spPr>
            <a:xfrm>
              <a:off x="5863050" y="1721875"/>
              <a:ext cx="290275" cy="177950"/>
            </a:xfrm>
            <a:custGeom>
              <a:avLst/>
              <a:gdLst/>
              <a:ahLst/>
              <a:cxnLst/>
              <a:rect l="l" t="t" r="r" b="b"/>
              <a:pathLst>
                <a:path w="11611" h="7118" extrusionOk="0">
                  <a:moveTo>
                    <a:pt x="11451" y="0"/>
                  </a:moveTo>
                  <a:lnTo>
                    <a:pt x="11332" y="517"/>
                  </a:lnTo>
                  <a:lnTo>
                    <a:pt x="11094" y="1113"/>
                  </a:lnTo>
                  <a:lnTo>
                    <a:pt x="10815" y="1710"/>
                  </a:lnTo>
                  <a:lnTo>
                    <a:pt x="10617" y="2028"/>
                  </a:lnTo>
                  <a:lnTo>
                    <a:pt x="10418" y="2306"/>
                  </a:lnTo>
                  <a:lnTo>
                    <a:pt x="10179" y="2624"/>
                  </a:lnTo>
                  <a:lnTo>
                    <a:pt x="9901" y="2903"/>
                  </a:lnTo>
                  <a:lnTo>
                    <a:pt x="9583" y="3141"/>
                  </a:lnTo>
                  <a:lnTo>
                    <a:pt x="9265" y="3419"/>
                  </a:lnTo>
                  <a:lnTo>
                    <a:pt x="8907" y="3658"/>
                  </a:lnTo>
                  <a:lnTo>
                    <a:pt x="8509" y="3897"/>
                  </a:lnTo>
                  <a:lnTo>
                    <a:pt x="8072" y="4095"/>
                  </a:lnTo>
                  <a:lnTo>
                    <a:pt x="7595" y="4254"/>
                  </a:lnTo>
                  <a:lnTo>
                    <a:pt x="7078" y="4413"/>
                  </a:lnTo>
                  <a:lnTo>
                    <a:pt x="6601" y="4533"/>
                  </a:lnTo>
                  <a:lnTo>
                    <a:pt x="6084" y="4573"/>
                  </a:lnTo>
                  <a:lnTo>
                    <a:pt x="5607" y="4612"/>
                  </a:lnTo>
                  <a:lnTo>
                    <a:pt x="5130" y="4573"/>
                  </a:lnTo>
                  <a:lnTo>
                    <a:pt x="4692" y="4533"/>
                  </a:lnTo>
                  <a:lnTo>
                    <a:pt x="4255" y="4453"/>
                  </a:lnTo>
                  <a:lnTo>
                    <a:pt x="3818" y="4374"/>
                  </a:lnTo>
                  <a:lnTo>
                    <a:pt x="2983" y="4095"/>
                  </a:lnTo>
                  <a:lnTo>
                    <a:pt x="2227" y="3777"/>
                  </a:lnTo>
                  <a:lnTo>
                    <a:pt x="1551" y="3419"/>
                  </a:lnTo>
                  <a:lnTo>
                    <a:pt x="955" y="3062"/>
                  </a:lnTo>
                  <a:lnTo>
                    <a:pt x="438" y="2744"/>
                  </a:lnTo>
                  <a:lnTo>
                    <a:pt x="1" y="2426"/>
                  </a:lnTo>
                  <a:lnTo>
                    <a:pt x="160" y="2942"/>
                  </a:lnTo>
                  <a:lnTo>
                    <a:pt x="319" y="3419"/>
                  </a:lnTo>
                  <a:lnTo>
                    <a:pt x="557" y="3936"/>
                  </a:lnTo>
                  <a:lnTo>
                    <a:pt x="876" y="4453"/>
                  </a:lnTo>
                  <a:lnTo>
                    <a:pt x="876" y="4493"/>
                  </a:lnTo>
                  <a:lnTo>
                    <a:pt x="1233" y="4970"/>
                  </a:lnTo>
                  <a:lnTo>
                    <a:pt x="1631" y="5407"/>
                  </a:lnTo>
                  <a:lnTo>
                    <a:pt x="2029" y="5805"/>
                  </a:lnTo>
                  <a:lnTo>
                    <a:pt x="2506" y="6163"/>
                  </a:lnTo>
                  <a:lnTo>
                    <a:pt x="3023" y="6481"/>
                  </a:lnTo>
                  <a:lnTo>
                    <a:pt x="3539" y="6719"/>
                  </a:lnTo>
                  <a:lnTo>
                    <a:pt x="4096" y="6918"/>
                  </a:lnTo>
                  <a:lnTo>
                    <a:pt x="4692" y="7038"/>
                  </a:lnTo>
                  <a:lnTo>
                    <a:pt x="5170" y="7117"/>
                  </a:lnTo>
                  <a:lnTo>
                    <a:pt x="5647" y="7117"/>
                  </a:lnTo>
                  <a:lnTo>
                    <a:pt x="6323" y="7077"/>
                  </a:lnTo>
                  <a:lnTo>
                    <a:pt x="7038" y="6958"/>
                  </a:lnTo>
                  <a:lnTo>
                    <a:pt x="7714" y="6759"/>
                  </a:lnTo>
                  <a:lnTo>
                    <a:pt x="8350" y="6481"/>
                  </a:lnTo>
                  <a:lnTo>
                    <a:pt x="8986" y="6123"/>
                  </a:lnTo>
                  <a:lnTo>
                    <a:pt x="9543" y="5686"/>
                  </a:lnTo>
                  <a:lnTo>
                    <a:pt x="10060" y="5209"/>
                  </a:lnTo>
                  <a:lnTo>
                    <a:pt x="10537" y="4652"/>
                  </a:lnTo>
                  <a:lnTo>
                    <a:pt x="10815" y="4215"/>
                  </a:lnTo>
                  <a:lnTo>
                    <a:pt x="11054" y="3777"/>
                  </a:lnTo>
                  <a:lnTo>
                    <a:pt x="11253" y="3340"/>
                  </a:lnTo>
                  <a:lnTo>
                    <a:pt x="11412" y="2823"/>
                  </a:lnTo>
                  <a:lnTo>
                    <a:pt x="11491" y="2465"/>
                  </a:lnTo>
                  <a:lnTo>
                    <a:pt x="11571" y="2107"/>
                  </a:lnTo>
                  <a:lnTo>
                    <a:pt x="11611" y="1392"/>
                  </a:lnTo>
                  <a:lnTo>
                    <a:pt x="11611" y="676"/>
                  </a:lnTo>
                  <a:lnTo>
                    <a:pt x="11451" y="0"/>
                  </a:lnTo>
                  <a:close/>
                </a:path>
              </a:pathLst>
            </a:custGeom>
            <a:solidFill>
              <a:srgbClr val="F37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3059;p104">
              <a:extLst>
                <a:ext uri="{FF2B5EF4-FFF2-40B4-BE49-F238E27FC236}">
                  <a16:creationId xmlns:a16="http://schemas.microsoft.com/office/drawing/2014/main" id="{CFA6ECD0-9CCB-7279-BE61-18856057A636}"/>
                </a:ext>
              </a:extLst>
            </p:cNvPr>
            <p:cNvSpPr/>
            <p:nvPr/>
          </p:nvSpPr>
          <p:spPr>
            <a:xfrm>
              <a:off x="5863050" y="1721875"/>
              <a:ext cx="290275" cy="177950"/>
            </a:xfrm>
            <a:custGeom>
              <a:avLst/>
              <a:gdLst/>
              <a:ahLst/>
              <a:cxnLst/>
              <a:rect l="l" t="t" r="r" b="b"/>
              <a:pathLst>
                <a:path w="11611" h="7118" fill="none" extrusionOk="0">
                  <a:moveTo>
                    <a:pt x="11451" y="0"/>
                  </a:moveTo>
                  <a:lnTo>
                    <a:pt x="11451" y="0"/>
                  </a:lnTo>
                  <a:lnTo>
                    <a:pt x="11332" y="517"/>
                  </a:lnTo>
                  <a:lnTo>
                    <a:pt x="11094" y="1113"/>
                  </a:lnTo>
                  <a:lnTo>
                    <a:pt x="10815" y="1710"/>
                  </a:lnTo>
                  <a:lnTo>
                    <a:pt x="10617" y="2028"/>
                  </a:lnTo>
                  <a:lnTo>
                    <a:pt x="10418" y="2306"/>
                  </a:lnTo>
                  <a:lnTo>
                    <a:pt x="10179" y="2624"/>
                  </a:lnTo>
                  <a:lnTo>
                    <a:pt x="9901" y="2903"/>
                  </a:lnTo>
                  <a:lnTo>
                    <a:pt x="9583" y="3141"/>
                  </a:lnTo>
                  <a:lnTo>
                    <a:pt x="9265" y="3419"/>
                  </a:lnTo>
                  <a:lnTo>
                    <a:pt x="8907" y="3658"/>
                  </a:lnTo>
                  <a:lnTo>
                    <a:pt x="8509" y="3897"/>
                  </a:lnTo>
                  <a:lnTo>
                    <a:pt x="8072" y="4095"/>
                  </a:lnTo>
                  <a:lnTo>
                    <a:pt x="7595" y="4254"/>
                  </a:lnTo>
                  <a:lnTo>
                    <a:pt x="7595" y="4254"/>
                  </a:lnTo>
                  <a:lnTo>
                    <a:pt x="7078" y="4413"/>
                  </a:lnTo>
                  <a:lnTo>
                    <a:pt x="6601" y="4533"/>
                  </a:lnTo>
                  <a:lnTo>
                    <a:pt x="6084" y="4573"/>
                  </a:lnTo>
                  <a:lnTo>
                    <a:pt x="5607" y="4612"/>
                  </a:lnTo>
                  <a:lnTo>
                    <a:pt x="5607" y="4612"/>
                  </a:lnTo>
                  <a:lnTo>
                    <a:pt x="5130" y="4573"/>
                  </a:lnTo>
                  <a:lnTo>
                    <a:pt x="4692" y="4533"/>
                  </a:lnTo>
                  <a:lnTo>
                    <a:pt x="4255" y="4453"/>
                  </a:lnTo>
                  <a:lnTo>
                    <a:pt x="3818" y="4374"/>
                  </a:lnTo>
                  <a:lnTo>
                    <a:pt x="2983" y="4095"/>
                  </a:lnTo>
                  <a:lnTo>
                    <a:pt x="2227" y="3777"/>
                  </a:lnTo>
                  <a:lnTo>
                    <a:pt x="1551" y="3419"/>
                  </a:lnTo>
                  <a:lnTo>
                    <a:pt x="955" y="3062"/>
                  </a:lnTo>
                  <a:lnTo>
                    <a:pt x="438" y="2744"/>
                  </a:lnTo>
                  <a:lnTo>
                    <a:pt x="1" y="2426"/>
                  </a:lnTo>
                  <a:lnTo>
                    <a:pt x="1" y="2426"/>
                  </a:lnTo>
                  <a:lnTo>
                    <a:pt x="160" y="2942"/>
                  </a:lnTo>
                  <a:lnTo>
                    <a:pt x="319" y="3419"/>
                  </a:lnTo>
                  <a:lnTo>
                    <a:pt x="557" y="3936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93"/>
                  </a:lnTo>
                  <a:lnTo>
                    <a:pt x="876" y="4493"/>
                  </a:lnTo>
                  <a:lnTo>
                    <a:pt x="1233" y="4970"/>
                  </a:lnTo>
                  <a:lnTo>
                    <a:pt x="1631" y="5407"/>
                  </a:lnTo>
                  <a:lnTo>
                    <a:pt x="2029" y="5805"/>
                  </a:lnTo>
                  <a:lnTo>
                    <a:pt x="2506" y="6163"/>
                  </a:lnTo>
                  <a:lnTo>
                    <a:pt x="3023" y="6481"/>
                  </a:lnTo>
                  <a:lnTo>
                    <a:pt x="3539" y="6719"/>
                  </a:lnTo>
                  <a:lnTo>
                    <a:pt x="4096" y="6918"/>
                  </a:lnTo>
                  <a:lnTo>
                    <a:pt x="4692" y="7038"/>
                  </a:lnTo>
                  <a:lnTo>
                    <a:pt x="4692" y="7038"/>
                  </a:lnTo>
                  <a:lnTo>
                    <a:pt x="5170" y="7117"/>
                  </a:lnTo>
                  <a:lnTo>
                    <a:pt x="5647" y="7117"/>
                  </a:lnTo>
                  <a:lnTo>
                    <a:pt x="5647" y="7117"/>
                  </a:lnTo>
                  <a:lnTo>
                    <a:pt x="6323" y="7077"/>
                  </a:lnTo>
                  <a:lnTo>
                    <a:pt x="7038" y="6958"/>
                  </a:lnTo>
                  <a:lnTo>
                    <a:pt x="7714" y="6759"/>
                  </a:lnTo>
                  <a:lnTo>
                    <a:pt x="8350" y="6481"/>
                  </a:lnTo>
                  <a:lnTo>
                    <a:pt x="8986" y="6123"/>
                  </a:lnTo>
                  <a:lnTo>
                    <a:pt x="9543" y="5686"/>
                  </a:lnTo>
                  <a:lnTo>
                    <a:pt x="10060" y="5209"/>
                  </a:lnTo>
                  <a:lnTo>
                    <a:pt x="10537" y="4652"/>
                  </a:lnTo>
                  <a:lnTo>
                    <a:pt x="10537" y="4652"/>
                  </a:lnTo>
                  <a:lnTo>
                    <a:pt x="10815" y="4215"/>
                  </a:lnTo>
                  <a:lnTo>
                    <a:pt x="11054" y="3777"/>
                  </a:lnTo>
                  <a:lnTo>
                    <a:pt x="11253" y="3340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91" y="2465"/>
                  </a:lnTo>
                  <a:lnTo>
                    <a:pt x="11571" y="2107"/>
                  </a:lnTo>
                  <a:lnTo>
                    <a:pt x="11611" y="1392"/>
                  </a:lnTo>
                  <a:lnTo>
                    <a:pt x="11611" y="676"/>
                  </a:lnTo>
                  <a:lnTo>
                    <a:pt x="114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3060;p104">
              <a:extLst>
                <a:ext uri="{FF2B5EF4-FFF2-40B4-BE49-F238E27FC236}">
                  <a16:creationId xmlns:a16="http://schemas.microsoft.com/office/drawing/2014/main" id="{630F2A8B-2EA7-0F96-B7EE-5341AD1A4BF0}"/>
                </a:ext>
              </a:extLst>
            </p:cNvPr>
            <p:cNvSpPr/>
            <p:nvPr/>
          </p:nvSpPr>
          <p:spPr>
            <a:xfrm>
              <a:off x="5193125" y="1715900"/>
              <a:ext cx="151100" cy="183925"/>
            </a:xfrm>
            <a:custGeom>
              <a:avLst/>
              <a:gdLst/>
              <a:ahLst/>
              <a:cxnLst/>
              <a:rect l="l" t="t" r="r" b="b"/>
              <a:pathLst>
                <a:path w="6044" h="7357" extrusionOk="0">
                  <a:moveTo>
                    <a:pt x="239" y="1"/>
                  </a:moveTo>
                  <a:lnTo>
                    <a:pt x="119" y="358"/>
                  </a:lnTo>
                  <a:lnTo>
                    <a:pt x="80" y="716"/>
                  </a:lnTo>
                  <a:lnTo>
                    <a:pt x="0" y="1114"/>
                  </a:lnTo>
                  <a:lnTo>
                    <a:pt x="0" y="1511"/>
                  </a:lnTo>
                  <a:lnTo>
                    <a:pt x="0" y="1909"/>
                  </a:lnTo>
                  <a:lnTo>
                    <a:pt x="40" y="2267"/>
                  </a:lnTo>
                  <a:lnTo>
                    <a:pt x="119" y="2665"/>
                  </a:lnTo>
                  <a:lnTo>
                    <a:pt x="199" y="3062"/>
                  </a:lnTo>
                  <a:lnTo>
                    <a:pt x="398" y="3579"/>
                  </a:lnTo>
                  <a:lnTo>
                    <a:pt x="596" y="4016"/>
                  </a:lnTo>
                  <a:lnTo>
                    <a:pt x="835" y="4454"/>
                  </a:lnTo>
                  <a:lnTo>
                    <a:pt x="1113" y="4891"/>
                  </a:lnTo>
                  <a:lnTo>
                    <a:pt x="1551" y="5448"/>
                  </a:lnTo>
                  <a:lnTo>
                    <a:pt x="2068" y="5925"/>
                  </a:lnTo>
                  <a:lnTo>
                    <a:pt x="2664" y="6362"/>
                  </a:lnTo>
                  <a:lnTo>
                    <a:pt x="3260" y="6720"/>
                  </a:lnTo>
                  <a:lnTo>
                    <a:pt x="3936" y="6998"/>
                  </a:lnTo>
                  <a:lnTo>
                    <a:pt x="4612" y="7197"/>
                  </a:lnTo>
                  <a:lnTo>
                    <a:pt x="5288" y="7316"/>
                  </a:lnTo>
                  <a:lnTo>
                    <a:pt x="6004" y="7356"/>
                  </a:lnTo>
                  <a:lnTo>
                    <a:pt x="6043" y="7356"/>
                  </a:lnTo>
                  <a:lnTo>
                    <a:pt x="5328" y="7316"/>
                  </a:lnTo>
                  <a:lnTo>
                    <a:pt x="4652" y="7197"/>
                  </a:lnTo>
                  <a:lnTo>
                    <a:pt x="3976" y="6998"/>
                  </a:lnTo>
                  <a:lnTo>
                    <a:pt x="3300" y="6680"/>
                  </a:lnTo>
                  <a:lnTo>
                    <a:pt x="2704" y="6362"/>
                  </a:lnTo>
                  <a:lnTo>
                    <a:pt x="2147" y="5925"/>
                  </a:lnTo>
                  <a:lnTo>
                    <a:pt x="1630" y="5448"/>
                  </a:lnTo>
                  <a:lnTo>
                    <a:pt x="1153" y="4891"/>
                  </a:lnTo>
                  <a:lnTo>
                    <a:pt x="875" y="4454"/>
                  </a:lnTo>
                  <a:lnTo>
                    <a:pt x="636" y="4016"/>
                  </a:lnTo>
                  <a:lnTo>
                    <a:pt x="437" y="3579"/>
                  </a:lnTo>
                  <a:lnTo>
                    <a:pt x="278" y="3062"/>
                  </a:lnTo>
                  <a:lnTo>
                    <a:pt x="159" y="2704"/>
                  </a:lnTo>
                  <a:lnTo>
                    <a:pt x="119" y="2307"/>
                  </a:lnTo>
                  <a:lnTo>
                    <a:pt x="80" y="1949"/>
                  </a:lnTo>
                  <a:lnTo>
                    <a:pt x="40" y="1551"/>
                  </a:lnTo>
                  <a:lnTo>
                    <a:pt x="80" y="1193"/>
                  </a:lnTo>
                  <a:lnTo>
                    <a:pt x="80" y="796"/>
                  </a:lnTo>
                  <a:lnTo>
                    <a:pt x="159" y="438"/>
                  </a:lnTo>
                  <a:lnTo>
                    <a:pt x="239" y="8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3061;p104">
              <a:extLst>
                <a:ext uri="{FF2B5EF4-FFF2-40B4-BE49-F238E27FC236}">
                  <a16:creationId xmlns:a16="http://schemas.microsoft.com/office/drawing/2014/main" id="{A4D3815E-3066-C2CE-025A-BBFB9B756231}"/>
                </a:ext>
              </a:extLst>
            </p:cNvPr>
            <p:cNvSpPr/>
            <p:nvPr/>
          </p:nvSpPr>
          <p:spPr>
            <a:xfrm>
              <a:off x="5193125" y="1715900"/>
              <a:ext cx="151100" cy="183925"/>
            </a:xfrm>
            <a:custGeom>
              <a:avLst/>
              <a:gdLst/>
              <a:ahLst/>
              <a:cxnLst/>
              <a:rect l="l" t="t" r="r" b="b"/>
              <a:pathLst>
                <a:path w="6044" h="7357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119" y="358"/>
                  </a:lnTo>
                  <a:lnTo>
                    <a:pt x="80" y="716"/>
                  </a:lnTo>
                  <a:lnTo>
                    <a:pt x="0" y="1114"/>
                  </a:lnTo>
                  <a:lnTo>
                    <a:pt x="0" y="1511"/>
                  </a:lnTo>
                  <a:lnTo>
                    <a:pt x="0" y="1909"/>
                  </a:lnTo>
                  <a:lnTo>
                    <a:pt x="40" y="2267"/>
                  </a:lnTo>
                  <a:lnTo>
                    <a:pt x="119" y="2665"/>
                  </a:lnTo>
                  <a:lnTo>
                    <a:pt x="199" y="3062"/>
                  </a:lnTo>
                  <a:lnTo>
                    <a:pt x="199" y="3062"/>
                  </a:lnTo>
                  <a:lnTo>
                    <a:pt x="398" y="3579"/>
                  </a:lnTo>
                  <a:lnTo>
                    <a:pt x="596" y="4016"/>
                  </a:lnTo>
                  <a:lnTo>
                    <a:pt x="835" y="4454"/>
                  </a:lnTo>
                  <a:lnTo>
                    <a:pt x="1113" y="4891"/>
                  </a:lnTo>
                  <a:lnTo>
                    <a:pt x="1113" y="4891"/>
                  </a:lnTo>
                  <a:lnTo>
                    <a:pt x="1551" y="5448"/>
                  </a:lnTo>
                  <a:lnTo>
                    <a:pt x="2068" y="5925"/>
                  </a:lnTo>
                  <a:lnTo>
                    <a:pt x="2664" y="6362"/>
                  </a:lnTo>
                  <a:lnTo>
                    <a:pt x="3260" y="6720"/>
                  </a:lnTo>
                  <a:lnTo>
                    <a:pt x="3936" y="6998"/>
                  </a:lnTo>
                  <a:lnTo>
                    <a:pt x="4612" y="7197"/>
                  </a:lnTo>
                  <a:lnTo>
                    <a:pt x="5288" y="7316"/>
                  </a:lnTo>
                  <a:lnTo>
                    <a:pt x="6004" y="7356"/>
                  </a:lnTo>
                  <a:lnTo>
                    <a:pt x="6004" y="7356"/>
                  </a:lnTo>
                  <a:lnTo>
                    <a:pt x="6043" y="7356"/>
                  </a:lnTo>
                  <a:lnTo>
                    <a:pt x="6043" y="7356"/>
                  </a:lnTo>
                  <a:lnTo>
                    <a:pt x="5328" y="7316"/>
                  </a:lnTo>
                  <a:lnTo>
                    <a:pt x="4652" y="7197"/>
                  </a:lnTo>
                  <a:lnTo>
                    <a:pt x="3976" y="6998"/>
                  </a:lnTo>
                  <a:lnTo>
                    <a:pt x="3300" y="6680"/>
                  </a:lnTo>
                  <a:lnTo>
                    <a:pt x="2704" y="6362"/>
                  </a:lnTo>
                  <a:lnTo>
                    <a:pt x="2147" y="5925"/>
                  </a:lnTo>
                  <a:lnTo>
                    <a:pt x="1630" y="5448"/>
                  </a:lnTo>
                  <a:lnTo>
                    <a:pt x="1153" y="4891"/>
                  </a:lnTo>
                  <a:lnTo>
                    <a:pt x="1153" y="4891"/>
                  </a:lnTo>
                  <a:lnTo>
                    <a:pt x="875" y="4454"/>
                  </a:lnTo>
                  <a:lnTo>
                    <a:pt x="636" y="4016"/>
                  </a:lnTo>
                  <a:lnTo>
                    <a:pt x="437" y="3579"/>
                  </a:lnTo>
                  <a:lnTo>
                    <a:pt x="278" y="3062"/>
                  </a:lnTo>
                  <a:lnTo>
                    <a:pt x="278" y="3062"/>
                  </a:lnTo>
                  <a:lnTo>
                    <a:pt x="159" y="2704"/>
                  </a:lnTo>
                  <a:lnTo>
                    <a:pt x="119" y="2307"/>
                  </a:lnTo>
                  <a:lnTo>
                    <a:pt x="80" y="1949"/>
                  </a:lnTo>
                  <a:lnTo>
                    <a:pt x="40" y="1551"/>
                  </a:lnTo>
                  <a:lnTo>
                    <a:pt x="80" y="1193"/>
                  </a:lnTo>
                  <a:lnTo>
                    <a:pt x="80" y="796"/>
                  </a:lnTo>
                  <a:lnTo>
                    <a:pt x="159" y="438"/>
                  </a:lnTo>
                  <a:lnTo>
                    <a:pt x="239" y="80"/>
                  </a:lnTo>
                  <a:lnTo>
                    <a:pt x="239" y="80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3062;p104">
              <a:extLst>
                <a:ext uri="{FF2B5EF4-FFF2-40B4-BE49-F238E27FC236}">
                  <a16:creationId xmlns:a16="http://schemas.microsoft.com/office/drawing/2014/main" id="{E13A63FD-BA00-B002-10B4-7CC134DAE003}"/>
                </a:ext>
              </a:extLst>
            </p:cNvPr>
            <p:cNvSpPr/>
            <p:nvPr/>
          </p:nvSpPr>
          <p:spPr>
            <a:xfrm>
              <a:off x="5194100" y="1717900"/>
              <a:ext cx="289275" cy="181925"/>
            </a:xfrm>
            <a:custGeom>
              <a:avLst/>
              <a:gdLst/>
              <a:ahLst/>
              <a:cxnLst/>
              <a:rect l="l" t="t" r="r" b="b"/>
              <a:pathLst>
                <a:path w="11571" h="7277" extrusionOk="0">
                  <a:moveTo>
                    <a:pt x="200" y="0"/>
                  </a:moveTo>
                  <a:lnTo>
                    <a:pt x="120" y="358"/>
                  </a:lnTo>
                  <a:lnTo>
                    <a:pt x="41" y="716"/>
                  </a:lnTo>
                  <a:lnTo>
                    <a:pt x="41" y="1113"/>
                  </a:lnTo>
                  <a:lnTo>
                    <a:pt x="1" y="1471"/>
                  </a:lnTo>
                  <a:lnTo>
                    <a:pt x="41" y="1869"/>
                  </a:lnTo>
                  <a:lnTo>
                    <a:pt x="80" y="2227"/>
                  </a:lnTo>
                  <a:lnTo>
                    <a:pt x="120" y="2624"/>
                  </a:lnTo>
                  <a:lnTo>
                    <a:pt x="239" y="2982"/>
                  </a:lnTo>
                  <a:lnTo>
                    <a:pt x="398" y="3499"/>
                  </a:lnTo>
                  <a:lnTo>
                    <a:pt x="597" y="3936"/>
                  </a:lnTo>
                  <a:lnTo>
                    <a:pt x="836" y="4374"/>
                  </a:lnTo>
                  <a:lnTo>
                    <a:pt x="1114" y="4811"/>
                  </a:lnTo>
                  <a:lnTo>
                    <a:pt x="1591" y="5368"/>
                  </a:lnTo>
                  <a:lnTo>
                    <a:pt x="2108" y="5845"/>
                  </a:lnTo>
                  <a:lnTo>
                    <a:pt x="2665" y="6282"/>
                  </a:lnTo>
                  <a:lnTo>
                    <a:pt x="3261" y="6600"/>
                  </a:lnTo>
                  <a:lnTo>
                    <a:pt x="3937" y="6918"/>
                  </a:lnTo>
                  <a:lnTo>
                    <a:pt x="4613" y="7117"/>
                  </a:lnTo>
                  <a:lnTo>
                    <a:pt x="5289" y="7236"/>
                  </a:lnTo>
                  <a:lnTo>
                    <a:pt x="6004" y="7276"/>
                  </a:lnTo>
                  <a:lnTo>
                    <a:pt x="6442" y="7276"/>
                  </a:lnTo>
                  <a:lnTo>
                    <a:pt x="6919" y="7197"/>
                  </a:lnTo>
                  <a:lnTo>
                    <a:pt x="7476" y="7077"/>
                  </a:lnTo>
                  <a:lnTo>
                    <a:pt x="8032" y="6878"/>
                  </a:lnTo>
                  <a:lnTo>
                    <a:pt x="8589" y="6640"/>
                  </a:lnTo>
                  <a:lnTo>
                    <a:pt x="9066" y="6322"/>
                  </a:lnTo>
                  <a:lnTo>
                    <a:pt x="9543" y="5964"/>
                  </a:lnTo>
                  <a:lnTo>
                    <a:pt x="9980" y="5566"/>
                  </a:lnTo>
                  <a:lnTo>
                    <a:pt x="10378" y="5129"/>
                  </a:lnTo>
                  <a:lnTo>
                    <a:pt x="10696" y="4652"/>
                  </a:lnTo>
                  <a:lnTo>
                    <a:pt x="10974" y="4135"/>
                  </a:lnTo>
                  <a:lnTo>
                    <a:pt x="11213" y="3658"/>
                  </a:lnTo>
                  <a:lnTo>
                    <a:pt x="11412" y="3181"/>
                  </a:lnTo>
                  <a:lnTo>
                    <a:pt x="11571" y="2704"/>
                  </a:lnTo>
                  <a:lnTo>
                    <a:pt x="11133" y="2982"/>
                  </a:lnTo>
                  <a:lnTo>
                    <a:pt x="10617" y="3340"/>
                  </a:lnTo>
                  <a:lnTo>
                    <a:pt x="9980" y="3658"/>
                  </a:lnTo>
                  <a:lnTo>
                    <a:pt x="9344" y="4016"/>
                  </a:lnTo>
                  <a:lnTo>
                    <a:pt x="8589" y="4294"/>
                  </a:lnTo>
                  <a:lnTo>
                    <a:pt x="7794" y="4533"/>
                  </a:lnTo>
                  <a:lnTo>
                    <a:pt x="7396" y="4612"/>
                  </a:lnTo>
                  <a:lnTo>
                    <a:pt x="6959" y="4692"/>
                  </a:lnTo>
                  <a:lnTo>
                    <a:pt x="6561" y="4732"/>
                  </a:lnTo>
                  <a:lnTo>
                    <a:pt x="6124" y="4771"/>
                  </a:lnTo>
                  <a:lnTo>
                    <a:pt x="5607" y="4732"/>
                  </a:lnTo>
                  <a:lnTo>
                    <a:pt x="5130" y="4692"/>
                  </a:lnTo>
                  <a:lnTo>
                    <a:pt x="4613" y="4572"/>
                  </a:lnTo>
                  <a:lnTo>
                    <a:pt x="4096" y="4413"/>
                  </a:lnTo>
                  <a:lnTo>
                    <a:pt x="3619" y="4254"/>
                  </a:lnTo>
                  <a:lnTo>
                    <a:pt x="3182" y="4016"/>
                  </a:lnTo>
                  <a:lnTo>
                    <a:pt x="2744" y="3777"/>
                  </a:lnTo>
                  <a:lnTo>
                    <a:pt x="2386" y="3539"/>
                  </a:lnTo>
                  <a:lnTo>
                    <a:pt x="2068" y="3260"/>
                  </a:lnTo>
                  <a:lnTo>
                    <a:pt x="1750" y="2982"/>
                  </a:lnTo>
                  <a:lnTo>
                    <a:pt x="1472" y="2704"/>
                  </a:lnTo>
                  <a:lnTo>
                    <a:pt x="1233" y="2386"/>
                  </a:lnTo>
                  <a:lnTo>
                    <a:pt x="1035" y="2068"/>
                  </a:lnTo>
                  <a:lnTo>
                    <a:pt x="836" y="1789"/>
                  </a:lnTo>
                  <a:lnTo>
                    <a:pt x="557" y="1153"/>
                  </a:lnTo>
                  <a:lnTo>
                    <a:pt x="359" y="55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37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3063;p104">
              <a:extLst>
                <a:ext uri="{FF2B5EF4-FFF2-40B4-BE49-F238E27FC236}">
                  <a16:creationId xmlns:a16="http://schemas.microsoft.com/office/drawing/2014/main" id="{15E65C9E-1CD6-DD73-2545-2C3604A81C15}"/>
                </a:ext>
              </a:extLst>
            </p:cNvPr>
            <p:cNvSpPr/>
            <p:nvPr/>
          </p:nvSpPr>
          <p:spPr>
            <a:xfrm>
              <a:off x="5194100" y="1717900"/>
              <a:ext cx="289275" cy="181925"/>
            </a:xfrm>
            <a:custGeom>
              <a:avLst/>
              <a:gdLst/>
              <a:ahLst/>
              <a:cxnLst/>
              <a:rect l="l" t="t" r="r" b="b"/>
              <a:pathLst>
                <a:path w="11571" h="7277" fill="none" extrusionOk="0">
                  <a:moveTo>
                    <a:pt x="200" y="0"/>
                  </a:moveTo>
                  <a:lnTo>
                    <a:pt x="200" y="0"/>
                  </a:lnTo>
                  <a:lnTo>
                    <a:pt x="120" y="358"/>
                  </a:lnTo>
                  <a:lnTo>
                    <a:pt x="41" y="716"/>
                  </a:lnTo>
                  <a:lnTo>
                    <a:pt x="41" y="1113"/>
                  </a:lnTo>
                  <a:lnTo>
                    <a:pt x="1" y="1471"/>
                  </a:lnTo>
                  <a:lnTo>
                    <a:pt x="41" y="1869"/>
                  </a:lnTo>
                  <a:lnTo>
                    <a:pt x="80" y="2227"/>
                  </a:lnTo>
                  <a:lnTo>
                    <a:pt x="120" y="2624"/>
                  </a:lnTo>
                  <a:lnTo>
                    <a:pt x="239" y="2982"/>
                  </a:lnTo>
                  <a:lnTo>
                    <a:pt x="239" y="2982"/>
                  </a:lnTo>
                  <a:lnTo>
                    <a:pt x="398" y="3499"/>
                  </a:lnTo>
                  <a:lnTo>
                    <a:pt x="597" y="3936"/>
                  </a:lnTo>
                  <a:lnTo>
                    <a:pt x="836" y="4374"/>
                  </a:lnTo>
                  <a:lnTo>
                    <a:pt x="1114" y="4811"/>
                  </a:lnTo>
                  <a:lnTo>
                    <a:pt x="1114" y="4811"/>
                  </a:lnTo>
                  <a:lnTo>
                    <a:pt x="1591" y="5368"/>
                  </a:lnTo>
                  <a:lnTo>
                    <a:pt x="2108" y="5845"/>
                  </a:lnTo>
                  <a:lnTo>
                    <a:pt x="2665" y="6282"/>
                  </a:lnTo>
                  <a:lnTo>
                    <a:pt x="3261" y="6600"/>
                  </a:lnTo>
                  <a:lnTo>
                    <a:pt x="3937" y="6918"/>
                  </a:lnTo>
                  <a:lnTo>
                    <a:pt x="4613" y="7117"/>
                  </a:lnTo>
                  <a:lnTo>
                    <a:pt x="5289" y="7236"/>
                  </a:lnTo>
                  <a:lnTo>
                    <a:pt x="6004" y="7276"/>
                  </a:lnTo>
                  <a:lnTo>
                    <a:pt x="6004" y="7276"/>
                  </a:lnTo>
                  <a:lnTo>
                    <a:pt x="6442" y="7276"/>
                  </a:lnTo>
                  <a:lnTo>
                    <a:pt x="6919" y="7197"/>
                  </a:lnTo>
                  <a:lnTo>
                    <a:pt x="6919" y="7197"/>
                  </a:lnTo>
                  <a:lnTo>
                    <a:pt x="7476" y="7077"/>
                  </a:lnTo>
                  <a:lnTo>
                    <a:pt x="8032" y="6878"/>
                  </a:lnTo>
                  <a:lnTo>
                    <a:pt x="8589" y="6640"/>
                  </a:lnTo>
                  <a:lnTo>
                    <a:pt x="9066" y="6322"/>
                  </a:lnTo>
                  <a:lnTo>
                    <a:pt x="9543" y="5964"/>
                  </a:lnTo>
                  <a:lnTo>
                    <a:pt x="9980" y="5566"/>
                  </a:lnTo>
                  <a:lnTo>
                    <a:pt x="10378" y="5129"/>
                  </a:lnTo>
                  <a:lnTo>
                    <a:pt x="10696" y="4652"/>
                  </a:lnTo>
                  <a:lnTo>
                    <a:pt x="10696" y="4652"/>
                  </a:lnTo>
                  <a:lnTo>
                    <a:pt x="10974" y="4135"/>
                  </a:lnTo>
                  <a:lnTo>
                    <a:pt x="11213" y="3658"/>
                  </a:lnTo>
                  <a:lnTo>
                    <a:pt x="11412" y="3181"/>
                  </a:lnTo>
                  <a:lnTo>
                    <a:pt x="11571" y="2704"/>
                  </a:lnTo>
                  <a:lnTo>
                    <a:pt x="11571" y="2704"/>
                  </a:lnTo>
                  <a:lnTo>
                    <a:pt x="11133" y="2982"/>
                  </a:lnTo>
                  <a:lnTo>
                    <a:pt x="10617" y="3340"/>
                  </a:lnTo>
                  <a:lnTo>
                    <a:pt x="9980" y="3658"/>
                  </a:lnTo>
                  <a:lnTo>
                    <a:pt x="9344" y="4016"/>
                  </a:lnTo>
                  <a:lnTo>
                    <a:pt x="8589" y="4294"/>
                  </a:lnTo>
                  <a:lnTo>
                    <a:pt x="7794" y="4533"/>
                  </a:lnTo>
                  <a:lnTo>
                    <a:pt x="7396" y="4612"/>
                  </a:lnTo>
                  <a:lnTo>
                    <a:pt x="6959" y="4692"/>
                  </a:lnTo>
                  <a:lnTo>
                    <a:pt x="6561" y="4732"/>
                  </a:lnTo>
                  <a:lnTo>
                    <a:pt x="6124" y="4771"/>
                  </a:lnTo>
                  <a:lnTo>
                    <a:pt x="6124" y="4771"/>
                  </a:lnTo>
                  <a:lnTo>
                    <a:pt x="5607" y="4732"/>
                  </a:lnTo>
                  <a:lnTo>
                    <a:pt x="5130" y="4692"/>
                  </a:lnTo>
                  <a:lnTo>
                    <a:pt x="4613" y="4572"/>
                  </a:lnTo>
                  <a:lnTo>
                    <a:pt x="4096" y="4413"/>
                  </a:lnTo>
                  <a:lnTo>
                    <a:pt x="4096" y="4413"/>
                  </a:lnTo>
                  <a:lnTo>
                    <a:pt x="3619" y="4254"/>
                  </a:lnTo>
                  <a:lnTo>
                    <a:pt x="3182" y="4016"/>
                  </a:lnTo>
                  <a:lnTo>
                    <a:pt x="2744" y="3777"/>
                  </a:lnTo>
                  <a:lnTo>
                    <a:pt x="2386" y="3539"/>
                  </a:lnTo>
                  <a:lnTo>
                    <a:pt x="2068" y="3260"/>
                  </a:lnTo>
                  <a:lnTo>
                    <a:pt x="1750" y="2982"/>
                  </a:lnTo>
                  <a:lnTo>
                    <a:pt x="1472" y="2704"/>
                  </a:lnTo>
                  <a:lnTo>
                    <a:pt x="1233" y="2386"/>
                  </a:lnTo>
                  <a:lnTo>
                    <a:pt x="1035" y="2068"/>
                  </a:lnTo>
                  <a:lnTo>
                    <a:pt x="836" y="1789"/>
                  </a:lnTo>
                  <a:lnTo>
                    <a:pt x="557" y="1153"/>
                  </a:lnTo>
                  <a:lnTo>
                    <a:pt x="359" y="557"/>
                  </a:lnTo>
                  <a:lnTo>
                    <a:pt x="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3064;p104">
              <a:extLst>
                <a:ext uri="{FF2B5EF4-FFF2-40B4-BE49-F238E27FC236}">
                  <a16:creationId xmlns:a16="http://schemas.microsoft.com/office/drawing/2014/main" id="{21FCBF6F-79E6-ECF9-FE7D-C82619C75274}"/>
                </a:ext>
              </a:extLst>
            </p:cNvPr>
            <p:cNvSpPr/>
            <p:nvPr/>
          </p:nvSpPr>
          <p:spPr>
            <a:xfrm>
              <a:off x="5521125" y="1848100"/>
              <a:ext cx="125275" cy="65625"/>
            </a:xfrm>
            <a:custGeom>
              <a:avLst/>
              <a:gdLst/>
              <a:ahLst/>
              <a:cxnLst/>
              <a:rect l="l" t="t" r="r" b="b"/>
              <a:pathLst>
                <a:path w="5011" h="2625" extrusionOk="0">
                  <a:moveTo>
                    <a:pt x="4175" y="1"/>
                  </a:moveTo>
                  <a:lnTo>
                    <a:pt x="3778" y="40"/>
                  </a:lnTo>
                  <a:lnTo>
                    <a:pt x="3380" y="160"/>
                  </a:lnTo>
                  <a:lnTo>
                    <a:pt x="2664" y="358"/>
                  </a:lnTo>
                  <a:lnTo>
                    <a:pt x="2068" y="557"/>
                  </a:lnTo>
                  <a:lnTo>
                    <a:pt x="1472" y="796"/>
                  </a:lnTo>
                  <a:lnTo>
                    <a:pt x="1193" y="915"/>
                  </a:lnTo>
                  <a:lnTo>
                    <a:pt x="915" y="1114"/>
                  </a:lnTo>
                  <a:lnTo>
                    <a:pt x="637" y="1273"/>
                  </a:lnTo>
                  <a:lnTo>
                    <a:pt x="398" y="1511"/>
                  </a:lnTo>
                  <a:lnTo>
                    <a:pt x="239" y="1710"/>
                  </a:lnTo>
                  <a:lnTo>
                    <a:pt x="120" y="1909"/>
                  </a:lnTo>
                  <a:lnTo>
                    <a:pt x="40" y="2068"/>
                  </a:lnTo>
                  <a:lnTo>
                    <a:pt x="1" y="2227"/>
                  </a:lnTo>
                  <a:lnTo>
                    <a:pt x="40" y="2346"/>
                  </a:lnTo>
                  <a:lnTo>
                    <a:pt x="80" y="2466"/>
                  </a:lnTo>
                  <a:lnTo>
                    <a:pt x="160" y="2545"/>
                  </a:lnTo>
                  <a:lnTo>
                    <a:pt x="279" y="2585"/>
                  </a:lnTo>
                  <a:lnTo>
                    <a:pt x="398" y="2625"/>
                  </a:lnTo>
                  <a:lnTo>
                    <a:pt x="716" y="2625"/>
                  </a:lnTo>
                  <a:lnTo>
                    <a:pt x="955" y="2545"/>
                  </a:lnTo>
                  <a:lnTo>
                    <a:pt x="1511" y="2267"/>
                  </a:lnTo>
                  <a:lnTo>
                    <a:pt x="2108" y="2028"/>
                  </a:lnTo>
                  <a:lnTo>
                    <a:pt x="3301" y="1591"/>
                  </a:lnTo>
                  <a:lnTo>
                    <a:pt x="4295" y="1233"/>
                  </a:lnTo>
                  <a:lnTo>
                    <a:pt x="4692" y="1114"/>
                  </a:lnTo>
                  <a:lnTo>
                    <a:pt x="4851" y="995"/>
                  </a:lnTo>
                  <a:lnTo>
                    <a:pt x="4971" y="836"/>
                  </a:lnTo>
                  <a:lnTo>
                    <a:pt x="5010" y="677"/>
                  </a:lnTo>
                  <a:lnTo>
                    <a:pt x="5010" y="478"/>
                  </a:lnTo>
                  <a:lnTo>
                    <a:pt x="4931" y="319"/>
                  </a:lnTo>
                  <a:lnTo>
                    <a:pt x="4811" y="199"/>
                  </a:lnTo>
                  <a:lnTo>
                    <a:pt x="4692" y="120"/>
                  </a:lnTo>
                  <a:lnTo>
                    <a:pt x="4533" y="40"/>
                  </a:lnTo>
                  <a:lnTo>
                    <a:pt x="4374" y="40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rgbClr val="FCC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3065;p104">
              <a:extLst>
                <a:ext uri="{FF2B5EF4-FFF2-40B4-BE49-F238E27FC236}">
                  <a16:creationId xmlns:a16="http://schemas.microsoft.com/office/drawing/2014/main" id="{8DF3E4EE-AF4B-3E5D-D69A-FCA3D5817A7B}"/>
                </a:ext>
              </a:extLst>
            </p:cNvPr>
            <p:cNvSpPr/>
            <p:nvPr/>
          </p:nvSpPr>
          <p:spPr>
            <a:xfrm>
              <a:off x="5521125" y="1848100"/>
              <a:ext cx="125275" cy="65625"/>
            </a:xfrm>
            <a:custGeom>
              <a:avLst/>
              <a:gdLst/>
              <a:ahLst/>
              <a:cxnLst/>
              <a:rect l="l" t="t" r="r" b="b"/>
              <a:pathLst>
                <a:path w="5011" h="2625" fill="none" extrusionOk="0">
                  <a:moveTo>
                    <a:pt x="4175" y="1"/>
                  </a:moveTo>
                  <a:lnTo>
                    <a:pt x="4175" y="1"/>
                  </a:lnTo>
                  <a:lnTo>
                    <a:pt x="3778" y="40"/>
                  </a:lnTo>
                  <a:lnTo>
                    <a:pt x="3380" y="160"/>
                  </a:lnTo>
                  <a:lnTo>
                    <a:pt x="2664" y="358"/>
                  </a:lnTo>
                  <a:lnTo>
                    <a:pt x="2664" y="358"/>
                  </a:lnTo>
                  <a:lnTo>
                    <a:pt x="2068" y="557"/>
                  </a:lnTo>
                  <a:lnTo>
                    <a:pt x="1472" y="796"/>
                  </a:lnTo>
                  <a:lnTo>
                    <a:pt x="1193" y="915"/>
                  </a:lnTo>
                  <a:lnTo>
                    <a:pt x="915" y="1114"/>
                  </a:lnTo>
                  <a:lnTo>
                    <a:pt x="637" y="1273"/>
                  </a:lnTo>
                  <a:lnTo>
                    <a:pt x="398" y="1511"/>
                  </a:lnTo>
                  <a:lnTo>
                    <a:pt x="398" y="1511"/>
                  </a:lnTo>
                  <a:lnTo>
                    <a:pt x="239" y="1710"/>
                  </a:lnTo>
                  <a:lnTo>
                    <a:pt x="120" y="1909"/>
                  </a:lnTo>
                  <a:lnTo>
                    <a:pt x="120" y="1909"/>
                  </a:lnTo>
                  <a:lnTo>
                    <a:pt x="40" y="2068"/>
                  </a:lnTo>
                  <a:lnTo>
                    <a:pt x="1" y="2227"/>
                  </a:lnTo>
                  <a:lnTo>
                    <a:pt x="40" y="2346"/>
                  </a:lnTo>
                  <a:lnTo>
                    <a:pt x="80" y="2466"/>
                  </a:lnTo>
                  <a:lnTo>
                    <a:pt x="160" y="2545"/>
                  </a:lnTo>
                  <a:lnTo>
                    <a:pt x="279" y="2585"/>
                  </a:lnTo>
                  <a:lnTo>
                    <a:pt x="398" y="2625"/>
                  </a:lnTo>
                  <a:lnTo>
                    <a:pt x="517" y="2625"/>
                  </a:lnTo>
                  <a:lnTo>
                    <a:pt x="517" y="2625"/>
                  </a:lnTo>
                  <a:lnTo>
                    <a:pt x="716" y="2625"/>
                  </a:lnTo>
                  <a:lnTo>
                    <a:pt x="955" y="2545"/>
                  </a:lnTo>
                  <a:lnTo>
                    <a:pt x="955" y="2545"/>
                  </a:lnTo>
                  <a:lnTo>
                    <a:pt x="1511" y="2267"/>
                  </a:lnTo>
                  <a:lnTo>
                    <a:pt x="2108" y="2028"/>
                  </a:lnTo>
                  <a:lnTo>
                    <a:pt x="3301" y="1591"/>
                  </a:lnTo>
                  <a:lnTo>
                    <a:pt x="3301" y="1591"/>
                  </a:lnTo>
                  <a:lnTo>
                    <a:pt x="4295" y="1233"/>
                  </a:lnTo>
                  <a:lnTo>
                    <a:pt x="4295" y="1233"/>
                  </a:lnTo>
                  <a:lnTo>
                    <a:pt x="4692" y="1114"/>
                  </a:lnTo>
                  <a:lnTo>
                    <a:pt x="4851" y="995"/>
                  </a:lnTo>
                  <a:lnTo>
                    <a:pt x="4971" y="836"/>
                  </a:lnTo>
                  <a:lnTo>
                    <a:pt x="4971" y="836"/>
                  </a:lnTo>
                  <a:lnTo>
                    <a:pt x="5010" y="677"/>
                  </a:lnTo>
                  <a:lnTo>
                    <a:pt x="5010" y="478"/>
                  </a:lnTo>
                  <a:lnTo>
                    <a:pt x="4931" y="319"/>
                  </a:lnTo>
                  <a:lnTo>
                    <a:pt x="4811" y="199"/>
                  </a:lnTo>
                  <a:lnTo>
                    <a:pt x="4811" y="199"/>
                  </a:lnTo>
                  <a:lnTo>
                    <a:pt x="4692" y="120"/>
                  </a:lnTo>
                  <a:lnTo>
                    <a:pt x="4533" y="40"/>
                  </a:lnTo>
                  <a:lnTo>
                    <a:pt x="4374" y="40"/>
                  </a:lnTo>
                  <a:lnTo>
                    <a:pt x="41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3066;p104">
              <a:extLst>
                <a:ext uri="{FF2B5EF4-FFF2-40B4-BE49-F238E27FC236}">
                  <a16:creationId xmlns:a16="http://schemas.microsoft.com/office/drawing/2014/main" id="{3C83A72B-ACCE-AEB6-47BA-B95B3604AB12}"/>
                </a:ext>
              </a:extLst>
            </p:cNvPr>
            <p:cNvSpPr/>
            <p:nvPr/>
          </p:nvSpPr>
          <p:spPr>
            <a:xfrm>
              <a:off x="5904800" y="1625450"/>
              <a:ext cx="67625" cy="40775"/>
            </a:xfrm>
            <a:custGeom>
              <a:avLst/>
              <a:gdLst/>
              <a:ahLst/>
              <a:cxnLst/>
              <a:rect l="l" t="t" r="r" b="b"/>
              <a:pathLst>
                <a:path w="2705" h="1631" extrusionOk="0">
                  <a:moveTo>
                    <a:pt x="2227" y="1"/>
                  </a:moveTo>
                  <a:lnTo>
                    <a:pt x="1909" y="80"/>
                  </a:lnTo>
                  <a:lnTo>
                    <a:pt x="1631" y="239"/>
                  </a:lnTo>
                  <a:lnTo>
                    <a:pt x="1074" y="557"/>
                  </a:lnTo>
                  <a:lnTo>
                    <a:pt x="518" y="915"/>
                  </a:lnTo>
                  <a:lnTo>
                    <a:pt x="239" y="1114"/>
                  </a:lnTo>
                  <a:lnTo>
                    <a:pt x="120" y="1233"/>
                  </a:lnTo>
                  <a:lnTo>
                    <a:pt x="40" y="1352"/>
                  </a:lnTo>
                  <a:lnTo>
                    <a:pt x="1" y="1472"/>
                  </a:lnTo>
                  <a:lnTo>
                    <a:pt x="1" y="1551"/>
                  </a:lnTo>
                  <a:lnTo>
                    <a:pt x="80" y="1631"/>
                  </a:lnTo>
                  <a:lnTo>
                    <a:pt x="160" y="1631"/>
                  </a:lnTo>
                  <a:lnTo>
                    <a:pt x="359" y="1591"/>
                  </a:lnTo>
                  <a:lnTo>
                    <a:pt x="637" y="1551"/>
                  </a:lnTo>
                  <a:lnTo>
                    <a:pt x="1313" y="1352"/>
                  </a:lnTo>
                  <a:lnTo>
                    <a:pt x="1671" y="1233"/>
                  </a:lnTo>
                  <a:lnTo>
                    <a:pt x="2028" y="1034"/>
                  </a:lnTo>
                  <a:lnTo>
                    <a:pt x="2307" y="836"/>
                  </a:lnTo>
                  <a:lnTo>
                    <a:pt x="2585" y="557"/>
                  </a:lnTo>
                  <a:lnTo>
                    <a:pt x="2665" y="438"/>
                  </a:lnTo>
                  <a:lnTo>
                    <a:pt x="2704" y="358"/>
                  </a:lnTo>
                  <a:lnTo>
                    <a:pt x="2704" y="239"/>
                  </a:lnTo>
                  <a:lnTo>
                    <a:pt x="2665" y="160"/>
                  </a:lnTo>
                  <a:lnTo>
                    <a:pt x="2625" y="80"/>
                  </a:lnTo>
                  <a:lnTo>
                    <a:pt x="2545" y="40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F9A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3067;p104">
              <a:extLst>
                <a:ext uri="{FF2B5EF4-FFF2-40B4-BE49-F238E27FC236}">
                  <a16:creationId xmlns:a16="http://schemas.microsoft.com/office/drawing/2014/main" id="{ACF2A305-4D3A-7959-93B9-9540013E6380}"/>
                </a:ext>
              </a:extLst>
            </p:cNvPr>
            <p:cNvSpPr/>
            <p:nvPr/>
          </p:nvSpPr>
          <p:spPr>
            <a:xfrm>
              <a:off x="5904800" y="1625450"/>
              <a:ext cx="67625" cy="40775"/>
            </a:xfrm>
            <a:custGeom>
              <a:avLst/>
              <a:gdLst/>
              <a:ahLst/>
              <a:cxnLst/>
              <a:rect l="l" t="t" r="r" b="b"/>
              <a:pathLst>
                <a:path w="2705" h="1631" fill="none" extrusionOk="0">
                  <a:moveTo>
                    <a:pt x="2347" y="1"/>
                  </a:moveTo>
                  <a:lnTo>
                    <a:pt x="2347" y="1"/>
                  </a:lnTo>
                  <a:lnTo>
                    <a:pt x="2267" y="1"/>
                  </a:lnTo>
                  <a:lnTo>
                    <a:pt x="2267" y="1"/>
                  </a:lnTo>
                  <a:lnTo>
                    <a:pt x="2227" y="1"/>
                  </a:lnTo>
                  <a:lnTo>
                    <a:pt x="2227" y="1"/>
                  </a:lnTo>
                  <a:lnTo>
                    <a:pt x="1909" y="80"/>
                  </a:lnTo>
                  <a:lnTo>
                    <a:pt x="1631" y="239"/>
                  </a:lnTo>
                  <a:lnTo>
                    <a:pt x="1074" y="557"/>
                  </a:lnTo>
                  <a:lnTo>
                    <a:pt x="1074" y="557"/>
                  </a:lnTo>
                  <a:lnTo>
                    <a:pt x="518" y="915"/>
                  </a:lnTo>
                  <a:lnTo>
                    <a:pt x="239" y="1114"/>
                  </a:lnTo>
                  <a:lnTo>
                    <a:pt x="120" y="1233"/>
                  </a:lnTo>
                  <a:lnTo>
                    <a:pt x="40" y="1352"/>
                  </a:lnTo>
                  <a:lnTo>
                    <a:pt x="40" y="1352"/>
                  </a:lnTo>
                  <a:lnTo>
                    <a:pt x="1" y="1472"/>
                  </a:lnTo>
                  <a:lnTo>
                    <a:pt x="1" y="1551"/>
                  </a:lnTo>
                  <a:lnTo>
                    <a:pt x="80" y="1631"/>
                  </a:lnTo>
                  <a:lnTo>
                    <a:pt x="160" y="1631"/>
                  </a:lnTo>
                  <a:lnTo>
                    <a:pt x="160" y="1631"/>
                  </a:lnTo>
                  <a:lnTo>
                    <a:pt x="359" y="1591"/>
                  </a:lnTo>
                  <a:lnTo>
                    <a:pt x="637" y="1551"/>
                  </a:lnTo>
                  <a:lnTo>
                    <a:pt x="1313" y="1352"/>
                  </a:lnTo>
                  <a:lnTo>
                    <a:pt x="1313" y="1352"/>
                  </a:lnTo>
                  <a:lnTo>
                    <a:pt x="1671" y="1233"/>
                  </a:lnTo>
                  <a:lnTo>
                    <a:pt x="2028" y="1034"/>
                  </a:lnTo>
                  <a:lnTo>
                    <a:pt x="2307" y="836"/>
                  </a:lnTo>
                  <a:lnTo>
                    <a:pt x="2585" y="557"/>
                  </a:lnTo>
                  <a:lnTo>
                    <a:pt x="2585" y="557"/>
                  </a:lnTo>
                  <a:lnTo>
                    <a:pt x="2665" y="438"/>
                  </a:lnTo>
                  <a:lnTo>
                    <a:pt x="2704" y="358"/>
                  </a:lnTo>
                  <a:lnTo>
                    <a:pt x="2704" y="239"/>
                  </a:lnTo>
                  <a:lnTo>
                    <a:pt x="2665" y="160"/>
                  </a:lnTo>
                  <a:lnTo>
                    <a:pt x="2625" y="80"/>
                  </a:lnTo>
                  <a:lnTo>
                    <a:pt x="2545" y="40"/>
                  </a:lnTo>
                  <a:lnTo>
                    <a:pt x="2466" y="1"/>
                  </a:lnTo>
                  <a:lnTo>
                    <a:pt x="2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3068;p104">
              <a:extLst>
                <a:ext uri="{FF2B5EF4-FFF2-40B4-BE49-F238E27FC236}">
                  <a16:creationId xmlns:a16="http://schemas.microsoft.com/office/drawing/2014/main" id="{0A25C8EF-F852-6028-2407-F623A5B17A19}"/>
                </a:ext>
              </a:extLst>
            </p:cNvPr>
            <p:cNvSpPr/>
            <p:nvPr/>
          </p:nvSpPr>
          <p:spPr>
            <a:xfrm>
              <a:off x="5221950" y="1641350"/>
              <a:ext cx="59650" cy="51725"/>
            </a:xfrm>
            <a:custGeom>
              <a:avLst/>
              <a:gdLst/>
              <a:ahLst/>
              <a:cxnLst/>
              <a:rect l="l" t="t" r="r" b="b"/>
              <a:pathLst>
                <a:path w="2386" h="2069" extrusionOk="0">
                  <a:moveTo>
                    <a:pt x="2068" y="1"/>
                  </a:moveTo>
                  <a:lnTo>
                    <a:pt x="1909" y="40"/>
                  </a:lnTo>
                  <a:lnTo>
                    <a:pt x="1710" y="80"/>
                  </a:lnTo>
                  <a:lnTo>
                    <a:pt x="1590" y="160"/>
                  </a:lnTo>
                  <a:lnTo>
                    <a:pt x="1153" y="478"/>
                  </a:lnTo>
                  <a:lnTo>
                    <a:pt x="676" y="875"/>
                  </a:lnTo>
                  <a:lnTo>
                    <a:pt x="437" y="1074"/>
                  </a:lnTo>
                  <a:lnTo>
                    <a:pt x="239" y="1313"/>
                  </a:lnTo>
                  <a:lnTo>
                    <a:pt x="80" y="1551"/>
                  </a:lnTo>
                  <a:lnTo>
                    <a:pt x="0" y="1790"/>
                  </a:lnTo>
                  <a:lnTo>
                    <a:pt x="0" y="1909"/>
                  </a:lnTo>
                  <a:lnTo>
                    <a:pt x="0" y="1989"/>
                  </a:lnTo>
                  <a:lnTo>
                    <a:pt x="40" y="2028"/>
                  </a:lnTo>
                  <a:lnTo>
                    <a:pt x="119" y="2068"/>
                  </a:lnTo>
                  <a:lnTo>
                    <a:pt x="278" y="2028"/>
                  </a:lnTo>
                  <a:lnTo>
                    <a:pt x="557" y="1909"/>
                  </a:lnTo>
                  <a:lnTo>
                    <a:pt x="1272" y="1512"/>
                  </a:lnTo>
                  <a:lnTo>
                    <a:pt x="1551" y="1313"/>
                  </a:lnTo>
                  <a:lnTo>
                    <a:pt x="1869" y="1074"/>
                  </a:lnTo>
                  <a:lnTo>
                    <a:pt x="2107" y="796"/>
                  </a:lnTo>
                  <a:lnTo>
                    <a:pt x="2306" y="478"/>
                  </a:lnTo>
                  <a:lnTo>
                    <a:pt x="2386" y="279"/>
                  </a:lnTo>
                  <a:lnTo>
                    <a:pt x="2386" y="200"/>
                  </a:lnTo>
                  <a:lnTo>
                    <a:pt x="2346" y="120"/>
                  </a:lnTo>
                  <a:lnTo>
                    <a:pt x="2227" y="4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F9A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3069;p104">
              <a:extLst>
                <a:ext uri="{FF2B5EF4-FFF2-40B4-BE49-F238E27FC236}">
                  <a16:creationId xmlns:a16="http://schemas.microsoft.com/office/drawing/2014/main" id="{B77481C7-F485-0B0F-3A28-2C4B0C7B3EAB}"/>
                </a:ext>
              </a:extLst>
            </p:cNvPr>
            <p:cNvSpPr/>
            <p:nvPr/>
          </p:nvSpPr>
          <p:spPr>
            <a:xfrm>
              <a:off x="5221950" y="1641350"/>
              <a:ext cx="59650" cy="51725"/>
            </a:xfrm>
            <a:custGeom>
              <a:avLst/>
              <a:gdLst/>
              <a:ahLst/>
              <a:cxnLst/>
              <a:rect l="l" t="t" r="r" b="b"/>
              <a:pathLst>
                <a:path w="2386" h="2069" fill="none" extrusionOk="0">
                  <a:moveTo>
                    <a:pt x="2068" y="1"/>
                  </a:moveTo>
                  <a:lnTo>
                    <a:pt x="2068" y="1"/>
                  </a:lnTo>
                  <a:lnTo>
                    <a:pt x="1909" y="40"/>
                  </a:lnTo>
                  <a:lnTo>
                    <a:pt x="1909" y="40"/>
                  </a:lnTo>
                  <a:lnTo>
                    <a:pt x="1710" y="80"/>
                  </a:lnTo>
                  <a:lnTo>
                    <a:pt x="1590" y="160"/>
                  </a:lnTo>
                  <a:lnTo>
                    <a:pt x="1590" y="160"/>
                  </a:lnTo>
                  <a:lnTo>
                    <a:pt x="1153" y="478"/>
                  </a:lnTo>
                  <a:lnTo>
                    <a:pt x="676" y="875"/>
                  </a:lnTo>
                  <a:lnTo>
                    <a:pt x="437" y="1074"/>
                  </a:lnTo>
                  <a:lnTo>
                    <a:pt x="239" y="1313"/>
                  </a:lnTo>
                  <a:lnTo>
                    <a:pt x="80" y="1551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0" y="1909"/>
                  </a:lnTo>
                  <a:lnTo>
                    <a:pt x="0" y="1989"/>
                  </a:lnTo>
                  <a:lnTo>
                    <a:pt x="40" y="2028"/>
                  </a:lnTo>
                  <a:lnTo>
                    <a:pt x="119" y="2068"/>
                  </a:lnTo>
                  <a:lnTo>
                    <a:pt x="119" y="2068"/>
                  </a:lnTo>
                  <a:lnTo>
                    <a:pt x="278" y="2028"/>
                  </a:lnTo>
                  <a:lnTo>
                    <a:pt x="557" y="1909"/>
                  </a:lnTo>
                  <a:lnTo>
                    <a:pt x="1272" y="1512"/>
                  </a:lnTo>
                  <a:lnTo>
                    <a:pt x="1272" y="1512"/>
                  </a:lnTo>
                  <a:lnTo>
                    <a:pt x="1551" y="1313"/>
                  </a:lnTo>
                  <a:lnTo>
                    <a:pt x="1869" y="1074"/>
                  </a:lnTo>
                  <a:lnTo>
                    <a:pt x="2107" y="796"/>
                  </a:lnTo>
                  <a:lnTo>
                    <a:pt x="2306" y="478"/>
                  </a:lnTo>
                  <a:lnTo>
                    <a:pt x="2306" y="478"/>
                  </a:lnTo>
                  <a:lnTo>
                    <a:pt x="2386" y="279"/>
                  </a:lnTo>
                  <a:lnTo>
                    <a:pt x="2386" y="200"/>
                  </a:lnTo>
                  <a:lnTo>
                    <a:pt x="2346" y="120"/>
                  </a:lnTo>
                  <a:lnTo>
                    <a:pt x="2227" y="40"/>
                  </a:lnTo>
                  <a:lnTo>
                    <a:pt x="20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6" name="Google Shape;2999;p104">
            <a:extLst>
              <a:ext uri="{FF2B5EF4-FFF2-40B4-BE49-F238E27FC236}">
                <a16:creationId xmlns:a16="http://schemas.microsoft.com/office/drawing/2014/main" id="{DBF7993C-2684-4517-5B30-B515D6A839D3}"/>
              </a:ext>
            </a:extLst>
          </p:cNvPr>
          <p:cNvGrpSpPr/>
          <p:nvPr/>
        </p:nvGrpSpPr>
        <p:grpSpPr>
          <a:xfrm>
            <a:off x="4082624" y="4057940"/>
            <a:ext cx="961200" cy="572550"/>
            <a:chOff x="5193125" y="1612525"/>
            <a:chExt cx="961200" cy="572550"/>
          </a:xfrm>
        </p:grpSpPr>
        <p:sp>
          <p:nvSpPr>
            <p:cNvPr id="12207" name="Google Shape;3000;p104">
              <a:extLst>
                <a:ext uri="{FF2B5EF4-FFF2-40B4-BE49-F238E27FC236}">
                  <a16:creationId xmlns:a16="http://schemas.microsoft.com/office/drawing/2014/main" id="{9B0AB415-0F9F-A4F1-42E3-94AC5E2480D1}"/>
                </a:ext>
              </a:extLst>
            </p:cNvPr>
            <p:cNvSpPr/>
            <p:nvPr/>
          </p:nvSpPr>
          <p:spPr>
            <a:xfrm>
              <a:off x="573482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extrusionOk="0">
                  <a:moveTo>
                    <a:pt x="1671" y="1"/>
                  </a:moveTo>
                  <a:lnTo>
                    <a:pt x="1551" y="41"/>
                  </a:lnTo>
                  <a:lnTo>
                    <a:pt x="1432" y="120"/>
                  </a:lnTo>
                  <a:lnTo>
                    <a:pt x="1353" y="239"/>
                  </a:lnTo>
                  <a:lnTo>
                    <a:pt x="1313" y="359"/>
                  </a:lnTo>
                  <a:lnTo>
                    <a:pt x="1313" y="478"/>
                  </a:lnTo>
                  <a:lnTo>
                    <a:pt x="1233" y="915"/>
                  </a:lnTo>
                  <a:lnTo>
                    <a:pt x="1154" y="1233"/>
                  </a:lnTo>
                  <a:lnTo>
                    <a:pt x="1035" y="1591"/>
                  </a:lnTo>
                  <a:lnTo>
                    <a:pt x="876" y="1949"/>
                  </a:lnTo>
                  <a:lnTo>
                    <a:pt x="717" y="2267"/>
                  </a:lnTo>
                  <a:lnTo>
                    <a:pt x="478" y="2506"/>
                  </a:lnTo>
                  <a:lnTo>
                    <a:pt x="359" y="2585"/>
                  </a:lnTo>
                  <a:lnTo>
                    <a:pt x="239" y="2665"/>
                  </a:lnTo>
                  <a:lnTo>
                    <a:pt x="120" y="2744"/>
                  </a:lnTo>
                  <a:lnTo>
                    <a:pt x="41" y="2863"/>
                  </a:lnTo>
                  <a:lnTo>
                    <a:pt x="1" y="3022"/>
                  </a:lnTo>
                  <a:lnTo>
                    <a:pt x="1" y="3182"/>
                  </a:lnTo>
                  <a:lnTo>
                    <a:pt x="80" y="3261"/>
                  </a:lnTo>
                  <a:lnTo>
                    <a:pt x="120" y="3341"/>
                  </a:lnTo>
                  <a:lnTo>
                    <a:pt x="239" y="3380"/>
                  </a:lnTo>
                  <a:lnTo>
                    <a:pt x="319" y="3420"/>
                  </a:lnTo>
                  <a:lnTo>
                    <a:pt x="518" y="3420"/>
                  </a:lnTo>
                  <a:lnTo>
                    <a:pt x="717" y="3341"/>
                  </a:lnTo>
                  <a:lnTo>
                    <a:pt x="876" y="3221"/>
                  </a:lnTo>
                  <a:lnTo>
                    <a:pt x="1035" y="3102"/>
                  </a:lnTo>
                  <a:lnTo>
                    <a:pt x="1194" y="2903"/>
                  </a:lnTo>
                  <a:lnTo>
                    <a:pt x="1472" y="2506"/>
                  </a:lnTo>
                  <a:lnTo>
                    <a:pt x="1750" y="2029"/>
                  </a:lnTo>
                  <a:lnTo>
                    <a:pt x="1870" y="1591"/>
                  </a:lnTo>
                  <a:lnTo>
                    <a:pt x="2029" y="1074"/>
                  </a:lnTo>
                  <a:lnTo>
                    <a:pt x="2108" y="557"/>
                  </a:lnTo>
                  <a:lnTo>
                    <a:pt x="2108" y="359"/>
                  </a:lnTo>
                  <a:lnTo>
                    <a:pt x="2068" y="239"/>
                  </a:lnTo>
                  <a:lnTo>
                    <a:pt x="1989" y="120"/>
                  </a:lnTo>
                  <a:lnTo>
                    <a:pt x="1830" y="41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3001;p104">
              <a:extLst>
                <a:ext uri="{FF2B5EF4-FFF2-40B4-BE49-F238E27FC236}">
                  <a16:creationId xmlns:a16="http://schemas.microsoft.com/office/drawing/2014/main" id="{D2388383-5F36-5619-BA8B-077FC46C7984}"/>
                </a:ext>
              </a:extLst>
            </p:cNvPr>
            <p:cNvSpPr/>
            <p:nvPr/>
          </p:nvSpPr>
          <p:spPr>
            <a:xfrm>
              <a:off x="573482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fill="none" extrusionOk="0">
                  <a:moveTo>
                    <a:pt x="319" y="3420"/>
                  </a:moveTo>
                  <a:lnTo>
                    <a:pt x="319" y="3420"/>
                  </a:lnTo>
                  <a:lnTo>
                    <a:pt x="239" y="3380"/>
                  </a:lnTo>
                  <a:lnTo>
                    <a:pt x="120" y="3341"/>
                  </a:lnTo>
                  <a:lnTo>
                    <a:pt x="80" y="3261"/>
                  </a:lnTo>
                  <a:lnTo>
                    <a:pt x="1" y="3182"/>
                  </a:lnTo>
                  <a:lnTo>
                    <a:pt x="1" y="3182"/>
                  </a:lnTo>
                  <a:lnTo>
                    <a:pt x="1" y="3022"/>
                  </a:lnTo>
                  <a:lnTo>
                    <a:pt x="41" y="2863"/>
                  </a:lnTo>
                  <a:lnTo>
                    <a:pt x="120" y="2744"/>
                  </a:lnTo>
                  <a:lnTo>
                    <a:pt x="239" y="2665"/>
                  </a:lnTo>
                  <a:lnTo>
                    <a:pt x="239" y="2665"/>
                  </a:lnTo>
                  <a:lnTo>
                    <a:pt x="359" y="2585"/>
                  </a:lnTo>
                  <a:lnTo>
                    <a:pt x="478" y="2506"/>
                  </a:lnTo>
                  <a:lnTo>
                    <a:pt x="717" y="2267"/>
                  </a:lnTo>
                  <a:lnTo>
                    <a:pt x="876" y="1949"/>
                  </a:lnTo>
                  <a:lnTo>
                    <a:pt x="1035" y="1591"/>
                  </a:lnTo>
                  <a:lnTo>
                    <a:pt x="1154" y="1233"/>
                  </a:lnTo>
                  <a:lnTo>
                    <a:pt x="1233" y="915"/>
                  </a:lnTo>
                  <a:lnTo>
                    <a:pt x="1313" y="478"/>
                  </a:lnTo>
                  <a:lnTo>
                    <a:pt x="1313" y="478"/>
                  </a:lnTo>
                  <a:lnTo>
                    <a:pt x="1313" y="359"/>
                  </a:lnTo>
                  <a:lnTo>
                    <a:pt x="1353" y="239"/>
                  </a:lnTo>
                  <a:lnTo>
                    <a:pt x="1432" y="120"/>
                  </a:lnTo>
                  <a:lnTo>
                    <a:pt x="1551" y="41"/>
                  </a:lnTo>
                  <a:lnTo>
                    <a:pt x="1551" y="41"/>
                  </a:lnTo>
                  <a:lnTo>
                    <a:pt x="1671" y="1"/>
                  </a:lnTo>
                  <a:lnTo>
                    <a:pt x="1830" y="41"/>
                  </a:lnTo>
                  <a:lnTo>
                    <a:pt x="1989" y="120"/>
                  </a:lnTo>
                  <a:lnTo>
                    <a:pt x="2068" y="239"/>
                  </a:lnTo>
                  <a:lnTo>
                    <a:pt x="2068" y="239"/>
                  </a:lnTo>
                  <a:lnTo>
                    <a:pt x="2108" y="359"/>
                  </a:lnTo>
                  <a:lnTo>
                    <a:pt x="2108" y="557"/>
                  </a:lnTo>
                  <a:lnTo>
                    <a:pt x="2029" y="1074"/>
                  </a:lnTo>
                  <a:lnTo>
                    <a:pt x="1870" y="1591"/>
                  </a:lnTo>
                  <a:lnTo>
                    <a:pt x="1750" y="2029"/>
                  </a:lnTo>
                  <a:lnTo>
                    <a:pt x="1750" y="2029"/>
                  </a:lnTo>
                  <a:lnTo>
                    <a:pt x="1472" y="2506"/>
                  </a:lnTo>
                  <a:lnTo>
                    <a:pt x="1194" y="2903"/>
                  </a:lnTo>
                  <a:lnTo>
                    <a:pt x="1035" y="3102"/>
                  </a:lnTo>
                  <a:lnTo>
                    <a:pt x="876" y="3221"/>
                  </a:lnTo>
                  <a:lnTo>
                    <a:pt x="717" y="3341"/>
                  </a:lnTo>
                  <a:lnTo>
                    <a:pt x="518" y="3420"/>
                  </a:lnTo>
                  <a:lnTo>
                    <a:pt x="518" y="3420"/>
                  </a:lnTo>
                  <a:lnTo>
                    <a:pt x="438" y="3420"/>
                  </a:lnTo>
                  <a:lnTo>
                    <a:pt x="319" y="3420"/>
                  </a:lnTo>
                  <a:lnTo>
                    <a:pt x="319" y="3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3002;p104">
              <a:extLst>
                <a:ext uri="{FF2B5EF4-FFF2-40B4-BE49-F238E27FC236}">
                  <a16:creationId xmlns:a16="http://schemas.microsoft.com/office/drawing/2014/main" id="{AEE42015-0268-ACBD-5CD9-C778C4C7B66B}"/>
                </a:ext>
              </a:extLst>
            </p:cNvPr>
            <p:cNvSpPr/>
            <p:nvPr/>
          </p:nvSpPr>
          <p:spPr>
            <a:xfrm>
              <a:off x="576862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3003;p104">
              <a:extLst>
                <a:ext uri="{FF2B5EF4-FFF2-40B4-BE49-F238E27FC236}">
                  <a16:creationId xmlns:a16="http://schemas.microsoft.com/office/drawing/2014/main" id="{BCC290ED-DCDC-6ACA-70C8-93C9D41EE902}"/>
                </a:ext>
              </a:extLst>
            </p:cNvPr>
            <p:cNvSpPr/>
            <p:nvPr/>
          </p:nvSpPr>
          <p:spPr>
            <a:xfrm>
              <a:off x="576862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3004;p104">
              <a:extLst>
                <a:ext uri="{FF2B5EF4-FFF2-40B4-BE49-F238E27FC236}">
                  <a16:creationId xmlns:a16="http://schemas.microsoft.com/office/drawing/2014/main" id="{1B0DFADF-9B06-7A20-2874-CDD6E235C382}"/>
                </a:ext>
              </a:extLst>
            </p:cNvPr>
            <p:cNvSpPr/>
            <p:nvPr/>
          </p:nvSpPr>
          <p:spPr>
            <a:xfrm>
              <a:off x="5767625" y="1796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3005;p104">
              <a:extLst>
                <a:ext uri="{FF2B5EF4-FFF2-40B4-BE49-F238E27FC236}">
                  <a16:creationId xmlns:a16="http://schemas.microsoft.com/office/drawing/2014/main" id="{6CE295B3-134F-C334-0623-1C67437975D7}"/>
                </a:ext>
              </a:extLst>
            </p:cNvPr>
            <p:cNvSpPr/>
            <p:nvPr/>
          </p:nvSpPr>
          <p:spPr>
            <a:xfrm>
              <a:off x="5518150" y="1719875"/>
              <a:ext cx="104400" cy="104400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2108" y="1"/>
                  </a:moveTo>
                  <a:lnTo>
                    <a:pt x="1670" y="40"/>
                  </a:lnTo>
                  <a:lnTo>
                    <a:pt x="1273" y="160"/>
                  </a:lnTo>
                  <a:lnTo>
                    <a:pt x="915" y="359"/>
                  </a:lnTo>
                  <a:lnTo>
                    <a:pt x="597" y="637"/>
                  </a:lnTo>
                  <a:lnTo>
                    <a:pt x="358" y="915"/>
                  </a:lnTo>
                  <a:lnTo>
                    <a:pt x="159" y="1273"/>
                  </a:lnTo>
                  <a:lnTo>
                    <a:pt x="40" y="1671"/>
                  </a:lnTo>
                  <a:lnTo>
                    <a:pt x="0" y="2108"/>
                  </a:lnTo>
                  <a:lnTo>
                    <a:pt x="40" y="2506"/>
                  </a:lnTo>
                  <a:lnTo>
                    <a:pt x="159" y="2903"/>
                  </a:lnTo>
                  <a:lnTo>
                    <a:pt x="358" y="3261"/>
                  </a:lnTo>
                  <a:lnTo>
                    <a:pt x="597" y="3579"/>
                  </a:lnTo>
                  <a:lnTo>
                    <a:pt x="915" y="3818"/>
                  </a:lnTo>
                  <a:lnTo>
                    <a:pt x="1273" y="4016"/>
                  </a:lnTo>
                  <a:lnTo>
                    <a:pt x="1670" y="4136"/>
                  </a:lnTo>
                  <a:lnTo>
                    <a:pt x="2108" y="4175"/>
                  </a:lnTo>
                  <a:lnTo>
                    <a:pt x="2505" y="4136"/>
                  </a:lnTo>
                  <a:lnTo>
                    <a:pt x="2903" y="4016"/>
                  </a:lnTo>
                  <a:lnTo>
                    <a:pt x="3261" y="3818"/>
                  </a:lnTo>
                  <a:lnTo>
                    <a:pt x="3579" y="3579"/>
                  </a:lnTo>
                  <a:lnTo>
                    <a:pt x="3817" y="3261"/>
                  </a:lnTo>
                  <a:lnTo>
                    <a:pt x="4016" y="2903"/>
                  </a:lnTo>
                  <a:lnTo>
                    <a:pt x="4135" y="2506"/>
                  </a:lnTo>
                  <a:lnTo>
                    <a:pt x="4175" y="2108"/>
                  </a:lnTo>
                  <a:lnTo>
                    <a:pt x="4135" y="1671"/>
                  </a:lnTo>
                  <a:lnTo>
                    <a:pt x="4016" y="1273"/>
                  </a:lnTo>
                  <a:lnTo>
                    <a:pt x="3817" y="915"/>
                  </a:lnTo>
                  <a:lnTo>
                    <a:pt x="3579" y="637"/>
                  </a:lnTo>
                  <a:lnTo>
                    <a:pt x="3261" y="359"/>
                  </a:lnTo>
                  <a:lnTo>
                    <a:pt x="2903" y="160"/>
                  </a:lnTo>
                  <a:lnTo>
                    <a:pt x="2505" y="40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3006;p104">
              <a:extLst>
                <a:ext uri="{FF2B5EF4-FFF2-40B4-BE49-F238E27FC236}">
                  <a16:creationId xmlns:a16="http://schemas.microsoft.com/office/drawing/2014/main" id="{61BFBE64-5D9C-1B86-9196-2E4F5C7C7D84}"/>
                </a:ext>
              </a:extLst>
            </p:cNvPr>
            <p:cNvSpPr/>
            <p:nvPr/>
          </p:nvSpPr>
          <p:spPr>
            <a:xfrm>
              <a:off x="556087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extrusionOk="0">
                  <a:moveTo>
                    <a:pt x="399" y="1"/>
                  </a:moveTo>
                  <a:lnTo>
                    <a:pt x="279" y="41"/>
                  </a:lnTo>
                  <a:lnTo>
                    <a:pt x="120" y="120"/>
                  </a:lnTo>
                  <a:lnTo>
                    <a:pt x="41" y="239"/>
                  </a:lnTo>
                  <a:lnTo>
                    <a:pt x="1" y="359"/>
                  </a:lnTo>
                  <a:lnTo>
                    <a:pt x="1" y="557"/>
                  </a:lnTo>
                  <a:lnTo>
                    <a:pt x="81" y="1074"/>
                  </a:lnTo>
                  <a:lnTo>
                    <a:pt x="200" y="1591"/>
                  </a:lnTo>
                  <a:lnTo>
                    <a:pt x="359" y="2029"/>
                  </a:lnTo>
                  <a:lnTo>
                    <a:pt x="597" y="2506"/>
                  </a:lnTo>
                  <a:lnTo>
                    <a:pt x="915" y="2903"/>
                  </a:lnTo>
                  <a:lnTo>
                    <a:pt x="1035" y="3102"/>
                  </a:lnTo>
                  <a:lnTo>
                    <a:pt x="1234" y="3221"/>
                  </a:lnTo>
                  <a:lnTo>
                    <a:pt x="1393" y="3341"/>
                  </a:lnTo>
                  <a:lnTo>
                    <a:pt x="1591" y="3420"/>
                  </a:lnTo>
                  <a:lnTo>
                    <a:pt x="1790" y="3420"/>
                  </a:lnTo>
                  <a:lnTo>
                    <a:pt x="1870" y="3380"/>
                  </a:lnTo>
                  <a:lnTo>
                    <a:pt x="1949" y="3341"/>
                  </a:lnTo>
                  <a:lnTo>
                    <a:pt x="2029" y="3261"/>
                  </a:lnTo>
                  <a:lnTo>
                    <a:pt x="2068" y="3182"/>
                  </a:lnTo>
                  <a:lnTo>
                    <a:pt x="2108" y="3022"/>
                  </a:lnTo>
                  <a:lnTo>
                    <a:pt x="2068" y="2863"/>
                  </a:lnTo>
                  <a:lnTo>
                    <a:pt x="1989" y="2744"/>
                  </a:lnTo>
                  <a:lnTo>
                    <a:pt x="1870" y="2665"/>
                  </a:lnTo>
                  <a:lnTo>
                    <a:pt x="1711" y="2585"/>
                  </a:lnTo>
                  <a:lnTo>
                    <a:pt x="1591" y="2506"/>
                  </a:lnTo>
                  <a:lnTo>
                    <a:pt x="1393" y="2267"/>
                  </a:lnTo>
                  <a:lnTo>
                    <a:pt x="1194" y="1949"/>
                  </a:lnTo>
                  <a:lnTo>
                    <a:pt x="1074" y="1591"/>
                  </a:lnTo>
                  <a:lnTo>
                    <a:pt x="955" y="1233"/>
                  </a:lnTo>
                  <a:lnTo>
                    <a:pt x="876" y="915"/>
                  </a:lnTo>
                  <a:lnTo>
                    <a:pt x="796" y="478"/>
                  </a:lnTo>
                  <a:lnTo>
                    <a:pt x="796" y="359"/>
                  </a:lnTo>
                  <a:lnTo>
                    <a:pt x="756" y="239"/>
                  </a:lnTo>
                  <a:lnTo>
                    <a:pt x="677" y="120"/>
                  </a:lnTo>
                  <a:lnTo>
                    <a:pt x="558" y="41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3007;p104">
              <a:extLst>
                <a:ext uri="{FF2B5EF4-FFF2-40B4-BE49-F238E27FC236}">
                  <a16:creationId xmlns:a16="http://schemas.microsoft.com/office/drawing/2014/main" id="{9BAABAA4-1EE3-58C8-2EA9-BB6FDADDD85A}"/>
                </a:ext>
              </a:extLst>
            </p:cNvPr>
            <p:cNvSpPr/>
            <p:nvPr/>
          </p:nvSpPr>
          <p:spPr>
            <a:xfrm>
              <a:off x="5560875" y="1785475"/>
              <a:ext cx="52725" cy="85525"/>
            </a:xfrm>
            <a:custGeom>
              <a:avLst/>
              <a:gdLst/>
              <a:ahLst/>
              <a:cxnLst/>
              <a:rect l="l" t="t" r="r" b="b"/>
              <a:pathLst>
                <a:path w="2109" h="3421" fill="none" extrusionOk="0">
                  <a:moveTo>
                    <a:pt x="1591" y="3420"/>
                  </a:moveTo>
                  <a:lnTo>
                    <a:pt x="1591" y="3420"/>
                  </a:lnTo>
                  <a:lnTo>
                    <a:pt x="1393" y="3341"/>
                  </a:lnTo>
                  <a:lnTo>
                    <a:pt x="1234" y="3221"/>
                  </a:lnTo>
                  <a:lnTo>
                    <a:pt x="1035" y="3102"/>
                  </a:lnTo>
                  <a:lnTo>
                    <a:pt x="915" y="2903"/>
                  </a:lnTo>
                  <a:lnTo>
                    <a:pt x="597" y="2506"/>
                  </a:lnTo>
                  <a:lnTo>
                    <a:pt x="359" y="2029"/>
                  </a:lnTo>
                  <a:lnTo>
                    <a:pt x="359" y="2029"/>
                  </a:lnTo>
                  <a:lnTo>
                    <a:pt x="200" y="1591"/>
                  </a:lnTo>
                  <a:lnTo>
                    <a:pt x="81" y="1074"/>
                  </a:lnTo>
                  <a:lnTo>
                    <a:pt x="1" y="557"/>
                  </a:lnTo>
                  <a:lnTo>
                    <a:pt x="1" y="359"/>
                  </a:lnTo>
                  <a:lnTo>
                    <a:pt x="41" y="239"/>
                  </a:lnTo>
                  <a:lnTo>
                    <a:pt x="41" y="239"/>
                  </a:lnTo>
                  <a:lnTo>
                    <a:pt x="120" y="120"/>
                  </a:lnTo>
                  <a:lnTo>
                    <a:pt x="279" y="41"/>
                  </a:lnTo>
                  <a:lnTo>
                    <a:pt x="399" y="1"/>
                  </a:lnTo>
                  <a:lnTo>
                    <a:pt x="558" y="41"/>
                  </a:lnTo>
                  <a:lnTo>
                    <a:pt x="558" y="41"/>
                  </a:lnTo>
                  <a:lnTo>
                    <a:pt x="677" y="120"/>
                  </a:lnTo>
                  <a:lnTo>
                    <a:pt x="756" y="239"/>
                  </a:lnTo>
                  <a:lnTo>
                    <a:pt x="796" y="359"/>
                  </a:lnTo>
                  <a:lnTo>
                    <a:pt x="796" y="478"/>
                  </a:lnTo>
                  <a:lnTo>
                    <a:pt x="796" y="478"/>
                  </a:lnTo>
                  <a:lnTo>
                    <a:pt x="876" y="915"/>
                  </a:lnTo>
                  <a:lnTo>
                    <a:pt x="955" y="1233"/>
                  </a:lnTo>
                  <a:lnTo>
                    <a:pt x="1074" y="1591"/>
                  </a:lnTo>
                  <a:lnTo>
                    <a:pt x="1194" y="1949"/>
                  </a:lnTo>
                  <a:lnTo>
                    <a:pt x="1393" y="2267"/>
                  </a:lnTo>
                  <a:lnTo>
                    <a:pt x="1591" y="2506"/>
                  </a:lnTo>
                  <a:lnTo>
                    <a:pt x="1711" y="2585"/>
                  </a:lnTo>
                  <a:lnTo>
                    <a:pt x="1870" y="2665"/>
                  </a:lnTo>
                  <a:lnTo>
                    <a:pt x="1870" y="2665"/>
                  </a:lnTo>
                  <a:lnTo>
                    <a:pt x="1989" y="2744"/>
                  </a:lnTo>
                  <a:lnTo>
                    <a:pt x="2068" y="2863"/>
                  </a:lnTo>
                  <a:lnTo>
                    <a:pt x="2108" y="3022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2029" y="3261"/>
                  </a:lnTo>
                  <a:lnTo>
                    <a:pt x="1949" y="3341"/>
                  </a:lnTo>
                  <a:lnTo>
                    <a:pt x="1870" y="3380"/>
                  </a:lnTo>
                  <a:lnTo>
                    <a:pt x="1790" y="3420"/>
                  </a:lnTo>
                  <a:lnTo>
                    <a:pt x="1790" y="3420"/>
                  </a:lnTo>
                  <a:lnTo>
                    <a:pt x="1671" y="3420"/>
                  </a:lnTo>
                  <a:lnTo>
                    <a:pt x="1591" y="3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3008;p104">
              <a:extLst>
                <a:ext uri="{FF2B5EF4-FFF2-40B4-BE49-F238E27FC236}">
                  <a16:creationId xmlns:a16="http://schemas.microsoft.com/office/drawing/2014/main" id="{1C79063D-92FA-A30C-B6C2-68FD46A11594}"/>
                </a:ext>
              </a:extLst>
            </p:cNvPr>
            <p:cNvSpPr/>
            <p:nvPr/>
          </p:nvSpPr>
          <p:spPr>
            <a:xfrm>
              <a:off x="557977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3009;p104">
              <a:extLst>
                <a:ext uri="{FF2B5EF4-FFF2-40B4-BE49-F238E27FC236}">
                  <a16:creationId xmlns:a16="http://schemas.microsoft.com/office/drawing/2014/main" id="{C48C21CB-1D1D-3A87-7424-4C123D9C3043}"/>
                </a:ext>
              </a:extLst>
            </p:cNvPr>
            <p:cNvSpPr/>
            <p:nvPr/>
          </p:nvSpPr>
          <p:spPr>
            <a:xfrm>
              <a:off x="5579775" y="179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3010;p104">
              <a:extLst>
                <a:ext uri="{FF2B5EF4-FFF2-40B4-BE49-F238E27FC236}">
                  <a16:creationId xmlns:a16="http://schemas.microsoft.com/office/drawing/2014/main" id="{C61056F6-EB43-7E9E-C2E2-59BC507EB5BD}"/>
                </a:ext>
              </a:extLst>
            </p:cNvPr>
            <p:cNvSpPr/>
            <p:nvPr/>
          </p:nvSpPr>
          <p:spPr>
            <a:xfrm>
              <a:off x="5725900" y="1719875"/>
              <a:ext cx="104375" cy="104400"/>
            </a:xfrm>
            <a:custGeom>
              <a:avLst/>
              <a:gdLst/>
              <a:ahLst/>
              <a:cxnLst/>
              <a:rect l="l" t="t" r="r" b="b"/>
              <a:pathLst>
                <a:path w="4175" h="4176" extrusionOk="0">
                  <a:moveTo>
                    <a:pt x="2068" y="1"/>
                  </a:moveTo>
                  <a:lnTo>
                    <a:pt x="1670" y="40"/>
                  </a:lnTo>
                  <a:lnTo>
                    <a:pt x="1272" y="160"/>
                  </a:lnTo>
                  <a:lnTo>
                    <a:pt x="914" y="359"/>
                  </a:lnTo>
                  <a:lnTo>
                    <a:pt x="596" y="637"/>
                  </a:lnTo>
                  <a:lnTo>
                    <a:pt x="358" y="915"/>
                  </a:lnTo>
                  <a:lnTo>
                    <a:pt x="159" y="1273"/>
                  </a:lnTo>
                  <a:lnTo>
                    <a:pt x="40" y="1671"/>
                  </a:lnTo>
                  <a:lnTo>
                    <a:pt x="0" y="2108"/>
                  </a:lnTo>
                  <a:lnTo>
                    <a:pt x="40" y="2506"/>
                  </a:lnTo>
                  <a:lnTo>
                    <a:pt x="159" y="2903"/>
                  </a:lnTo>
                  <a:lnTo>
                    <a:pt x="358" y="3261"/>
                  </a:lnTo>
                  <a:lnTo>
                    <a:pt x="596" y="3579"/>
                  </a:lnTo>
                  <a:lnTo>
                    <a:pt x="914" y="3818"/>
                  </a:lnTo>
                  <a:lnTo>
                    <a:pt x="1272" y="4016"/>
                  </a:lnTo>
                  <a:lnTo>
                    <a:pt x="1670" y="4136"/>
                  </a:lnTo>
                  <a:lnTo>
                    <a:pt x="2068" y="4175"/>
                  </a:lnTo>
                  <a:lnTo>
                    <a:pt x="2505" y="4136"/>
                  </a:lnTo>
                  <a:lnTo>
                    <a:pt x="2902" y="4016"/>
                  </a:lnTo>
                  <a:lnTo>
                    <a:pt x="3260" y="3818"/>
                  </a:lnTo>
                  <a:lnTo>
                    <a:pt x="3539" y="3579"/>
                  </a:lnTo>
                  <a:lnTo>
                    <a:pt x="3817" y="3261"/>
                  </a:lnTo>
                  <a:lnTo>
                    <a:pt x="4016" y="2903"/>
                  </a:lnTo>
                  <a:lnTo>
                    <a:pt x="4135" y="2506"/>
                  </a:lnTo>
                  <a:lnTo>
                    <a:pt x="4175" y="2108"/>
                  </a:lnTo>
                  <a:lnTo>
                    <a:pt x="4135" y="1671"/>
                  </a:lnTo>
                  <a:lnTo>
                    <a:pt x="4016" y="1273"/>
                  </a:lnTo>
                  <a:lnTo>
                    <a:pt x="3817" y="915"/>
                  </a:lnTo>
                  <a:lnTo>
                    <a:pt x="3539" y="637"/>
                  </a:lnTo>
                  <a:lnTo>
                    <a:pt x="3260" y="359"/>
                  </a:lnTo>
                  <a:lnTo>
                    <a:pt x="2902" y="160"/>
                  </a:lnTo>
                  <a:lnTo>
                    <a:pt x="2505" y="4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3011;p104">
              <a:extLst>
                <a:ext uri="{FF2B5EF4-FFF2-40B4-BE49-F238E27FC236}">
                  <a16:creationId xmlns:a16="http://schemas.microsoft.com/office/drawing/2014/main" id="{282C439B-87A9-073D-8162-DAE6CAB9E25B}"/>
                </a:ext>
              </a:extLst>
            </p:cNvPr>
            <p:cNvSpPr/>
            <p:nvPr/>
          </p:nvSpPr>
          <p:spPr>
            <a:xfrm>
              <a:off x="5741800" y="1735775"/>
              <a:ext cx="72575" cy="72600"/>
            </a:xfrm>
            <a:custGeom>
              <a:avLst/>
              <a:gdLst/>
              <a:ahLst/>
              <a:cxnLst/>
              <a:rect l="l" t="t" r="r" b="b"/>
              <a:pathLst>
                <a:path w="2903" h="2904" extrusionOk="0">
                  <a:moveTo>
                    <a:pt x="1432" y="1"/>
                  </a:moveTo>
                  <a:lnTo>
                    <a:pt x="1153" y="41"/>
                  </a:lnTo>
                  <a:lnTo>
                    <a:pt x="875" y="120"/>
                  </a:lnTo>
                  <a:lnTo>
                    <a:pt x="636" y="239"/>
                  </a:lnTo>
                  <a:lnTo>
                    <a:pt x="398" y="438"/>
                  </a:lnTo>
                  <a:lnTo>
                    <a:pt x="239" y="637"/>
                  </a:lnTo>
                  <a:lnTo>
                    <a:pt x="119" y="915"/>
                  </a:lnTo>
                  <a:lnTo>
                    <a:pt x="0" y="1154"/>
                  </a:lnTo>
                  <a:lnTo>
                    <a:pt x="0" y="1472"/>
                  </a:lnTo>
                  <a:lnTo>
                    <a:pt x="0" y="1750"/>
                  </a:lnTo>
                  <a:lnTo>
                    <a:pt x="119" y="2029"/>
                  </a:lnTo>
                  <a:lnTo>
                    <a:pt x="239" y="2267"/>
                  </a:lnTo>
                  <a:lnTo>
                    <a:pt x="398" y="2506"/>
                  </a:lnTo>
                  <a:lnTo>
                    <a:pt x="636" y="2665"/>
                  </a:lnTo>
                  <a:lnTo>
                    <a:pt x="875" y="2784"/>
                  </a:lnTo>
                  <a:lnTo>
                    <a:pt x="1153" y="2903"/>
                  </a:lnTo>
                  <a:lnTo>
                    <a:pt x="1750" y="2903"/>
                  </a:lnTo>
                  <a:lnTo>
                    <a:pt x="1988" y="2784"/>
                  </a:lnTo>
                  <a:lnTo>
                    <a:pt x="2266" y="2665"/>
                  </a:lnTo>
                  <a:lnTo>
                    <a:pt x="2465" y="2506"/>
                  </a:lnTo>
                  <a:lnTo>
                    <a:pt x="2664" y="2267"/>
                  </a:lnTo>
                  <a:lnTo>
                    <a:pt x="2783" y="2029"/>
                  </a:lnTo>
                  <a:lnTo>
                    <a:pt x="2863" y="1750"/>
                  </a:lnTo>
                  <a:lnTo>
                    <a:pt x="2903" y="1472"/>
                  </a:lnTo>
                  <a:lnTo>
                    <a:pt x="2863" y="1154"/>
                  </a:lnTo>
                  <a:lnTo>
                    <a:pt x="2783" y="915"/>
                  </a:lnTo>
                  <a:lnTo>
                    <a:pt x="2664" y="637"/>
                  </a:lnTo>
                  <a:lnTo>
                    <a:pt x="2465" y="438"/>
                  </a:lnTo>
                  <a:lnTo>
                    <a:pt x="2266" y="239"/>
                  </a:lnTo>
                  <a:lnTo>
                    <a:pt x="1988" y="120"/>
                  </a:lnTo>
                  <a:lnTo>
                    <a:pt x="1750" y="41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3012;p104">
              <a:extLst>
                <a:ext uri="{FF2B5EF4-FFF2-40B4-BE49-F238E27FC236}">
                  <a16:creationId xmlns:a16="http://schemas.microsoft.com/office/drawing/2014/main" id="{58AED29E-9CF0-2C4B-7948-472925EF9451}"/>
                </a:ext>
              </a:extLst>
            </p:cNvPr>
            <p:cNvSpPr/>
            <p:nvPr/>
          </p:nvSpPr>
          <p:spPr>
            <a:xfrm>
              <a:off x="5782550" y="1744725"/>
              <a:ext cx="21900" cy="22900"/>
            </a:xfrm>
            <a:custGeom>
              <a:avLst/>
              <a:gdLst/>
              <a:ahLst/>
              <a:cxnLst/>
              <a:rect l="l" t="t" r="r" b="b"/>
              <a:pathLst>
                <a:path w="876" h="916" extrusionOk="0">
                  <a:moveTo>
                    <a:pt x="438" y="1"/>
                  </a:moveTo>
                  <a:lnTo>
                    <a:pt x="239" y="40"/>
                  </a:lnTo>
                  <a:lnTo>
                    <a:pt x="120" y="160"/>
                  </a:lnTo>
                  <a:lnTo>
                    <a:pt x="0" y="279"/>
                  </a:lnTo>
                  <a:lnTo>
                    <a:pt x="0" y="438"/>
                  </a:lnTo>
                  <a:lnTo>
                    <a:pt x="0" y="637"/>
                  </a:lnTo>
                  <a:lnTo>
                    <a:pt x="120" y="756"/>
                  </a:lnTo>
                  <a:lnTo>
                    <a:pt x="239" y="87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56" y="756"/>
                  </a:lnTo>
                  <a:lnTo>
                    <a:pt x="835" y="637"/>
                  </a:lnTo>
                  <a:lnTo>
                    <a:pt x="875" y="438"/>
                  </a:lnTo>
                  <a:lnTo>
                    <a:pt x="835" y="279"/>
                  </a:lnTo>
                  <a:lnTo>
                    <a:pt x="756" y="16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3013;p104">
              <a:extLst>
                <a:ext uri="{FF2B5EF4-FFF2-40B4-BE49-F238E27FC236}">
                  <a16:creationId xmlns:a16="http://schemas.microsoft.com/office/drawing/2014/main" id="{62F0D3E7-3B21-16D1-2783-F01B50F740E4}"/>
                </a:ext>
              </a:extLst>
            </p:cNvPr>
            <p:cNvSpPr/>
            <p:nvPr/>
          </p:nvSpPr>
          <p:spPr>
            <a:xfrm>
              <a:off x="5534050" y="1735775"/>
              <a:ext cx="72575" cy="72600"/>
            </a:xfrm>
            <a:custGeom>
              <a:avLst/>
              <a:gdLst/>
              <a:ahLst/>
              <a:cxnLst/>
              <a:rect l="l" t="t" r="r" b="b"/>
              <a:pathLst>
                <a:path w="2903" h="2904" extrusionOk="0">
                  <a:moveTo>
                    <a:pt x="1472" y="1"/>
                  </a:moveTo>
                  <a:lnTo>
                    <a:pt x="1154" y="41"/>
                  </a:lnTo>
                  <a:lnTo>
                    <a:pt x="875" y="120"/>
                  </a:lnTo>
                  <a:lnTo>
                    <a:pt x="637" y="239"/>
                  </a:lnTo>
                  <a:lnTo>
                    <a:pt x="438" y="438"/>
                  </a:lnTo>
                  <a:lnTo>
                    <a:pt x="239" y="637"/>
                  </a:lnTo>
                  <a:lnTo>
                    <a:pt x="120" y="915"/>
                  </a:lnTo>
                  <a:lnTo>
                    <a:pt x="40" y="1154"/>
                  </a:lnTo>
                  <a:lnTo>
                    <a:pt x="0" y="1472"/>
                  </a:lnTo>
                  <a:lnTo>
                    <a:pt x="40" y="1750"/>
                  </a:lnTo>
                  <a:lnTo>
                    <a:pt x="120" y="2029"/>
                  </a:lnTo>
                  <a:lnTo>
                    <a:pt x="239" y="2267"/>
                  </a:lnTo>
                  <a:lnTo>
                    <a:pt x="438" y="2506"/>
                  </a:lnTo>
                  <a:lnTo>
                    <a:pt x="637" y="2665"/>
                  </a:lnTo>
                  <a:lnTo>
                    <a:pt x="875" y="2784"/>
                  </a:lnTo>
                  <a:lnTo>
                    <a:pt x="1154" y="2903"/>
                  </a:lnTo>
                  <a:lnTo>
                    <a:pt x="1750" y="2903"/>
                  </a:lnTo>
                  <a:lnTo>
                    <a:pt x="2028" y="2784"/>
                  </a:lnTo>
                  <a:lnTo>
                    <a:pt x="2267" y="2665"/>
                  </a:lnTo>
                  <a:lnTo>
                    <a:pt x="2466" y="2506"/>
                  </a:lnTo>
                  <a:lnTo>
                    <a:pt x="2664" y="2267"/>
                  </a:lnTo>
                  <a:lnTo>
                    <a:pt x="2784" y="2029"/>
                  </a:lnTo>
                  <a:lnTo>
                    <a:pt x="2863" y="1750"/>
                  </a:lnTo>
                  <a:lnTo>
                    <a:pt x="2903" y="1472"/>
                  </a:lnTo>
                  <a:lnTo>
                    <a:pt x="2863" y="1154"/>
                  </a:lnTo>
                  <a:lnTo>
                    <a:pt x="2784" y="915"/>
                  </a:lnTo>
                  <a:lnTo>
                    <a:pt x="2664" y="637"/>
                  </a:lnTo>
                  <a:lnTo>
                    <a:pt x="2466" y="438"/>
                  </a:lnTo>
                  <a:lnTo>
                    <a:pt x="2267" y="239"/>
                  </a:lnTo>
                  <a:lnTo>
                    <a:pt x="2028" y="120"/>
                  </a:lnTo>
                  <a:lnTo>
                    <a:pt x="1750" y="41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3014;p104">
              <a:extLst>
                <a:ext uri="{FF2B5EF4-FFF2-40B4-BE49-F238E27FC236}">
                  <a16:creationId xmlns:a16="http://schemas.microsoft.com/office/drawing/2014/main" id="{C410DF69-E8F2-3547-1CB0-3C3A12FC74D4}"/>
                </a:ext>
              </a:extLst>
            </p:cNvPr>
            <p:cNvSpPr/>
            <p:nvPr/>
          </p:nvSpPr>
          <p:spPr>
            <a:xfrm>
              <a:off x="5574800" y="1744725"/>
              <a:ext cx="21900" cy="22900"/>
            </a:xfrm>
            <a:custGeom>
              <a:avLst/>
              <a:gdLst/>
              <a:ahLst/>
              <a:cxnLst/>
              <a:rect l="l" t="t" r="r" b="b"/>
              <a:pathLst>
                <a:path w="876" h="916" extrusionOk="0">
                  <a:moveTo>
                    <a:pt x="438" y="1"/>
                  </a:moveTo>
                  <a:lnTo>
                    <a:pt x="279" y="40"/>
                  </a:lnTo>
                  <a:lnTo>
                    <a:pt x="120" y="160"/>
                  </a:lnTo>
                  <a:lnTo>
                    <a:pt x="40" y="279"/>
                  </a:lnTo>
                  <a:lnTo>
                    <a:pt x="1" y="438"/>
                  </a:lnTo>
                  <a:lnTo>
                    <a:pt x="40" y="637"/>
                  </a:lnTo>
                  <a:lnTo>
                    <a:pt x="120" y="756"/>
                  </a:lnTo>
                  <a:lnTo>
                    <a:pt x="279" y="87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56" y="756"/>
                  </a:lnTo>
                  <a:lnTo>
                    <a:pt x="836" y="637"/>
                  </a:lnTo>
                  <a:lnTo>
                    <a:pt x="875" y="438"/>
                  </a:lnTo>
                  <a:lnTo>
                    <a:pt x="836" y="279"/>
                  </a:lnTo>
                  <a:lnTo>
                    <a:pt x="756" y="16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3015;p104">
              <a:extLst>
                <a:ext uri="{FF2B5EF4-FFF2-40B4-BE49-F238E27FC236}">
                  <a16:creationId xmlns:a16="http://schemas.microsoft.com/office/drawing/2014/main" id="{C8C08750-E222-FEBA-3E3E-E5FB2F4ED30F}"/>
                </a:ext>
              </a:extLst>
            </p:cNvPr>
            <p:cNvSpPr/>
            <p:nvPr/>
          </p:nvSpPr>
          <p:spPr>
            <a:xfrm>
              <a:off x="5436650" y="1896800"/>
              <a:ext cx="62625" cy="52725"/>
            </a:xfrm>
            <a:custGeom>
              <a:avLst/>
              <a:gdLst/>
              <a:ahLst/>
              <a:cxnLst/>
              <a:rect l="l" t="t" r="r" b="b"/>
              <a:pathLst>
                <a:path w="2505" h="2109" extrusionOk="0">
                  <a:moveTo>
                    <a:pt x="795" y="1"/>
                  </a:moveTo>
                  <a:lnTo>
                    <a:pt x="557" y="41"/>
                  </a:lnTo>
                  <a:lnTo>
                    <a:pt x="398" y="80"/>
                  </a:lnTo>
                  <a:lnTo>
                    <a:pt x="278" y="160"/>
                  </a:lnTo>
                  <a:lnTo>
                    <a:pt x="159" y="279"/>
                  </a:lnTo>
                  <a:lnTo>
                    <a:pt x="80" y="398"/>
                  </a:lnTo>
                  <a:lnTo>
                    <a:pt x="0" y="557"/>
                  </a:lnTo>
                  <a:lnTo>
                    <a:pt x="0" y="756"/>
                  </a:lnTo>
                  <a:lnTo>
                    <a:pt x="0" y="955"/>
                  </a:lnTo>
                  <a:lnTo>
                    <a:pt x="40" y="1194"/>
                  </a:lnTo>
                  <a:lnTo>
                    <a:pt x="159" y="1432"/>
                  </a:lnTo>
                  <a:lnTo>
                    <a:pt x="278" y="1591"/>
                  </a:lnTo>
                  <a:lnTo>
                    <a:pt x="437" y="1750"/>
                  </a:lnTo>
                  <a:lnTo>
                    <a:pt x="636" y="1869"/>
                  </a:lnTo>
                  <a:lnTo>
                    <a:pt x="875" y="1949"/>
                  </a:lnTo>
                  <a:lnTo>
                    <a:pt x="1074" y="2029"/>
                  </a:lnTo>
                  <a:lnTo>
                    <a:pt x="1551" y="2108"/>
                  </a:lnTo>
                  <a:lnTo>
                    <a:pt x="1829" y="2108"/>
                  </a:lnTo>
                  <a:lnTo>
                    <a:pt x="2028" y="2029"/>
                  </a:lnTo>
                  <a:lnTo>
                    <a:pt x="2227" y="1909"/>
                  </a:lnTo>
                  <a:lnTo>
                    <a:pt x="2386" y="1750"/>
                  </a:lnTo>
                  <a:lnTo>
                    <a:pt x="2465" y="1551"/>
                  </a:lnTo>
                  <a:lnTo>
                    <a:pt x="2505" y="1313"/>
                  </a:lnTo>
                  <a:lnTo>
                    <a:pt x="2465" y="1035"/>
                  </a:lnTo>
                  <a:lnTo>
                    <a:pt x="2346" y="796"/>
                  </a:lnTo>
                  <a:lnTo>
                    <a:pt x="2187" y="597"/>
                  </a:lnTo>
                  <a:lnTo>
                    <a:pt x="2028" y="398"/>
                  </a:lnTo>
                  <a:lnTo>
                    <a:pt x="1789" y="239"/>
                  </a:lnTo>
                  <a:lnTo>
                    <a:pt x="1551" y="120"/>
                  </a:lnTo>
                  <a:lnTo>
                    <a:pt x="1312" y="4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3016;p104">
              <a:extLst>
                <a:ext uri="{FF2B5EF4-FFF2-40B4-BE49-F238E27FC236}">
                  <a16:creationId xmlns:a16="http://schemas.microsoft.com/office/drawing/2014/main" id="{629818E1-0D7F-7774-BEDD-A5992676970E}"/>
                </a:ext>
              </a:extLst>
            </p:cNvPr>
            <p:cNvSpPr/>
            <p:nvPr/>
          </p:nvSpPr>
          <p:spPr>
            <a:xfrm>
              <a:off x="5395875" y="1862025"/>
              <a:ext cx="55700" cy="62650"/>
            </a:xfrm>
            <a:custGeom>
              <a:avLst/>
              <a:gdLst/>
              <a:ahLst/>
              <a:cxnLst/>
              <a:rect l="l" t="t" r="r" b="b"/>
              <a:pathLst>
                <a:path w="2228" h="2506" extrusionOk="0">
                  <a:moveTo>
                    <a:pt x="876" y="0"/>
                  </a:moveTo>
                  <a:lnTo>
                    <a:pt x="717" y="40"/>
                  </a:lnTo>
                  <a:lnTo>
                    <a:pt x="558" y="80"/>
                  </a:lnTo>
                  <a:lnTo>
                    <a:pt x="399" y="120"/>
                  </a:lnTo>
                  <a:lnTo>
                    <a:pt x="279" y="239"/>
                  </a:lnTo>
                  <a:lnTo>
                    <a:pt x="200" y="398"/>
                  </a:lnTo>
                  <a:lnTo>
                    <a:pt x="80" y="597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41" y="1312"/>
                  </a:lnTo>
                  <a:lnTo>
                    <a:pt x="120" y="1511"/>
                  </a:lnTo>
                  <a:lnTo>
                    <a:pt x="240" y="1710"/>
                  </a:lnTo>
                  <a:lnTo>
                    <a:pt x="399" y="1869"/>
                  </a:lnTo>
                  <a:lnTo>
                    <a:pt x="558" y="2068"/>
                  </a:lnTo>
                  <a:lnTo>
                    <a:pt x="915" y="2346"/>
                  </a:lnTo>
                  <a:lnTo>
                    <a:pt x="1154" y="2465"/>
                  </a:lnTo>
                  <a:lnTo>
                    <a:pt x="1393" y="2505"/>
                  </a:lnTo>
                  <a:lnTo>
                    <a:pt x="1631" y="2465"/>
                  </a:lnTo>
                  <a:lnTo>
                    <a:pt x="1830" y="2386"/>
                  </a:lnTo>
                  <a:lnTo>
                    <a:pt x="1989" y="2267"/>
                  </a:lnTo>
                  <a:lnTo>
                    <a:pt x="2148" y="2068"/>
                  </a:lnTo>
                  <a:lnTo>
                    <a:pt x="2227" y="1829"/>
                  </a:lnTo>
                  <a:lnTo>
                    <a:pt x="2227" y="1551"/>
                  </a:lnTo>
                  <a:lnTo>
                    <a:pt x="2227" y="1312"/>
                  </a:lnTo>
                  <a:lnTo>
                    <a:pt x="2108" y="1034"/>
                  </a:lnTo>
                  <a:lnTo>
                    <a:pt x="1989" y="835"/>
                  </a:lnTo>
                  <a:lnTo>
                    <a:pt x="1830" y="597"/>
                  </a:lnTo>
                  <a:lnTo>
                    <a:pt x="1671" y="398"/>
                  </a:lnTo>
                  <a:lnTo>
                    <a:pt x="1472" y="239"/>
                  </a:lnTo>
                  <a:lnTo>
                    <a:pt x="1233" y="120"/>
                  </a:lnTo>
                  <a:lnTo>
                    <a:pt x="1035" y="40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3017;p104">
              <a:extLst>
                <a:ext uri="{FF2B5EF4-FFF2-40B4-BE49-F238E27FC236}">
                  <a16:creationId xmlns:a16="http://schemas.microsoft.com/office/drawing/2014/main" id="{734287AD-61EC-2A43-E70B-0AC3827E3A00}"/>
                </a:ext>
              </a:extLst>
            </p:cNvPr>
            <p:cNvSpPr/>
            <p:nvPr/>
          </p:nvSpPr>
          <p:spPr>
            <a:xfrm>
              <a:off x="5395875" y="1862025"/>
              <a:ext cx="55700" cy="62650"/>
            </a:xfrm>
            <a:custGeom>
              <a:avLst/>
              <a:gdLst/>
              <a:ahLst/>
              <a:cxnLst/>
              <a:rect l="l" t="t" r="r" b="b"/>
              <a:pathLst>
                <a:path w="2228" h="2506" fill="none" extrusionOk="0">
                  <a:moveTo>
                    <a:pt x="1035" y="40"/>
                  </a:moveTo>
                  <a:lnTo>
                    <a:pt x="1035" y="40"/>
                  </a:lnTo>
                  <a:lnTo>
                    <a:pt x="876" y="0"/>
                  </a:lnTo>
                  <a:lnTo>
                    <a:pt x="717" y="40"/>
                  </a:lnTo>
                  <a:lnTo>
                    <a:pt x="558" y="80"/>
                  </a:lnTo>
                  <a:lnTo>
                    <a:pt x="399" y="120"/>
                  </a:lnTo>
                  <a:lnTo>
                    <a:pt x="279" y="239"/>
                  </a:lnTo>
                  <a:lnTo>
                    <a:pt x="200" y="398"/>
                  </a:lnTo>
                  <a:lnTo>
                    <a:pt x="80" y="597"/>
                  </a:lnTo>
                  <a:lnTo>
                    <a:pt x="41" y="835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41" y="1312"/>
                  </a:lnTo>
                  <a:lnTo>
                    <a:pt x="120" y="1511"/>
                  </a:lnTo>
                  <a:lnTo>
                    <a:pt x="240" y="1710"/>
                  </a:lnTo>
                  <a:lnTo>
                    <a:pt x="399" y="1869"/>
                  </a:lnTo>
                  <a:lnTo>
                    <a:pt x="558" y="2068"/>
                  </a:lnTo>
                  <a:lnTo>
                    <a:pt x="915" y="2346"/>
                  </a:lnTo>
                  <a:lnTo>
                    <a:pt x="915" y="2346"/>
                  </a:lnTo>
                  <a:lnTo>
                    <a:pt x="1154" y="2465"/>
                  </a:lnTo>
                  <a:lnTo>
                    <a:pt x="1393" y="2505"/>
                  </a:lnTo>
                  <a:lnTo>
                    <a:pt x="1631" y="2465"/>
                  </a:lnTo>
                  <a:lnTo>
                    <a:pt x="1830" y="2386"/>
                  </a:lnTo>
                  <a:lnTo>
                    <a:pt x="1989" y="2267"/>
                  </a:lnTo>
                  <a:lnTo>
                    <a:pt x="2148" y="2068"/>
                  </a:lnTo>
                  <a:lnTo>
                    <a:pt x="2227" y="1829"/>
                  </a:lnTo>
                  <a:lnTo>
                    <a:pt x="2227" y="1551"/>
                  </a:lnTo>
                  <a:lnTo>
                    <a:pt x="2227" y="1551"/>
                  </a:lnTo>
                  <a:lnTo>
                    <a:pt x="2227" y="1312"/>
                  </a:lnTo>
                  <a:lnTo>
                    <a:pt x="2108" y="1034"/>
                  </a:lnTo>
                  <a:lnTo>
                    <a:pt x="1989" y="835"/>
                  </a:lnTo>
                  <a:lnTo>
                    <a:pt x="1830" y="597"/>
                  </a:lnTo>
                  <a:lnTo>
                    <a:pt x="1671" y="398"/>
                  </a:lnTo>
                  <a:lnTo>
                    <a:pt x="1472" y="239"/>
                  </a:lnTo>
                  <a:lnTo>
                    <a:pt x="1233" y="120"/>
                  </a:lnTo>
                  <a:lnTo>
                    <a:pt x="1035" y="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3018;p104">
              <a:extLst>
                <a:ext uri="{FF2B5EF4-FFF2-40B4-BE49-F238E27FC236}">
                  <a16:creationId xmlns:a16="http://schemas.microsoft.com/office/drawing/2014/main" id="{228958DC-99FC-E7F9-0D82-8E6184AF2FBA}"/>
                </a:ext>
              </a:extLst>
            </p:cNvPr>
            <p:cNvSpPr/>
            <p:nvPr/>
          </p:nvSpPr>
          <p:spPr>
            <a:xfrm>
              <a:off x="5194100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extrusionOk="0">
                  <a:moveTo>
                    <a:pt x="6919" y="1"/>
                  </a:moveTo>
                  <a:lnTo>
                    <a:pt x="6800" y="40"/>
                  </a:lnTo>
                  <a:lnTo>
                    <a:pt x="6720" y="80"/>
                  </a:lnTo>
                  <a:lnTo>
                    <a:pt x="6680" y="120"/>
                  </a:lnTo>
                  <a:lnTo>
                    <a:pt x="6641" y="239"/>
                  </a:lnTo>
                  <a:lnTo>
                    <a:pt x="6641" y="478"/>
                  </a:lnTo>
                  <a:lnTo>
                    <a:pt x="6680" y="637"/>
                  </a:lnTo>
                  <a:lnTo>
                    <a:pt x="6760" y="756"/>
                  </a:lnTo>
                  <a:lnTo>
                    <a:pt x="6800" y="875"/>
                  </a:lnTo>
                  <a:lnTo>
                    <a:pt x="6839" y="1034"/>
                  </a:lnTo>
                  <a:lnTo>
                    <a:pt x="6800" y="1233"/>
                  </a:lnTo>
                  <a:lnTo>
                    <a:pt x="6680" y="1432"/>
                  </a:lnTo>
                  <a:lnTo>
                    <a:pt x="6601" y="1631"/>
                  </a:lnTo>
                  <a:lnTo>
                    <a:pt x="6601" y="1710"/>
                  </a:lnTo>
                  <a:lnTo>
                    <a:pt x="6641" y="1830"/>
                  </a:lnTo>
                  <a:lnTo>
                    <a:pt x="6680" y="1909"/>
                  </a:lnTo>
                  <a:lnTo>
                    <a:pt x="6720" y="1989"/>
                  </a:lnTo>
                  <a:lnTo>
                    <a:pt x="6879" y="2148"/>
                  </a:lnTo>
                  <a:lnTo>
                    <a:pt x="7078" y="2267"/>
                  </a:lnTo>
                  <a:lnTo>
                    <a:pt x="7118" y="2346"/>
                  </a:lnTo>
                  <a:lnTo>
                    <a:pt x="7197" y="2466"/>
                  </a:lnTo>
                  <a:lnTo>
                    <a:pt x="7197" y="2625"/>
                  </a:lnTo>
                  <a:lnTo>
                    <a:pt x="7157" y="2784"/>
                  </a:lnTo>
                  <a:lnTo>
                    <a:pt x="7078" y="2943"/>
                  </a:lnTo>
                  <a:lnTo>
                    <a:pt x="6998" y="3102"/>
                  </a:lnTo>
                  <a:lnTo>
                    <a:pt x="6879" y="3261"/>
                  </a:lnTo>
                  <a:lnTo>
                    <a:pt x="6800" y="3420"/>
                  </a:lnTo>
                  <a:lnTo>
                    <a:pt x="6760" y="3579"/>
                  </a:lnTo>
                  <a:lnTo>
                    <a:pt x="6760" y="3778"/>
                  </a:lnTo>
                  <a:lnTo>
                    <a:pt x="6839" y="3897"/>
                  </a:lnTo>
                  <a:lnTo>
                    <a:pt x="6959" y="4016"/>
                  </a:lnTo>
                  <a:lnTo>
                    <a:pt x="7078" y="4136"/>
                  </a:lnTo>
                  <a:lnTo>
                    <a:pt x="7197" y="4255"/>
                  </a:lnTo>
                  <a:lnTo>
                    <a:pt x="7237" y="4374"/>
                  </a:lnTo>
                  <a:lnTo>
                    <a:pt x="7277" y="4493"/>
                  </a:lnTo>
                  <a:lnTo>
                    <a:pt x="7317" y="4613"/>
                  </a:lnTo>
                  <a:lnTo>
                    <a:pt x="7277" y="4772"/>
                  </a:lnTo>
                  <a:lnTo>
                    <a:pt x="7197" y="5010"/>
                  </a:lnTo>
                  <a:lnTo>
                    <a:pt x="7038" y="5249"/>
                  </a:lnTo>
                  <a:lnTo>
                    <a:pt x="6839" y="5368"/>
                  </a:lnTo>
                  <a:lnTo>
                    <a:pt x="6601" y="5487"/>
                  </a:lnTo>
                  <a:lnTo>
                    <a:pt x="6323" y="5567"/>
                  </a:lnTo>
                  <a:lnTo>
                    <a:pt x="6044" y="5607"/>
                  </a:lnTo>
                  <a:lnTo>
                    <a:pt x="5766" y="5646"/>
                  </a:lnTo>
                  <a:lnTo>
                    <a:pt x="5647" y="5607"/>
                  </a:lnTo>
                  <a:lnTo>
                    <a:pt x="5488" y="5527"/>
                  </a:lnTo>
                  <a:lnTo>
                    <a:pt x="5448" y="5448"/>
                  </a:lnTo>
                  <a:lnTo>
                    <a:pt x="5368" y="5368"/>
                  </a:lnTo>
                  <a:lnTo>
                    <a:pt x="5329" y="5169"/>
                  </a:lnTo>
                  <a:lnTo>
                    <a:pt x="5329" y="4971"/>
                  </a:lnTo>
                  <a:lnTo>
                    <a:pt x="5329" y="4732"/>
                  </a:lnTo>
                  <a:lnTo>
                    <a:pt x="5329" y="4493"/>
                  </a:lnTo>
                  <a:lnTo>
                    <a:pt x="5329" y="4295"/>
                  </a:lnTo>
                  <a:lnTo>
                    <a:pt x="5289" y="4096"/>
                  </a:lnTo>
                  <a:lnTo>
                    <a:pt x="5209" y="4016"/>
                  </a:lnTo>
                  <a:lnTo>
                    <a:pt x="5170" y="3937"/>
                  </a:lnTo>
                  <a:lnTo>
                    <a:pt x="5050" y="3857"/>
                  </a:lnTo>
                  <a:lnTo>
                    <a:pt x="4931" y="3818"/>
                  </a:lnTo>
                  <a:lnTo>
                    <a:pt x="4692" y="3738"/>
                  </a:lnTo>
                  <a:lnTo>
                    <a:pt x="4454" y="3659"/>
                  </a:lnTo>
                  <a:lnTo>
                    <a:pt x="4414" y="3579"/>
                  </a:lnTo>
                  <a:lnTo>
                    <a:pt x="4374" y="3500"/>
                  </a:lnTo>
                  <a:lnTo>
                    <a:pt x="4374" y="3380"/>
                  </a:lnTo>
                  <a:lnTo>
                    <a:pt x="4374" y="3301"/>
                  </a:lnTo>
                  <a:lnTo>
                    <a:pt x="4454" y="3142"/>
                  </a:lnTo>
                  <a:lnTo>
                    <a:pt x="4494" y="2983"/>
                  </a:lnTo>
                  <a:lnTo>
                    <a:pt x="4533" y="2824"/>
                  </a:lnTo>
                  <a:lnTo>
                    <a:pt x="4494" y="2665"/>
                  </a:lnTo>
                  <a:lnTo>
                    <a:pt x="4454" y="2506"/>
                  </a:lnTo>
                  <a:lnTo>
                    <a:pt x="4374" y="2346"/>
                  </a:lnTo>
                  <a:lnTo>
                    <a:pt x="4295" y="2227"/>
                  </a:lnTo>
                  <a:lnTo>
                    <a:pt x="4176" y="2108"/>
                  </a:lnTo>
                  <a:lnTo>
                    <a:pt x="4056" y="2028"/>
                  </a:lnTo>
                  <a:lnTo>
                    <a:pt x="3818" y="1909"/>
                  </a:lnTo>
                  <a:lnTo>
                    <a:pt x="3738" y="1869"/>
                  </a:lnTo>
                  <a:lnTo>
                    <a:pt x="3659" y="1750"/>
                  </a:lnTo>
                  <a:lnTo>
                    <a:pt x="3619" y="1631"/>
                  </a:lnTo>
                  <a:lnTo>
                    <a:pt x="3659" y="1512"/>
                  </a:lnTo>
                  <a:lnTo>
                    <a:pt x="3738" y="1233"/>
                  </a:lnTo>
                  <a:lnTo>
                    <a:pt x="3738" y="1074"/>
                  </a:lnTo>
                  <a:lnTo>
                    <a:pt x="3738" y="995"/>
                  </a:lnTo>
                  <a:lnTo>
                    <a:pt x="3698" y="875"/>
                  </a:lnTo>
                  <a:lnTo>
                    <a:pt x="3619" y="836"/>
                  </a:lnTo>
                  <a:lnTo>
                    <a:pt x="3460" y="756"/>
                  </a:lnTo>
                  <a:lnTo>
                    <a:pt x="3301" y="677"/>
                  </a:lnTo>
                  <a:lnTo>
                    <a:pt x="2824" y="875"/>
                  </a:lnTo>
                  <a:lnTo>
                    <a:pt x="2426" y="1154"/>
                  </a:lnTo>
                  <a:lnTo>
                    <a:pt x="2029" y="1432"/>
                  </a:lnTo>
                  <a:lnTo>
                    <a:pt x="1671" y="1750"/>
                  </a:lnTo>
                  <a:lnTo>
                    <a:pt x="1313" y="2108"/>
                  </a:lnTo>
                  <a:lnTo>
                    <a:pt x="1035" y="2506"/>
                  </a:lnTo>
                  <a:lnTo>
                    <a:pt x="756" y="2903"/>
                  </a:lnTo>
                  <a:lnTo>
                    <a:pt x="557" y="3340"/>
                  </a:lnTo>
                  <a:lnTo>
                    <a:pt x="359" y="3778"/>
                  </a:lnTo>
                  <a:lnTo>
                    <a:pt x="200" y="4215"/>
                  </a:lnTo>
                  <a:lnTo>
                    <a:pt x="80" y="4692"/>
                  </a:lnTo>
                  <a:lnTo>
                    <a:pt x="41" y="5209"/>
                  </a:lnTo>
                  <a:lnTo>
                    <a:pt x="1" y="5686"/>
                  </a:lnTo>
                  <a:lnTo>
                    <a:pt x="41" y="6203"/>
                  </a:lnTo>
                  <a:lnTo>
                    <a:pt x="120" y="6720"/>
                  </a:lnTo>
                  <a:lnTo>
                    <a:pt x="239" y="7197"/>
                  </a:lnTo>
                  <a:lnTo>
                    <a:pt x="398" y="7714"/>
                  </a:lnTo>
                  <a:lnTo>
                    <a:pt x="597" y="8151"/>
                  </a:lnTo>
                  <a:lnTo>
                    <a:pt x="836" y="8589"/>
                  </a:lnTo>
                  <a:lnTo>
                    <a:pt x="1114" y="9026"/>
                  </a:lnTo>
                  <a:lnTo>
                    <a:pt x="1392" y="9344"/>
                  </a:lnTo>
                  <a:lnTo>
                    <a:pt x="1671" y="9662"/>
                  </a:lnTo>
                  <a:lnTo>
                    <a:pt x="1949" y="9940"/>
                  </a:lnTo>
                  <a:lnTo>
                    <a:pt x="2267" y="10219"/>
                  </a:lnTo>
                  <a:lnTo>
                    <a:pt x="2625" y="10457"/>
                  </a:lnTo>
                  <a:lnTo>
                    <a:pt x="2983" y="10656"/>
                  </a:lnTo>
                  <a:lnTo>
                    <a:pt x="3341" y="10855"/>
                  </a:lnTo>
                  <a:lnTo>
                    <a:pt x="3698" y="11054"/>
                  </a:lnTo>
                  <a:lnTo>
                    <a:pt x="4096" y="11173"/>
                  </a:lnTo>
                  <a:lnTo>
                    <a:pt x="4494" y="11292"/>
                  </a:lnTo>
                  <a:lnTo>
                    <a:pt x="4891" y="11372"/>
                  </a:lnTo>
                  <a:lnTo>
                    <a:pt x="5289" y="11451"/>
                  </a:lnTo>
                  <a:lnTo>
                    <a:pt x="5726" y="11491"/>
                  </a:lnTo>
                  <a:lnTo>
                    <a:pt x="6124" y="11491"/>
                  </a:lnTo>
                  <a:lnTo>
                    <a:pt x="6561" y="11451"/>
                  </a:lnTo>
                  <a:lnTo>
                    <a:pt x="6959" y="11412"/>
                  </a:lnTo>
                  <a:lnTo>
                    <a:pt x="7515" y="11292"/>
                  </a:lnTo>
                  <a:lnTo>
                    <a:pt x="8072" y="11093"/>
                  </a:lnTo>
                  <a:lnTo>
                    <a:pt x="8629" y="10855"/>
                  </a:lnTo>
                  <a:lnTo>
                    <a:pt x="9145" y="10537"/>
                  </a:lnTo>
                  <a:lnTo>
                    <a:pt x="9583" y="10179"/>
                  </a:lnTo>
                  <a:lnTo>
                    <a:pt x="10020" y="9781"/>
                  </a:lnTo>
                  <a:lnTo>
                    <a:pt x="10418" y="9344"/>
                  </a:lnTo>
                  <a:lnTo>
                    <a:pt x="10776" y="8867"/>
                  </a:lnTo>
                  <a:lnTo>
                    <a:pt x="11173" y="8112"/>
                  </a:lnTo>
                  <a:lnTo>
                    <a:pt x="11451" y="7396"/>
                  </a:lnTo>
                  <a:lnTo>
                    <a:pt x="11571" y="7038"/>
                  </a:lnTo>
                  <a:lnTo>
                    <a:pt x="11650" y="6680"/>
                  </a:lnTo>
                  <a:lnTo>
                    <a:pt x="11730" y="6322"/>
                  </a:lnTo>
                  <a:lnTo>
                    <a:pt x="11730" y="6004"/>
                  </a:lnTo>
                  <a:lnTo>
                    <a:pt x="11770" y="5646"/>
                  </a:lnTo>
                  <a:lnTo>
                    <a:pt x="11730" y="5289"/>
                  </a:lnTo>
                  <a:lnTo>
                    <a:pt x="11690" y="4891"/>
                  </a:lnTo>
                  <a:lnTo>
                    <a:pt x="11611" y="4533"/>
                  </a:lnTo>
                  <a:lnTo>
                    <a:pt x="11372" y="3778"/>
                  </a:lnTo>
                  <a:lnTo>
                    <a:pt x="11054" y="2983"/>
                  </a:lnTo>
                  <a:lnTo>
                    <a:pt x="10776" y="2386"/>
                  </a:lnTo>
                  <a:lnTo>
                    <a:pt x="10418" y="1830"/>
                  </a:lnTo>
                  <a:lnTo>
                    <a:pt x="10020" y="1353"/>
                  </a:lnTo>
                  <a:lnTo>
                    <a:pt x="9782" y="1114"/>
                  </a:lnTo>
                  <a:lnTo>
                    <a:pt x="9543" y="915"/>
                  </a:lnTo>
                  <a:lnTo>
                    <a:pt x="9026" y="557"/>
                  </a:lnTo>
                  <a:lnTo>
                    <a:pt x="8430" y="279"/>
                  </a:lnTo>
                  <a:lnTo>
                    <a:pt x="7794" y="80"/>
                  </a:lnTo>
                  <a:lnTo>
                    <a:pt x="7515" y="40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3019;p104">
              <a:extLst>
                <a:ext uri="{FF2B5EF4-FFF2-40B4-BE49-F238E27FC236}">
                  <a16:creationId xmlns:a16="http://schemas.microsoft.com/office/drawing/2014/main" id="{71FD9D18-B4E7-2D32-409C-FCB361BDF6AD}"/>
                </a:ext>
              </a:extLst>
            </p:cNvPr>
            <p:cNvSpPr/>
            <p:nvPr/>
          </p:nvSpPr>
          <p:spPr>
            <a:xfrm>
              <a:off x="5194100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fill="none" extrusionOk="0">
                  <a:moveTo>
                    <a:pt x="239" y="7197"/>
                  </a:moveTo>
                  <a:lnTo>
                    <a:pt x="239" y="7197"/>
                  </a:lnTo>
                  <a:lnTo>
                    <a:pt x="120" y="6720"/>
                  </a:lnTo>
                  <a:lnTo>
                    <a:pt x="41" y="6203"/>
                  </a:lnTo>
                  <a:lnTo>
                    <a:pt x="1" y="5686"/>
                  </a:lnTo>
                  <a:lnTo>
                    <a:pt x="41" y="5209"/>
                  </a:lnTo>
                  <a:lnTo>
                    <a:pt x="80" y="4692"/>
                  </a:lnTo>
                  <a:lnTo>
                    <a:pt x="200" y="4215"/>
                  </a:lnTo>
                  <a:lnTo>
                    <a:pt x="359" y="3778"/>
                  </a:lnTo>
                  <a:lnTo>
                    <a:pt x="557" y="3340"/>
                  </a:lnTo>
                  <a:lnTo>
                    <a:pt x="756" y="2903"/>
                  </a:lnTo>
                  <a:lnTo>
                    <a:pt x="1035" y="2506"/>
                  </a:lnTo>
                  <a:lnTo>
                    <a:pt x="1313" y="2108"/>
                  </a:lnTo>
                  <a:lnTo>
                    <a:pt x="1671" y="1750"/>
                  </a:lnTo>
                  <a:lnTo>
                    <a:pt x="2029" y="1432"/>
                  </a:lnTo>
                  <a:lnTo>
                    <a:pt x="2426" y="1154"/>
                  </a:lnTo>
                  <a:lnTo>
                    <a:pt x="2824" y="875"/>
                  </a:lnTo>
                  <a:lnTo>
                    <a:pt x="3301" y="677"/>
                  </a:lnTo>
                  <a:lnTo>
                    <a:pt x="3301" y="677"/>
                  </a:lnTo>
                  <a:lnTo>
                    <a:pt x="3460" y="756"/>
                  </a:lnTo>
                  <a:lnTo>
                    <a:pt x="3619" y="836"/>
                  </a:lnTo>
                  <a:lnTo>
                    <a:pt x="3698" y="875"/>
                  </a:lnTo>
                  <a:lnTo>
                    <a:pt x="3738" y="995"/>
                  </a:lnTo>
                  <a:lnTo>
                    <a:pt x="3738" y="1074"/>
                  </a:lnTo>
                  <a:lnTo>
                    <a:pt x="3738" y="1233"/>
                  </a:lnTo>
                  <a:lnTo>
                    <a:pt x="3738" y="1233"/>
                  </a:lnTo>
                  <a:lnTo>
                    <a:pt x="3659" y="1512"/>
                  </a:lnTo>
                  <a:lnTo>
                    <a:pt x="3619" y="1631"/>
                  </a:lnTo>
                  <a:lnTo>
                    <a:pt x="3659" y="1750"/>
                  </a:lnTo>
                  <a:lnTo>
                    <a:pt x="3659" y="1750"/>
                  </a:lnTo>
                  <a:lnTo>
                    <a:pt x="3738" y="1869"/>
                  </a:lnTo>
                  <a:lnTo>
                    <a:pt x="3818" y="1909"/>
                  </a:lnTo>
                  <a:lnTo>
                    <a:pt x="4056" y="2028"/>
                  </a:lnTo>
                  <a:lnTo>
                    <a:pt x="4056" y="2028"/>
                  </a:lnTo>
                  <a:lnTo>
                    <a:pt x="4176" y="2108"/>
                  </a:lnTo>
                  <a:lnTo>
                    <a:pt x="4295" y="2227"/>
                  </a:lnTo>
                  <a:lnTo>
                    <a:pt x="4374" y="2346"/>
                  </a:lnTo>
                  <a:lnTo>
                    <a:pt x="4454" y="2506"/>
                  </a:lnTo>
                  <a:lnTo>
                    <a:pt x="4494" y="2665"/>
                  </a:lnTo>
                  <a:lnTo>
                    <a:pt x="4533" y="2824"/>
                  </a:lnTo>
                  <a:lnTo>
                    <a:pt x="4494" y="2983"/>
                  </a:lnTo>
                  <a:lnTo>
                    <a:pt x="4454" y="3142"/>
                  </a:lnTo>
                  <a:lnTo>
                    <a:pt x="4454" y="3142"/>
                  </a:lnTo>
                  <a:lnTo>
                    <a:pt x="4374" y="3301"/>
                  </a:lnTo>
                  <a:lnTo>
                    <a:pt x="4374" y="3380"/>
                  </a:lnTo>
                  <a:lnTo>
                    <a:pt x="4374" y="3500"/>
                  </a:lnTo>
                  <a:lnTo>
                    <a:pt x="4374" y="3500"/>
                  </a:lnTo>
                  <a:lnTo>
                    <a:pt x="4414" y="3579"/>
                  </a:lnTo>
                  <a:lnTo>
                    <a:pt x="4454" y="3659"/>
                  </a:lnTo>
                  <a:lnTo>
                    <a:pt x="4692" y="3738"/>
                  </a:lnTo>
                  <a:lnTo>
                    <a:pt x="4931" y="3818"/>
                  </a:lnTo>
                  <a:lnTo>
                    <a:pt x="5050" y="3857"/>
                  </a:lnTo>
                  <a:lnTo>
                    <a:pt x="5170" y="3937"/>
                  </a:lnTo>
                  <a:lnTo>
                    <a:pt x="5170" y="3937"/>
                  </a:lnTo>
                  <a:lnTo>
                    <a:pt x="5209" y="4016"/>
                  </a:lnTo>
                  <a:lnTo>
                    <a:pt x="5289" y="4096"/>
                  </a:lnTo>
                  <a:lnTo>
                    <a:pt x="5329" y="4295"/>
                  </a:lnTo>
                  <a:lnTo>
                    <a:pt x="5329" y="4493"/>
                  </a:lnTo>
                  <a:lnTo>
                    <a:pt x="5329" y="4732"/>
                  </a:lnTo>
                  <a:lnTo>
                    <a:pt x="5329" y="4971"/>
                  </a:lnTo>
                  <a:lnTo>
                    <a:pt x="5329" y="5169"/>
                  </a:lnTo>
                  <a:lnTo>
                    <a:pt x="5368" y="5368"/>
                  </a:lnTo>
                  <a:lnTo>
                    <a:pt x="5448" y="5448"/>
                  </a:lnTo>
                  <a:lnTo>
                    <a:pt x="5488" y="5527"/>
                  </a:lnTo>
                  <a:lnTo>
                    <a:pt x="5488" y="5527"/>
                  </a:lnTo>
                  <a:lnTo>
                    <a:pt x="5647" y="5607"/>
                  </a:lnTo>
                  <a:lnTo>
                    <a:pt x="5766" y="5646"/>
                  </a:lnTo>
                  <a:lnTo>
                    <a:pt x="6044" y="5607"/>
                  </a:lnTo>
                  <a:lnTo>
                    <a:pt x="6044" y="5607"/>
                  </a:lnTo>
                  <a:lnTo>
                    <a:pt x="6323" y="5567"/>
                  </a:lnTo>
                  <a:lnTo>
                    <a:pt x="6601" y="5487"/>
                  </a:lnTo>
                  <a:lnTo>
                    <a:pt x="6839" y="5368"/>
                  </a:lnTo>
                  <a:lnTo>
                    <a:pt x="7038" y="5249"/>
                  </a:lnTo>
                  <a:lnTo>
                    <a:pt x="7038" y="5249"/>
                  </a:lnTo>
                  <a:lnTo>
                    <a:pt x="7197" y="5010"/>
                  </a:lnTo>
                  <a:lnTo>
                    <a:pt x="7277" y="4772"/>
                  </a:lnTo>
                  <a:lnTo>
                    <a:pt x="7317" y="4613"/>
                  </a:lnTo>
                  <a:lnTo>
                    <a:pt x="7277" y="4493"/>
                  </a:lnTo>
                  <a:lnTo>
                    <a:pt x="7237" y="4374"/>
                  </a:lnTo>
                  <a:lnTo>
                    <a:pt x="7197" y="4255"/>
                  </a:lnTo>
                  <a:lnTo>
                    <a:pt x="7197" y="4255"/>
                  </a:lnTo>
                  <a:lnTo>
                    <a:pt x="7078" y="4136"/>
                  </a:lnTo>
                  <a:lnTo>
                    <a:pt x="6959" y="4016"/>
                  </a:lnTo>
                  <a:lnTo>
                    <a:pt x="6839" y="3897"/>
                  </a:lnTo>
                  <a:lnTo>
                    <a:pt x="6760" y="3778"/>
                  </a:lnTo>
                  <a:lnTo>
                    <a:pt x="6760" y="3778"/>
                  </a:lnTo>
                  <a:lnTo>
                    <a:pt x="6760" y="3579"/>
                  </a:lnTo>
                  <a:lnTo>
                    <a:pt x="6800" y="3420"/>
                  </a:lnTo>
                  <a:lnTo>
                    <a:pt x="6879" y="3261"/>
                  </a:lnTo>
                  <a:lnTo>
                    <a:pt x="6998" y="3102"/>
                  </a:lnTo>
                  <a:lnTo>
                    <a:pt x="7078" y="2943"/>
                  </a:lnTo>
                  <a:lnTo>
                    <a:pt x="7157" y="2784"/>
                  </a:lnTo>
                  <a:lnTo>
                    <a:pt x="7197" y="2625"/>
                  </a:lnTo>
                  <a:lnTo>
                    <a:pt x="7197" y="2466"/>
                  </a:lnTo>
                  <a:lnTo>
                    <a:pt x="7197" y="2466"/>
                  </a:lnTo>
                  <a:lnTo>
                    <a:pt x="7118" y="2346"/>
                  </a:lnTo>
                  <a:lnTo>
                    <a:pt x="7078" y="2267"/>
                  </a:lnTo>
                  <a:lnTo>
                    <a:pt x="6879" y="2148"/>
                  </a:lnTo>
                  <a:lnTo>
                    <a:pt x="6720" y="1989"/>
                  </a:lnTo>
                  <a:lnTo>
                    <a:pt x="6680" y="1909"/>
                  </a:lnTo>
                  <a:lnTo>
                    <a:pt x="6641" y="1830"/>
                  </a:lnTo>
                  <a:lnTo>
                    <a:pt x="6641" y="1830"/>
                  </a:lnTo>
                  <a:lnTo>
                    <a:pt x="6601" y="1710"/>
                  </a:lnTo>
                  <a:lnTo>
                    <a:pt x="6601" y="1631"/>
                  </a:lnTo>
                  <a:lnTo>
                    <a:pt x="6680" y="1432"/>
                  </a:lnTo>
                  <a:lnTo>
                    <a:pt x="6800" y="1233"/>
                  </a:lnTo>
                  <a:lnTo>
                    <a:pt x="6839" y="1034"/>
                  </a:lnTo>
                  <a:lnTo>
                    <a:pt x="6839" y="1034"/>
                  </a:lnTo>
                  <a:lnTo>
                    <a:pt x="6800" y="875"/>
                  </a:lnTo>
                  <a:lnTo>
                    <a:pt x="6760" y="756"/>
                  </a:lnTo>
                  <a:lnTo>
                    <a:pt x="6680" y="637"/>
                  </a:lnTo>
                  <a:lnTo>
                    <a:pt x="6641" y="478"/>
                  </a:lnTo>
                  <a:lnTo>
                    <a:pt x="6641" y="478"/>
                  </a:lnTo>
                  <a:lnTo>
                    <a:pt x="6641" y="239"/>
                  </a:lnTo>
                  <a:lnTo>
                    <a:pt x="6680" y="120"/>
                  </a:lnTo>
                  <a:lnTo>
                    <a:pt x="6720" y="80"/>
                  </a:lnTo>
                  <a:lnTo>
                    <a:pt x="6800" y="40"/>
                  </a:lnTo>
                  <a:lnTo>
                    <a:pt x="6919" y="1"/>
                  </a:lnTo>
                  <a:lnTo>
                    <a:pt x="7237" y="1"/>
                  </a:lnTo>
                  <a:lnTo>
                    <a:pt x="7237" y="1"/>
                  </a:lnTo>
                  <a:lnTo>
                    <a:pt x="7515" y="40"/>
                  </a:lnTo>
                  <a:lnTo>
                    <a:pt x="7794" y="80"/>
                  </a:lnTo>
                  <a:lnTo>
                    <a:pt x="8430" y="279"/>
                  </a:lnTo>
                  <a:lnTo>
                    <a:pt x="9026" y="557"/>
                  </a:lnTo>
                  <a:lnTo>
                    <a:pt x="9543" y="915"/>
                  </a:lnTo>
                  <a:lnTo>
                    <a:pt x="9543" y="915"/>
                  </a:lnTo>
                  <a:lnTo>
                    <a:pt x="9782" y="1114"/>
                  </a:lnTo>
                  <a:lnTo>
                    <a:pt x="10020" y="1353"/>
                  </a:lnTo>
                  <a:lnTo>
                    <a:pt x="10418" y="1830"/>
                  </a:lnTo>
                  <a:lnTo>
                    <a:pt x="10776" y="2386"/>
                  </a:lnTo>
                  <a:lnTo>
                    <a:pt x="11054" y="2983"/>
                  </a:lnTo>
                  <a:lnTo>
                    <a:pt x="11054" y="2983"/>
                  </a:lnTo>
                  <a:lnTo>
                    <a:pt x="11372" y="3778"/>
                  </a:lnTo>
                  <a:lnTo>
                    <a:pt x="11611" y="4533"/>
                  </a:lnTo>
                  <a:lnTo>
                    <a:pt x="11690" y="4891"/>
                  </a:lnTo>
                  <a:lnTo>
                    <a:pt x="11730" y="5289"/>
                  </a:lnTo>
                  <a:lnTo>
                    <a:pt x="11770" y="5646"/>
                  </a:lnTo>
                  <a:lnTo>
                    <a:pt x="11730" y="6004"/>
                  </a:lnTo>
                  <a:lnTo>
                    <a:pt x="11730" y="6322"/>
                  </a:lnTo>
                  <a:lnTo>
                    <a:pt x="11650" y="6680"/>
                  </a:lnTo>
                  <a:lnTo>
                    <a:pt x="11571" y="7038"/>
                  </a:lnTo>
                  <a:lnTo>
                    <a:pt x="11451" y="7396"/>
                  </a:lnTo>
                  <a:lnTo>
                    <a:pt x="11173" y="8112"/>
                  </a:lnTo>
                  <a:lnTo>
                    <a:pt x="10776" y="8867"/>
                  </a:lnTo>
                  <a:lnTo>
                    <a:pt x="10776" y="8867"/>
                  </a:lnTo>
                  <a:lnTo>
                    <a:pt x="10418" y="9344"/>
                  </a:lnTo>
                  <a:lnTo>
                    <a:pt x="10020" y="9781"/>
                  </a:lnTo>
                  <a:lnTo>
                    <a:pt x="9583" y="10179"/>
                  </a:lnTo>
                  <a:lnTo>
                    <a:pt x="9145" y="10537"/>
                  </a:lnTo>
                  <a:lnTo>
                    <a:pt x="8629" y="10855"/>
                  </a:lnTo>
                  <a:lnTo>
                    <a:pt x="8072" y="11093"/>
                  </a:lnTo>
                  <a:lnTo>
                    <a:pt x="7515" y="11292"/>
                  </a:lnTo>
                  <a:lnTo>
                    <a:pt x="6959" y="11412"/>
                  </a:lnTo>
                  <a:lnTo>
                    <a:pt x="6959" y="11412"/>
                  </a:lnTo>
                  <a:lnTo>
                    <a:pt x="6561" y="11451"/>
                  </a:lnTo>
                  <a:lnTo>
                    <a:pt x="6124" y="11491"/>
                  </a:lnTo>
                  <a:lnTo>
                    <a:pt x="5726" y="11491"/>
                  </a:lnTo>
                  <a:lnTo>
                    <a:pt x="5289" y="11451"/>
                  </a:lnTo>
                  <a:lnTo>
                    <a:pt x="4891" y="11372"/>
                  </a:lnTo>
                  <a:lnTo>
                    <a:pt x="4494" y="11292"/>
                  </a:lnTo>
                  <a:lnTo>
                    <a:pt x="4096" y="11173"/>
                  </a:lnTo>
                  <a:lnTo>
                    <a:pt x="3698" y="11054"/>
                  </a:lnTo>
                  <a:lnTo>
                    <a:pt x="3341" y="10855"/>
                  </a:lnTo>
                  <a:lnTo>
                    <a:pt x="2983" y="10656"/>
                  </a:lnTo>
                  <a:lnTo>
                    <a:pt x="2625" y="10457"/>
                  </a:lnTo>
                  <a:lnTo>
                    <a:pt x="2267" y="10219"/>
                  </a:lnTo>
                  <a:lnTo>
                    <a:pt x="1949" y="9940"/>
                  </a:lnTo>
                  <a:lnTo>
                    <a:pt x="1671" y="9662"/>
                  </a:lnTo>
                  <a:lnTo>
                    <a:pt x="1392" y="9344"/>
                  </a:lnTo>
                  <a:lnTo>
                    <a:pt x="1114" y="9026"/>
                  </a:lnTo>
                  <a:lnTo>
                    <a:pt x="1114" y="9026"/>
                  </a:lnTo>
                  <a:lnTo>
                    <a:pt x="836" y="8589"/>
                  </a:lnTo>
                  <a:lnTo>
                    <a:pt x="597" y="8151"/>
                  </a:lnTo>
                  <a:lnTo>
                    <a:pt x="398" y="7714"/>
                  </a:lnTo>
                  <a:lnTo>
                    <a:pt x="239" y="7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3020;p104">
              <a:extLst>
                <a:ext uri="{FF2B5EF4-FFF2-40B4-BE49-F238E27FC236}">
                  <a16:creationId xmlns:a16="http://schemas.microsoft.com/office/drawing/2014/main" id="{2D11FC6D-6DA0-6CB6-886E-ABE6059B11FC}"/>
                </a:ext>
              </a:extLst>
            </p:cNvPr>
            <p:cNvSpPr/>
            <p:nvPr/>
          </p:nvSpPr>
          <p:spPr>
            <a:xfrm>
              <a:off x="5849150" y="1896800"/>
              <a:ext cx="62650" cy="52725"/>
            </a:xfrm>
            <a:custGeom>
              <a:avLst/>
              <a:gdLst/>
              <a:ahLst/>
              <a:cxnLst/>
              <a:rect l="l" t="t" r="r" b="b"/>
              <a:pathLst>
                <a:path w="2506" h="2109" extrusionOk="0">
                  <a:moveTo>
                    <a:pt x="1432" y="1"/>
                  </a:moveTo>
                  <a:lnTo>
                    <a:pt x="1193" y="41"/>
                  </a:lnTo>
                  <a:lnTo>
                    <a:pt x="954" y="120"/>
                  </a:lnTo>
                  <a:lnTo>
                    <a:pt x="716" y="239"/>
                  </a:lnTo>
                  <a:lnTo>
                    <a:pt x="477" y="398"/>
                  </a:lnTo>
                  <a:lnTo>
                    <a:pt x="279" y="597"/>
                  </a:lnTo>
                  <a:lnTo>
                    <a:pt x="159" y="796"/>
                  </a:lnTo>
                  <a:lnTo>
                    <a:pt x="40" y="1035"/>
                  </a:lnTo>
                  <a:lnTo>
                    <a:pt x="0" y="1313"/>
                  </a:lnTo>
                  <a:lnTo>
                    <a:pt x="40" y="1551"/>
                  </a:lnTo>
                  <a:lnTo>
                    <a:pt x="119" y="1750"/>
                  </a:lnTo>
                  <a:lnTo>
                    <a:pt x="279" y="1909"/>
                  </a:lnTo>
                  <a:lnTo>
                    <a:pt x="438" y="2029"/>
                  </a:lnTo>
                  <a:lnTo>
                    <a:pt x="676" y="2108"/>
                  </a:lnTo>
                  <a:lnTo>
                    <a:pt x="954" y="2108"/>
                  </a:lnTo>
                  <a:lnTo>
                    <a:pt x="1392" y="2029"/>
                  </a:lnTo>
                  <a:lnTo>
                    <a:pt x="1630" y="1949"/>
                  </a:lnTo>
                  <a:lnTo>
                    <a:pt x="1829" y="1869"/>
                  </a:lnTo>
                  <a:lnTo>
                    <a:pt x="2028" y="1750"/>
                  </a:lnTo>
                  <a:lnTo>
                    <a:pt x="2227" y="1591"/>
                  </a:lnTo>
                  <a:lnTo>
                    <a:pt x="2346" y="1432"/>
                  </a:lnTo>
                  <a:lnTo>
                    <a:pt x="2426" y="1194"/>
                  </a:lnTo>
                  <a:lnTo>
                    <a:pt x="2505" y="955"/>
                  </a:lnTo>
                  <a:lnTo>
                    <a:pt x="2505" y="756"/>
                  </a:lnTo>
                  <a:lnTo>
                    <a:pt x="2465" y="557"/>
                  </a:lnTo>
                  <a:lnTo>
                    <a:pt x="2426" y="398"/>
                  </a:lnTo>
                  <a:lnTo>
                    <a:pt x="2346" y="279"/>
                  </a:lnTo>
                  <a:lnTo>
                    <a:pt x="2227" y="160"/>
                  </a:lnTo>
                  <a:lnTo>
                    <a:pt x="2068" y="80"/>
                  </a:lnTo>
                  <a:lnTo>
                    <a:pt x="1909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3021;p104">
              <a:extLst>
                <a:ext uri="{FF2B5EF4-FFF2-40B4-BE49-F238E27FC236}">
                  <a16:creationId xmlns:a16="http://schemas.microsoft.com/office/drawing/2014/main" id="{D53B2676-974C-30F2-613C-1C4C8EEEF527}"/>
                </a:ext>
              </a:extLst>
            </p:cNvPr>
            <p:cNvSpPr/>
            <p:nvPr/>
          </p:nvSpPr>
          <p:spPr>
            <a:xfrm>
              <a:off x="5849150" y="1896800"/>
              <a:ext cx="62650" cy="52725"/>
            </a:xfrm>
            <a:custGeom>
              <a:avLst/>
              <a:gdLst/>
              <a:ahLst/>
              <a:cxnLst/>
              <a:rect l="l" t="t" r="r" b="b"/>
              <a:pathLst>
                <a:path w="2506" h="2109" fill="none" extrusionOk="0">
                  <a:moveTo>
                    <a:pt x="1909" y="41"/>
                  </a:moveTo>
                  <a:lnTo>
                    <a:pt x="1909" y="41"/>
                  </a:lnTo>
                  <a:lnTo>
                    <a:pt x="2068" y="80"/>
                  </a:lnTo>
                  <a:lnTo>
                    <a:pt x="2227" y="160"/>
                  </a:lnTo>
                  <a:lnTo>
                    <a:pt x="2346" y="279"/>
                  </a:lnTo>
                  <a:lnTo>
                    <a:pt x="2426" y="398"/>
                  </a:lnTo>
                  <a:lnTo>
                    <a:pt x="2465" y="557"/>
                  </a:lnTo>
                  <a:lnTo>
                    <a:pt x="2505" y="756"/>
                  </a:lnTo>
                  <a:lnTo>
                    <a:pt x="2505" y="955"/>
                  </a:lnTo>
                  <a:lnTo>
                    <a:pt x="2426" y="1194"/>
                  </a:lnTo>
                  <a:lnTo>
                    <a:pt x="2426" y="1194"/>
                  </a:lnTo>
                  <a:lnTo>
                    <a:pt x="2346" y="1432"/>
                  </a:lnTo>
                  <a:lnTo>
                    <a:pt x="2227" y="1591"/>
                  </a:lnTo>
                  <a:lnTo>
                    <a:pt x="2028" y="1750"/>
                  </a:lnTo>
                  <a:lnTo>
                    <a:pt x="1829" y="1869"/>
                  </a:lnTo>
                  <a:lnTo>
                    <a:pt x="1630" y="1949"/>
                  </a:lnTo>
                  <a:lnTo>
                    <a:pt x="1392" y="2029"/>
                  </a:lnTo>
                  <a:lnTo>
                    <a:pt x="954" y="2108"/>
                  </a:lnTo>
                  <a:lnTo>
                    <a:pt x="954" y="2108"/>
                  </a:lnTo>
                  <a:lnTo>
                    <a:pt x="676" y="2108"/>
                  </a:lnTo>
                  <a:lnTo>
                    <a:pt x="438" y="2029"/>
                  </a:lnTo>
                  <a:lnTo>
                    <a:pt x="279" y="1909"/>
                  </a:lnTo>
                  <a:lnTo>
                    <a:pt x="119" y="1750"/>
                  </a:lnTo>
                  <a:lnTo>
                    <a:pt x="40" y="1551"/>
                  </a:lnTo>
                  <a:lnTo>
                    <a:pt x="0" y="1313"/>
                  </a:lnTo>
                  <a:lnTo>
                    <a:pt x="40" y="1035"/>
                  </a:lnTo>
                  <a:lnTo>
                    <a:pt x="159" y="796"/>
                  </a:lnTo>
                  <a:lnTo>
                    <a:pt x="159" y="796"/>
                  </a:lnTo>
                  <a:lnTo>
                    <a:pt x="279" y="597"/>
                  </a:lnTo>
                  <a:lnTo>
                    <a:pt x="477" y="398"/>
                  </a:lnTo>
                  <a:lnTo>
                    <a:pt x="716" y="239"/>
                  </a:lnTo>
                  <a:lnTo>
                    <a:pt x="954" y="120"/>
                  </a:lnTo>
                  <a:lnTo>
                    <a:pt x="1193" y="41"/>
                  </a:lnTo>
                  <a:lnTo>
                    <a:pt x="1432" y="1"/>
                  </a:lnTo>
                  <a:lnTo>
                    <a:pt x="1710" y="1"/>
                  </a:lnTo>
                  <a:lnTo>
                    <a:pt x="1909" y="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3022;p104">
              <a:extLst>
                <a:ext uri="{FF2B5EF4-FFF2-40B4-BE49-F238E27FC236}">
                  <a16:creationId xmlns:a16="http://schemas.microsoft.com/office/drawing/2014/main" id="{43E86775-D586-7D9F-F0AA-AC24B949B056}"/>
                </a:ext>
              </a:extLst>
            </p:cNvPr>
            <p:cNvSpPr/>
            <p:nvPr/>
          </p:nvSpPr>
          <p:spPr>
            <a:xfrm>
              <a:off x="5895850" y="1862025"/>
              <a:ext cx="56700" cy="62650"/>
            </a:xfrm>
            <a:custGeom>
              <a:avLst/>
              <a:gdLst/>
              <a:ahLst/>
              <a:cxnLst/>
              <a:rect l="l" t="t" r="r" b="b"/>
              <a:pathLst>
                <a:path w="2268" h="2506" extrusionOk="0">
                  <a:moveTo>
                    <a:pt x="1392" y="0"/>
                  </a:moveTo>
                  <a:lnTo>
                    <a:pt x="1233" y="40"/>
                  </a:lnTo>
                  <a:lnTo>
                    <a:pt x="1035" y="120"/>
                  </a:lnTo>
                  <a:lnTo>
                    <a:pt x="796" y="239"/>
                  </a:lnTo>
                  <a:lnTo>
                    <a:pt x="597" y="398"/>
                  </a:lnTo>
                  <a:lnTo>
                    <a:pt x="398" y="597"/>
                  </a:lnTo>
                  <a:lnTo>
                    <a:pt x="239" y="835"/>
                  </a:lnTo>
                  <a:lnTo>
                    <a:pt x="120" y="1034"/>
                  </a:lnTo>
                  <a:lnTo>
                    <a:pt x="41" y="1312"/>
                  </a:lnTo>
                  <a:lnTo>
                    <a:pt x="1" y="1551"/>
                  </a:lnTo>
                  <a:lnTo>
                    <a:pt x="41" y="1829"/>
                  </a:lnTo>
                  <a:lnTo>
                    <a:pt x="120" y="2068"/>
                  </a:lnTo>
                  <a:lnTo>
                    <a:pt x="239" y="2267"/>
                  </a:lnTo>
                  <a:lnTo>
                    <a:pt x="438" y="2386"/>
                  </a:lnTo>
                  <a:lnTo>
                    <a:pt x="637" y="2465"/>
                  </a:lnTo>
                  <a:lnTo>
                    <a:pt x="876" y="2505"/>
                  </a:lnTo>
                  <a:lnTo>
                    <a:pt x="1114" y="2465"/>
                  </a:lnTo>
                  <a:lnTo>
                    <a:pt x="1353" y="2346"/>
                  </a:lnTo>
                  <a:lnTo>
                    <a:pt x="1711" y="2068"/>
                  </a:lnTo>
                  <a:lnTo>
                    <a:pt x="1870" y="1869"/>
                  </a:lnTo>
                  <a:lnTo>
                    <a:pt x="2029" y="1710"/>
                  </a:lnTo>
                  <a:lnTo>
                    <a:pt x="2148" y="1511"/>
                  </a:lnTo>
                  <a:lnTo>
                    <a:pt x="2227" y="1312"/>
                  </a:lnTo>
                  <a:lnTo>
                    <a:pt x="2267" y="1074"/>
                  </a:lnTo>
                  <a:lnTo>
                    <a:pt x="2227" y="835"/>
                  </a:lnTo>
                  <a:lnTo>
                    <a:pt x="2188" y="597"/>
                  </a:lnTo>
                  <a:lnTo>
                    <a:pt x="2068" y="398"/>
                  </a:lnTo>
                  <a:lnTo>
                    <a:pt x="1949" y="239"/>
                  </a:lnTo>
                  <a:lnTo>
                    <a:pt x="1830" y="120"/>
                  </a:lnTo>
                  <a:lnTo>
                    <a:pt x="1711" y="80"/>
                  </a:lnTo>
                  <a:lnTo>
                    <a:pt x="1551" y="4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3023;p104">
              <a:extLst>
                <a:ext uri="{FF2B5EF4-FFF2-40B4-BE49-F238E27FC236}">
                  <a16:creationId xmlns:a16="http://schemas.microsoft.com/office/drawing/2014/main" id="{BB266632-B02F-E69A-BEDD-21FEDE04853E}"/>
                </a:ext>
              </a:extLst>
            </p:cNvPr>
            <p:cNvSpPr/>
            <p:nvPr/>
          </p:nvSpPr>
          <p:spPr>
            <a:xfrm>
              <a:off x="5895850" y="1862025"/>
              <a:ext cx="56700" cy="62650"/>
            </a:xfrm>
            <a:custGeom>
              <a:avLst/>
              <a:gdLst/>
              <a:ahLst/>
              <a:cxnLst/>
              <a:rect l="l" t="t" r="r" b="b"/>
              <a:pathLst>
                <a:path w="2268" h="2506" fill="none" extrusionOk="0">
                  <a:moveTo>
                    <a:pt x="1233" y="40"/>
                  </a:moveTo>
                  <a:lnTo>
                    <a:pt x="1233" y="40"/>
                  </a:lnTo>
                  <a:lnTo>
                    <a:pt x="1392" y="0"/>
                  </a:lnTo>
                  <a:lnTo>
                    <a:pt x="1551" y="40"/>
                  </a:lnTo>
                  <a:lnTo>
                    <a:pt x="1711" y="80"/>
                  </a:lnTo>
                  <a:lnTo>
                    <a:pt x="1830" y="120"/>
                  </a:lnTo>
                  <a:lnTo>
                    <a:pt x="1949" y="239"/>
                  </a:lnTo>
                  <a:lnTo>
                    <a:pt x="2068" y="398"/>
                  </a:lnTo>
                  <a:lnTo>
                    <a:pt x="2188" y="597"/>
                  </a:lnTo>
                  <a:lnTo>
                    <a:pt x="2227" y="835"/>
                  </a:lnTo>
                  <a:lnTo>
                    <a:pt x="2227" y="835"/>
                  </a:lnTo>
                  <a:lnTo>
                    <a:pt x="2267" y="1074"/>
                  </a:lnTo>
                  <a:lnTo>
                    <a:pt x="2227" y="1312"/>
                  </a:lnTo>
                  <a:lnTo>
                    <a:pt x="2148" y="1511"/>
                  </a:lnTo>
                  <a:lnTo>
                    <a:pt x="2029" y="1710"/>
                  </a:lnTo>
                  <a:lnTo>
                    <a:pt x="1870" y="1869"/>
                  </a:lnTo>
                  <a:lnTo>
                    <a:pt x="1711" y="2068"/>
                  </a:lnTo>
                  <a:lnTo>
                    <a:pt x="1353" y="2346"/>
                  </a:lnTo>
                  <a:lnTo>
                    <a:pt x="1353" y="2346"/>
                  </a:lnTo>
                  <a:lnTo>
                    <a:pt x="1114" y="2465"/>
                  </a:lnTo>
                  <a:lnTo>
                    <a:pt x="876" y="2505"/>
                  </a:lnTo>
                  <a:lnTo>
                    <a:pt x="637" y="2465"/>
                  </a:lnTo>
                  <a:lnTo>
                    <a:pt x="438" y="2386"/>
                  </a:lnTo>
                  <a:lnTo>
                    <a:pt x="239" y="2267"/>
                  </a:lnTo>
                  <a:lnTo>
                    <a:pt x="120" y="2068"/>
                  </a:lnTo>
                  <a:lnTo>
                    <a:pt x="41" y="1829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41" y="1312"/>
                  </a:lnTo>
                  <a:lnTo>
                    <a:pt x="120" y="1034"/>
                  </a:lnTo>
                  <a:lnTo>
                    <a:pt x="239" y="835"/>
                  </a:lnTo>
                  <a:lnTo>
                    <a:pt x="398" y="597"/>
                  </a:lnTo>
                  <a:lnTo>
                    <a:pt x="597" y="398"/>
                  </a:lnTo>
                  <a:lnTo>
                    <a:pt x="796" y="239"/>
                  </a:lnTo>
                  <a:lnTo>
                    <a:pt x="1035" y="120"/>
                  </a:lnTo>
                  <a:lnTo>
                    <a:pt x="1233" y="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3024;p104">
              <a:extLst>
                <a:ext uri="{FF2B5EF4-FFF2-40B4-BE49-F238E27FC236}">
                  <a16:creationId xmlns:a16="http://schemas.microsoft.com/office/drawing/2014/main" id="{69EFF7BF-521C-7E78-602C-90CA0E164A21}"/>
                </a:ext>
              </a:extLst>
            </p:cNvPr>
            <p:cNvSpPr/>
            <p:nvPr/>
          </p:nvSpPr>
          <p:spPr>
            <a:xfrm>
              <a:off x="5860075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extrusionOk="0">
                  <a:moveTo>
                    <a:pt x="4533" y="1"/>
                  </a:moveTo>
                  <a:lnTo>
                    <a:pt x="4255" y="40"/>
                  </a:lnTo>
                  <a:lnTo>
                    <a:pt x="3976" y="80"/>
                  </a:lnTo>
                  <a:lnTo>
                    <a:pt x="3340" y="279"/>
                  </a:lnTo>
                  <a:lnTo>
                    <a:pt x="2744" y="557"/>
                  </a:lnTo>
                  <a:lnTo>
                    <a:pt x="2227" y="915"/>
                  </a:lnTo>
                  <a:lnTo>
                    <a:pt x="1989" y="1114"/>
                  </a:lnTo>
                  <a:lnTo>
                    <a:pt x="1750" y="1353"/>
                  </a:lnTo>
                  <a:lnTo>
                    <a:pt x="1352" y="1830"/>
                  </a:lnTo>
                  <a:lnTo>
                    <a:pt x="995" y="2386"/>
                  </a:lnTo>
                  <a:lnTo>
                    <a:pt x="676" y="2983"/>
                  </a:lnTo>
                  <a:lnTo>
                    <a:pt x="358" y="3778"/>
                  </a:lnTo>
                  <a:lnTo>
                    <a:pt x="160" y="4533"/>
                  </a:lnTo>
                  <a:lnTo>
                    <a:pt x="80" y="4891"/>
                  </a:lnTo>
                  <a:lnTo>
                    <a:pt x="40" y="5289"/>
                  </a:lnTo>
                  <a:lnTo>
                    <a:pt x="1" y="5646"/>
                  </a:lnTo>
                  <a:lnTo>
                    <a:pt x="1" y="6004"/>
                  </a:lnTo>
                  <a:lnTo>
                    <a:pt x="40" y="6322"/>
                  </a:lnTo>
                  <a:lnTo>
                    <a:pt x="120" y="6680"/>
                  </a:lnTo>
                  <a:lnTo>
                    <a:pt x="199" y="7038"/>
                  </a:lnTo>
                  <a:lnTo>
                    <a:pt x="279" y="7396"/>
                  </a:lnTo>
                  <a:lnTo>
                    <a:pt x="597" y="8112"/>
                  </a:lnTo>
                  <a:lnTo>
                    <a:pt x="995" y="8867"/>
                  </a:lnTo>
                  <a:lnTo>
                    <a:pt x="1352" y="9344"/>
                  </a:lnTo>
                  <a:lnTo>
                    <a:pt x="1750" y="9781"/>
                  </a:lnTo>
                  <a:lnTo>
                    <a:pt x="2148" y="10179"/>
                  </a:lnTo>
                  <a:lnTo>
                    <a:pt x="2625" y="10537"/>
                  </a:lnTo>
                  <a:lnTo>
                    <a:pt x="3142" y="10855"/>
                  </a:lnTo>
                  <a:lnTo>
                    <a:pt x="3658" y="11093"/>
                  </a:lnTo>
                  <a:lnTo>
                    <a:pt x="4215" y="11292"/>
                  </a:lnTo>
                  <a:lnTo>
                    <a:pt x="4811" y="11412"/>
                  </a:lnTo>
                  <a:lnTo>
                    <a:pt x="5209" y="11451"/>
                  </a:lnTo>
                  <a:lnTo>
                    <a:pt x="5646" y="11491"/>
                  </a:lnTo>
                  <a:lnTo>
                    <a:pt x="6044" y="11491"/>
                  </a:lnTo>
                  <a:lnTo>
                    <a:pt x="6442" y="11451"/>
                  </a:lnTo>
                  <a:lnTo>
                    <a:pt x="6879" y="11372"/>
                  </a:lnTo>
                  <a:lnTo>
                    <a:pt x="7276" y="11292"/>
                  </a:lnTo>
                  <a:lnTo>
                    <a:pt x="7674" y="11173"/>
                  </a:lnTo>
                  <a:lnTo>
                    <a:pt x="8032" y="11054"/>
                  </a:lnTo>
                  <a:lnTo>
                    <a:pt x="8430" y="10855"/>
                  </a:lnTo>
                  <a:lnTo>
                    <a:pt x="8787" y="10656"/>
                  </a:lnTo>
                  <a:lnTo>
                    <a:pt x="9145" y="10457"/>
                  </a:lnTo>
                  <a:lnTo>
                    <a:pt x="9463" y="10219"/>
                  </a:lnTo>
                  <a:lnTo>
                    <a:pt x="9781" y="9940"/>
                  </a:lnTo>
                  <a:lnTo>
                    <a:pt x="10099" y="9662"/>
                  </a:lnTo>
                  <a:lnTo>
                    <a:pt x="10378" y="9344"/>
                  </a:lnTo>
                  <a:lnTo>
                    <a:pt x="10656" y="9026"/>
                  </a:lnTo>
                  <a:lnTo>
                    <a:pt x="10934" y="8589"/>
                  </a:lnTo>
                  <a:lnTo>
                    <a:pt x="11173" y="8151"/>
                  </a:lnTo>
                  <a:lnTo>
                    <a:pt x="11372" y="7714"/>
                  </a:lnTo>
                  <a:lnTo>
                    <a:pt x="11531" y="7197"/>
                  </a:lnTo>
                  <a:lnTo>
                    <a:pt x="11650" y="6720"/>
                  </a:lnTo>
                  <a:lnTo>
                    <a:pt x="11730" y="6203"/>
                  </a:lnTo>
                  <a:lnTo>
                    <a:pt x="11769" y="5686"/>
                  </a:lnTo>
                  <a:lnTo>
                    <a:pt x="11730" y="5209"/>
                  </a:lnTo>
                  <a:lnTo>
                    <a:pt x="11650" y="4692"/>
                  </a:lnTo>
                  <a:lnTo>
                    <a:pt x="11570" y="4215"/>
                  </a:lnTo>
                  <a:lnTo>
                    <a:pt x="11411" y="3778"/>
                  </a:lnTo>
                  <a:lnTo>
                    <a:pt x="11213" y="3340"/>
                  </a:lnTo>
                  <a:lnTo>
                    <a:pt x="11014" y="2903"/>
                  </a:lnTo>
                  <a:lnTo>
                    <a:pt x="10736" y="2506"/>
                  </a:lnTo>
                  <a:lnTo>
                    <a:pt x="10457" y="2108"/>
                  </a:lnTo>
                  <a:lnTo>
                    <a:pt x="10099" y="1750"/>
                  </a:lnTo>
                  <a:lnTo>
                    <a:pt x="9742" y="1432"/>
                  </a:lnTo>
                  <a:lnTo>
                    <a:pt x="9344" y="1154"/>
                  </a:lnTo>
                  <a:lnTo>
                    <a:pt x="8946" y="875"/>
                  </a:lnTo>
                  <a:lnTo>
                    <a:pt x="8469" y="677"/>
                  </a:lnTo>
                  <a:lnTo>
                    <a:pt x="8310" y="756"/>
                  </a:lnTo>
                  <a:lnTo>
                    <a:pt x="8111" y="836"/>
                  </a:lnTo>
                  <a:lnTo>
                    <a:pt x="8072" y="875"/>
                  </a:lnTo>
                  <a:lnTo>
                    <a:pt x="8032" y="995"/>
                  </a:lnTo>
                  <a:lnTo>
                    <a:pt x="7992" y="1074"/>
                  </a:lnTo>
                  <a:lnTo>
                    <a:pt x="8032" y="1233"/>
                  </a:lnTo>
                  <a:lnTo>
                    <a:pt x="8111" y="1512"/>
                  </a:lnTo>
                  <a:lnTo>
                    <a:pt x="8151" y="1631"/>
                  </a:lnTo>
                  <a:lnTo>
                    <a:pt x="8111" y="1750"/>
                  </a:lnTo>
                  <a:lnTo>
                    <a:pt x="8032" y="1869"/>
                  </a:lnTo>
                  <a:lnTo>
                    <a:pt x="7952" y="1909"/>
                  </a:lnTo>
                  <a:lnTo>
                    <a:pt x="7714" y="2028"/>
                  </a:lnTo>
                  <a:lnTo>
                    <a:pt x="7595" y="2108"/>
                  </a:lnTo>
                  <a:lnTo>
                    <a:pt x="7475" y="2227"/>
                  </a:lnTo>
                  <a:lnTo>
                    <a:pt x="7356" y="2346"/>
                  </a:lnTo>
                  <a:lnTo>
                    <a:pt x="7316" y="2506"/>
                  </a:lnTo>
                  <a:lnTo>
                    <a:pt x="7276" y="2665"/>
                  </a:lnTo>
                  <a:lnTo>
                    <a:pt x="7237" y="2824"/>
                  </a:lnTo>
                  <a:lnTo>
                    <a:pt x="7237" y="2983"/>
                  </a:lnTo>
                  <a:lnTo>
                    <a:pt x="7316" y="3142"/>
                  </a:lnTo>
                  <a:lnTo>
                    <a:pt x="7356" y="3301"/>
                  </a:lnTo>
                  <a:lnTo>
                    <a:pt x="7396" y="3380"/>
                  </a:lnTo>
                  <a:lnTo>
                    <a:pt x="7396" y="3500"/>
                  </a:lnTo>
                  <a:lnTo>
                    <a:pt x="7356" y="3579"/>
                  </a:lnTo>
                  <a:lnTo>
                    <a:pt x="7276" y="3659"/>
                  </a:lnTo>
                  <a:lnTo>
                    <a:pt x="7078" y="3738"/>
                  </a:lnTo>
                  <a:lnTo>
                    <a:pt x="6839" y="3818"/>
                  </a:lnTo>
                  <a:lnTo>
                    <a:pt x="6720" y="3857"/>
                  </a:lnTo>
                  <a:lnTo>
                    <a:pt x="6601" y="3937"/>
                  </a:lnTo>
                  <a:lnTo>
                    <a:pt x="6521" y="4016"/>
                  </a:lnTo>
                  <a:lnTo>
                    <a:pt x="6481" y="4096"/>
                  </a:lnTo>
                  <a:lnTo>
                    <a:pt x="6442" y="4295"/>
                  </a:lnTo>
                  <a:lnTo>
                    <a:pt x="6402" y="4493"/>
                  </a:lnTo>
                  <a:lnTo>
                    <a:pt x="6442" y="4732"/>
                  </a:lnTo>
                  <a:lnTo>
                    <a:pt x="6442" y="4971"/>
                  </a:lnTo>
                  <a:lnTo>
                    <a:pt x="6442" y="5169"/>
                  </a:lnTo>
                  <a:lnTo>
                    <a:pt x="6402" y="5368"/>
                  </a:lnTo>
                  <a:lnTo>
                    <a:pt x="6322" y="5448"/>
                  </a:lnTo>
                  <a:lnTo>
                    <a:pt x="6243" y="5527"/>
                  </a:lnTo>
                  <a:lnTo>
                    <a:pt x="6123" y="5607"/>
                  </a:lnTo>
                  <a:lnTo>
                    <a:pt x="6004" y="5646"/>
                  </a:lnTo>
                  <a:lnTo>
                    <a:pt x="5686" y="5607"/>
                  </a:lnTo>
                  <a:lnTo>
                    <a:pt x="5448" y="5567"/>
                  </a:lnTo>
                  <a:lnTo>
                    <a:pt x="5169" y="5487"/>
                  </a:lnTo>
                  <a:lnTo>
                    <a:pt x="4931" y="5368"/>
                  </a:lnTo>
                  <a:lnTo>
                    <a:pt x="4732" y="5249"/>
                  </a:lnTo>
                  <a:lnTo>
                    <a:pt x="4573" y="5010"/>
                  </a:lnTo>
                  <a:lnTo>
                    <a:pt x="4454" y="4772"/>
                  </a:lnTo>
                  <a:lnTo>
                    <a:pt x="4454" y="4613"/>
                  </a:lnTo>
                  <a:lnTo>
                    <a:pt x="4454" y="4493"/>
                  </a:lnTo>
                  <a:lnTo>
                    <a:pt x="4493" y="4374"/>
                  </a:lnTo>
                  <a:lnTo>
                    <a:pt x="4573" y="4255"/>
                  </a:lnTo>
                  <a:lnTo>
                    <a:pt x="4692" y="4136"/>
                  </a:lnTo>
                  <a:lnTo>
                    <a:pt x="4811" y="4016"/>
                  </a:lnTo>
                  <a:lnTo>
                    <a:pt x="4891" y="3897"/>
                  </a:lnTo>
                  <a:lnTo>
                    <a:pt x="4970" y="3778"/>
                  </a:lnTo>
                  <a:lnTo>
                    <a:pt x="5010" y="3579"/>
                  </a:lnTo>
                  <a:lnTo>
                    <a:pt x="4970" y="3420"/>
                  </a:lnTo>
                  <a:lnTo>
                    <a:pt x="4891" y="3261"/>
                  </a:lnTo>
                  <a:lnTo>
                    <a:pt x="4772" y="3102"/>
                  </a:lnTo>
                  <a:lnTo>
                    <a:pt x="4652" y="2943"/>
                  </a:lnTo>
                  <a:lnTo>
                    <a:pt x="4573" y="2784"/>
                  </a:lnTo>
                  <a:lnTo>
                    <a:pt x="4533" y="2625"/>
                  </a:lnTo>
                  <a:lnTo>
                    <a:pt x="4573" y="2466"/>
                  </a:lnTo>
                  <a:lnTo>
                    <a:pt x="4613" y="2346"/>
                  </a:lnTo>
                  <a:lnTo>
                    <a:pt x="4692" y="2267"/>
                  </a:lnTo>
                  <a:lnTo>
                    <a:pt x="4851" y="2148"/>
                  </a:lnTo>
                  <a:lnTo>
                    <a:pt x="5050" y="1989"/>
                  </a:lnTo>
                  <a:lnTo>
                    <a:pt x="5090" y="1909"/>
                  </a:lnTo>
                  <a:lnTo>
                    <a:pt x="5129" y="1830"/>
                  </a:lnTo>
                  <a:lnTo>
                    <a:pt x="5169" y="1710"/>
                  </a:lnTo>
                  <a:lnTo>
                    <a:pt x="5169" y="1631"/>
                  </a:lnTo>
                  <a:lnTo>
                    <a:pt x="5090" y="1432"/>
                  </a:lnTo>
                  <a:lnTo>
                    <a:pt x="4970" y="1233"/>
                  </a:lnTo>
                  <a:lnTo>
                    <a:pt x="4931" y="1034"/>
                  </a:lnTo>
                  <a:lnTo>
                    <a:pt x="4970" y="875"/>
                  </a:lnTo>
                  <a:lnTo>
                    <a:pt x="5010" y="756"/>
                  </a:lnTo>
                  <a:lnTo>
                    <a:pt x="5090" y="637"/>
                  </a:lnTo>
                  <a:lnTo>
                    <a:pt x="5129" y="478"/>
                  </a:lnTo>
                  <a:lnTo>
                    <a:pt x="5129" y="239"/>
                  </a:lnTo>
                  <a:lnTo>
                    <a:pt x="5090" y="120"/>
                  </a:lnTo>
                  <a:lnTo>
                    <a:pt x="5050" y="80"/>
                  </a:lnTo>
                  <a:lnTo>
                    <a:pt x="4931" y="4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3025;p104">
              <a:extLst>
                <a:ext uri="{FF2B5EF4-FFF2-40B4-BE49-F238E27FC236}">
                  <a16:creationId xmlns:a16="http://schemas.microsoft.com/office/drawing/2014/main" id="{61133CF5-D58B-D2EE-9D95-F5CBE2A1D946}"/>
                </a:ext>
              </a:extLst>
            </p:cNvPr>
            <p:cNvSpPr/>
            <p:nvPr/>
          </p:nvSpPr>
          <p:spPr>
            <a:xfrm>
              <a:off x="5860075" y="1612525"/>
              <a:ext cx="294250" cy="287300"/>
            </a:xfrm>
            <a:custGeom>
              <a:avLst/>
              <a:gdLst/>
              <a:ahLst/>
              <a:cxnLst/>
              <a:rect l="l" t="t" r="r" b="b"/>
              <a:pathLst>
                <a:path w="11770" h="11492" fill="none" extrusionOk="0">
                  <a:moveTo>
                    <a:pt x="11531" y="7197"/>
                  </a:moveTo>
                  <a:lnTo>
                    <a:pt x="11531" y="7197"/>
                  </a:lnTo>
                  <a:lnTo>
                    <a:pt x="11650" y="6720"/>
                  </a:lnTo>
                  <a:lnTo>
                    <a:pt x="11730" y="6203"/>
                  </a:lnTo>
                  <a:lnTo>
                    <a:pt x="11769" y="5686"/>
                  </a:lnTo>
                  <a:lnTo>
                    <a:pt x="11730" y="5209"/>
                  </a:lnTo>
                  <a:lnTo>
                    <a:pt x="11650" y="4692"/>
                  </a:lnTo>
                  <a:lnTo>
                    <a:pt x="11570" y="4215"/>
                  </a:lnTo>
                  <a:lnTo>
                    <a:pt x="11411" y="3778"/>
                  </a:lnTo>
                  <a:lnTo>
                    <a:pt x="11213" y="3340"/>
                  </a:lnTo>
                  <a:lnTo>
                    <a:pt x="11014" y="2903"/>
                  </a:lnTo>
                  <a:lnTo>
                    <a:pt x="10736" y="2506"/>
                  </a:lnTo>
                  <a:lnTo>
                    <a:pt x="10457" y="2108"/>
                  </a:lnTo>
                  <a:lnTo>
                    <a:pt x="10099" y="1750"/>
                  </a:lnTo>
                  <a:lnTo>
                    <a:pt x="9742" y="1432"/>
                  </a:lnTo>
                  <a:lnTo>
                    <a:pt x="9344" y="1154"/>
                  </a:lnTo>
                  <a:lnTo>
                    <a:pt x="8946" y="875"/>
                  </a:lnTo>
                  <a:lnTo>
                    <a:pt x="8469" y="677"/>
                  </a:lnTo>
                  <a:lnTo>
                    <a:pt x="8469" y="677"/>
                  </a:lnTo>
                  <a:lnTo>
                    <a:pt x="8310" y="756"/>
                  </a:lnTo>
                  <a:lnTo>
                    <a:pt x="8111" y="836"/>
                  </a:lnTo>
                  <a:lnTo>
                    <a:pt x="8072" y="875"/>
                  </a:lnTo>
                  <a:lnTo>
                    <a:pt x="8032" y="995"/>
                  </a:lnTo>
                  <a:lnTo>
                    <a:pt x="7992" y="1074"/>
                  </a:lnTo>
                  <a:lnTo>
                    <a:pt x="8032" y="1233"/>
                  </a:lnTo>
                  <a:lnTo>
                    <a:pt x="8032" y="1233"/>
                  </a:lnTo>
                  <a:lnTo>
                    <a:pt x="8111" y="1512"/>
                  </a:lnTo>
                  <a:lnTo>
                    <a:pt x="8151" y="1631"/>
                  </a:lnTo>
                  <a:lnTo>
                    <a:pt x="8111" y="1750"/>
                  </a:lnTo>
                  <a:lnTo>
                    <a:pt x="8111" y="1750"/>
                  </a:lnTo>
                  <a:lnTo>
                    <a:pt x="8032" y="1869"/>
                  </a:lnTo>
                  <a:lnTo>
                    <a:pt x="7952" y="1909"/>
                  </a:lnTo>
                  <a:lnTo>
                    <a:pt x="7714" y="2028"/>
                  </a:lnTo>
                  <a:lnTo>
                    <a:pt x="7714" y="2028"/>
                  </a:lnTo>
                  <a:lnTo>
                    <a:pt x="7595" y="2108"/>
                  </a:lnTo>
                  <a:lnTo>
                    <a:pt x="7475" y="2227"/>
                  </a:lnTo>
                  <a:lnTo>
                    <a:pt x="7356" y="2346"/>
                  </a:lnTo>
                  <a:lnTo>
                    <a:pt x="7316" y="2506"/>
                  </a:lnTo>
                  <a:lnTo>
                    <a:pt x="7276" y="2665"/>
                  </a:lnTo>
                  <a:lnTo>
                    <a:pt x="7237" y="2824"/>
                  </a:lnTo>
                  <a:lnTo>
                    <a:pt x="7237" y="2983"/>
                  </a:lnTo>
                  <a:lnTo>
                    <a:pt x="7316" y="3142"/>
                  </a:lnTo>
                  <a:lnTo>
                    <a:pt x="7316" y="3142"/>
                  </a:lnTo>
                  <a:lnTo>
                    <a:pt x="7356" y="3301"/>
                  </a:lnTo>
                  <a:lnTo>
                    <a:pt x="7396" y="3380"/>
                  </a:lnTo>
                  <a:lnTo>
                    <a:pt x="7396" y="3500"/>
                  </a:lnTo>
                  <a:lnTo>
                    <a:pt x="7396" y="3500"/>
                  </a:lnTo>
                  <a:lnTo>
                    <a:pt x="7356" y="3579"/>
                  </a:lnTo>
                  <a:lnTo>
                    <a:pt x="7276" y="3659"/>
                  </a:lnTo>
                  <a:lnTo>
                    <a:pt x="7078" y="3738"/>
                  </a:lnTo>
                  <a:lnTo>
                    <a:pt x="6839" y="3818"/>
                  </a:lnTo>
                  <a:lnTo>
                    <a:pt x="6720" y="3857"/>
                  </a:lnTo>
                  <a:lnTo>
                    <a:pt x="6601" y="3937"/>
                  </a:lnTo>
                  <a:lnTo>
                    <a:pt x="6601" y="3937"/>
                  </a:lnTo>
                  <a:lnTo>
                    <a:pt x="6521" y="4016"/>
                  </a:lnTo>
                  <a:lnTo>
                    <a:pt x="6481" y="4096"/>
                  </a:lnTo>
                  <a:lnTo>
                    <a:pt x="6442" y="4295"/>
                  </a:lnTo>
                  <a:lnTo>
                    <a:pt x="6402" y="4493"/>
                  </a:lnTo>
                  <a:lnTo>
                    <a:pt x="6442" y="4732"/>
                  </a:lnTo>
                  <a:lnTo>
                    <a:pt x="6442" y="4971"/>
                  </a:lnTo>
                  <a:lnTo>
                    <a:pt x="6442" y="5169"/>
                  </a:lnTo>
                  <a:lnTo>
                    <a:pt x="6402" y="5368"/>
                  </a:lnTo>
                  <a:lnTo>
                    <a:pt x="6322" y="5448"/>
                  </a:lnTo>
                  <a:lnTo>
                    <a:pt x="6243" y="5527"/>
                  </a:lnTo>
                  <a:lnTo>
                    <a:pt x="6243" y="5527"/>
                  </a:lnTo>
                  <a:lnTo>
                    <a:pt x="6123" y="5607"/>
                  </a:lnTo>
                  <a:lnTo>
                    <a:pt x="6004" y="5646"/>
                  </a:lnTo>
                  <a:lnTo>
                    <a:pt x="5686" y="5607"/>
                  </a:lnTo>
                  <a:lnTo>
                    <a:pt x="5686" y="5607"/>
                  </a:lnTo>
                  <a:lnTo>
                    <a:pt x="5448" y="5567"/>
                  </a:lnTo>
                  <a:lnTo>
                    <a:pt x="5169" y="5487"/>
                  </a:lnTo>
                  <a:lnTo>
                    <a:pt x="4931" y="5368"/>
                  </a:lnTo>
                  <a:lnTo>
                    <a:pt x="4732" y="5249"/>
                  </a:lnTo>
                  <a:lnTo>
                    <a:pt x="4732" y="5249"/>
                  </a:lnTo>
                  <a:lnTo>
                    <a:pt x="4573" y="5010"/>
                  </a:lnTo>
                  <a:lnTo>
                    <a:pt x="4454" y="4772"/>
                  </a:lnTo>
                  <a:lnTo>
                    <a:pt x="4454" y="4613"/>
                  </a:lnTo>
                  <a:lnTo>
                    <a:pt x="4454" y="4493"/>
                  </a:lnTo>
                  <a:lnTo>
                    <a:pt x="4493" y="4374"/>
                  </a:lnTo>
                  <a:lnTo>
                    <a:pt x="4573" y="4255"/>
                  </a:lnTo>
                  <a:lnTo>
                    <a:pt x="4573" y="4255"/>
                  </a:lnTo>
                  <a:lnTo>
                    <a:pt x="4692" y="4136"/>
                  </a:lnTo>
                  <a:lnTo>
                    <a:pt x="4811" y="4016"/>
                  </a:lnTo>
                  <a:lnTo>
                    <a:pt x="4891" y="3897"/>
                  </a:lnTo>
                  <a:lnTo>
                    <a:pt x="4970" y="3778"/>
                  </a:lnTo>
                  <a:lnTo>
                    <a:pt x="4970" y="3778"/>
                  </a:lnTo>
                  <a:lnTo>
                    <a:pt x="5010" y="3579"/>
                  </a:lnTo>
                  <a:lnTo>
                    <a:pt x="4970" y="3420"/>
                  </a:lnTo>
                  <a:lnTo>
                    <a:pt x="4891" y="3261"/>
                  </a:lnTo>
                  <a:lnTo>
                    <a:pt x="4772" y="3102"/>
                  </a:lnTo>
                  <a:lnTo>
                    <a:pt x="4652" y="2943"/>
                  </a:lnTo>
                  <a:lnTo>
                    <a:pt x="4573" y="2784"/>
                  </a:lnTo>
                  <a:lnTo>
                    <a:pt x="4533" y="2625"/>
                  </a:lnTo>
                  <a:lnTo>
                    <a:pt x="4573" y="2466"/>
                  </a:lnTo>
                  <a:lnTo>
                    <a:pt x="4573" y="2466"/>
                  </a:lnTo>
                  <a:lnTo>
                    <a:pt x="4613" y="2346"/>
                  </a:lnTo>
                  <a:lnTo>
                    <a:pt x="4692" y="2267"/>
                  </a:lnTo>
                  <a:lnTo>
                    <a:pt x="4851" y="2148"/>
                  </a:lnTo>
                  <a:lnTo>
                    <a:pt x="5050" y="1989"/>
                  </a:lnTo>
                  <a:lnTo>
                    <a:pt x="5090" y="1909"/>
                  </a:lnTo>
                  <a:lnTo>
                    <a:pt x="5129" y="1830"/>
                  </a:lnTo>
                  <a:lnTo>
                    <a:pt x="5129" y="1830"/>
                  </a:lnTo>
                  <a:lnTo>
                    <a:pt x="5169" y="1710"/>
                  </a:lnTo>
                  <a:lnTo>
                    <a:pt x="5169" y="1631"/>
                  </a:lnTo>
                  <a:lnTo>
                    <a:pt x="5090" y="1432"/>
                  </a:lnTo>
                  <a:lnTo>
                    <a:pt x="4970" y="1233"/>
                  </a:lnTo>
                  <a:lnTo>
                    <a:pt x="4931" y="1034"/>
                  </a:lnTo>
                  <a:lnTo>
                    <a:pt x="4931" y="1034"/>
                  </a:lnTo>
                  <a:lnTo>
                    <a:pt x="4970" y="875"/>
                  </a:lnTo>
                  <a:lnTo>
                    <a:pt x="5010" y="756"/>
                  </a:lnTo>
                  <a:lnTo>
                    <a:pt x="5090" y="637"/>
                  </a:lnTo>
                  <a:lnTo>
                    <a:pt x="5129" y="478"/>
                  </a:lnTo>
                  <a:lnTo>
                    <a:pt x="5129" y="478"/>
                  </a:lnTo>
                  <a:lnTo>
                    <a:pt x="5129" y="239"/>
                  </a:lnTo>
                  <a:lnTo>
                    <a:pt x="5090" y="120"/>
                  </a:lnTo>
                  <a:lnTo>
                    <a:pt x="5050" y="80"/>
                  </a:lnTo>
                  <a:lnTo>
                    <a:pt x="4931" y="40"/>
                  </a:lnTo>
                  <a:lnTo>
                    <a:pt x="4851" y="1"/>
                  </a:lnTo>
                  <a:lnTo>
                    <a:pt x="4533" y="1"/>
                  </a:lnTo>
                  <a:lnTo>
                    <a:pt x="4533" y="1"/>
                  </a:lnTo>
                  <a:lnTo>
                    <a:pt x="4255" y="40"/>
                  </a:lnTo>
                  <a:lnTo>
                    <a:pt x="3976" y="80"/>
                  </a:lnTo>
                  <a:lnTo>
                    <a:pt x="3340" y="279"/>
                  </a:lnTo>
                  <a:lnTo>
                    <a:pt x="2744" y="557"/>
                  </a:lnTo>
                  <a:lnTo>
                    <a:pt x="2227" y="915"/>
                  </a:lnTo>
                  <a:lnTo>
                    <a:pt x="2227" y="915"/>
                  </a:lnTo>
                  <a:lnTo>
                    <a:pt x="1989" y="1114"/>
                  </a:lnTo>
                  <a:lnTo>
                    <a:pt x="1750" y="1353"/>
                  </a:lnTo>
                  <a:lnTo>
                    <a:pt x="1352" y="1830"/>
                  </a:lnTo>
                  <a:lnTo>
                    <a:pt x="995" y="2386"/>
                  </a:lnTo>
                  <a:lnTo>
                    <a:pt x="676" y="2983"/>
                  </a:lnTo>
                  <a:lnTo>
                    <a:pt x="676" y="2983"/>
                  </a:lnTo>
                  <a:lnTo>
                    <a:pt x="358" y="3778"/>
                  </a:lnTo>
                  <a:lnTo>
                    <a:pt x="160" y="4533"/>
                  </a:lnTo>
                  <a:lnTo>
                    <a:pt x="80" y="4891"/>
                  </a:lnTo>
                  <a:lnTo>
                    <a:pt x="40" y="5289"/>
                  </a:lnTo>
                  <a:lnTo>
                    <a:pt x="1" y="5646"/>
                  </a:lnTo>
                  <a:lnTo>
                    <a:pt x="1" y="6004"/>
                  </a:lnTo>
                  <a:lnTo>
                    <a:pt x="40" y="6322"/>
                  </a:lnTo>
                  <a:lnTo>
                    <a:pt x="120" y="6680"/>
                  </a:lnTo>
                  <a:lnTo>
                    <a:pt x="199" y="7038"/>
                  </a:lnTo>
                  <a:lnTo>
                    <a:pt x="279" y="7396"/>
                  </a:lnTo>
                  <a:lnTo>
                    <a:pt x="597" y="8112"/>
                  </a:lnTo>
                  <a:lnTo>
                    <a:pt x="995" y="8867"/>
                  </a:lnTo>
                  <a:lnTo>
                    <a:pt x="995" y="8867"/>
                  </a:lnTo>
                  <a:lnTo>
                    <a:pt x="1352" y="9344"/>
                  </a:lnTo>
                  <a:lnTo>
                    <a:pt x="1750" y="9781"/>
                  </a:lnTo>
                  <a:lnTo>
                    <a:pt x="2148" y="10179"/>
                  </a:lnTo>
                  <a:lnTo>
                    <a:pt x="2625" y="10537"/>
                  </a:lnTo>
                  <a:lnTo>
                    <a:pt x="3142" y="10855"/>
                  </a:lnTo>
                  <a:lnTo>
                    <a:pt x="3658" y="11093"/>
                  </a:lnTo>
                  <a:lnTo>
                    <a:pt x="4215" y="11292"/>
                  </a:lnTo>
                  <a:lnTo>
                    <a:pt x="4811" y="11412"/>
                  </a:lnTo>
                  <a:lnTo>
                    <a:pt x="4811" y="11412"/>
                  </a:lnTo>
                  <a:lnTo>
                    <a:pt x="5209" y="11451"/>
                  </a:lnTo>
                  <a:lnTo>
                    <a:pt x="5646" y="11491"/>
                  </a:lnTo>
                  <a:lnTo>
                    <a:pt x="6044" y="11491"/>
                  </a:lnTo>
                  <a:lnTo>
                    <a:pt x="6442" y="11451"/>
                  </a:lnTo>
                  <a:lnTo>
                    <a:pt x="6879" y="11372"/>
                  </a:lnTo>
                  <a:lnTo>
                    <a:pt x="7276" y="11292"/>
                  </a:lnTo>
                  <a:lnTo>
                    <a:pt x="7674" y="11173"/>
                  </a:lnTo>
                  <a:lnTo>
                    <a:pt x="8032" y="11054"/>
                  </a:lnTo>
                  <a:lnTo>
                    <a:pt x="8430" y="10855"/>
                  </a:lnTo>
                  <a:lnTo>
                    <a:pt x="8787" y="10656"/>
                  </a:lnTo>
                  <a:lnTo>
                    <a:pt x="9145" y="10457"/>
                  </a:lnTo>
                  <a:lnTo>
                    <a:pt x="9463" y="10219"/>
                  </a:lnTo>
                  <a:lnTo>
                    <a:pt x="9781" y="9940"/>
                  </a:lnTo>
                  <a:lnTo>
                    <a:pt x="10099" y="9662"/>
                  </a:lnTo>
                  <a:lnTo>
                    <a:pt x="10378" y="9344"/>
                  </a:lnTo>
                  <a:lnTo>
                    <a:pt x="10656" y="9026"/>
                  </a:lnTo>
                  <a:lnTo>
                    <a:pt x="10656" y="9026"/>
                  </a:lnTo>
                  <a:lnTo>
                    <a:pt x="10934" y="8589"/>
                  </a:lnTo>
                  <a:lnTo>
                    <a:pt x="11173" y="8151"/>
                  </a:lnTo>
                  <a:lnTo>
                    <a:pt x="11372" y="7714"/>
                  </a:lnTo>
                  <a:lnTo>
                    <a:pt x="11531" y="7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3026;p104">
              <a:extLst>
                <a:ext uri="{FF2B5EF4-FFF2-40B4-BE49-F238E27FC236}">
                  <a16:creationId xmlns:a16="http://schemas.microsoft.com/office/drawing/2014/main" id="{6DF0A3ED-69B0-EFBB-3258-B0949893CD38}"/>
                </a:ext>
              </a:extLst>
            </p:cNvPr>
            <p:cNvSpPr/>
            <p:nvPr/>
          </p:nvSpPr>
          <p:spPr>
            <a:xfrm>
              <a:off x="5848150" y="2006150"/>
              <a:ext cx="159050" cy="93450"/>
            </a:xfrm>
            <a:custGeom>
              <a:avLst/>
              <a:gdLst/>
              <a:ahLst/>
              <a:cxnLst/>
              <a:rect l="l" t="t" r="r" b="b"/>
              <a:pathLst>
                <a:path w="6362" h="3738" extrusionOk="0">
                  <a:moveTo>
                    <a:pt x="1829" y="0"/>
                  </a:moveTo>
                  <a:lnTo>
                    <a:pt x="1392" y="40"/>
                  </a:lnTo>
                  <a:lnTo>
                    <a:pt x="1034" y="40"/>
                  </a:lnTo>
                  <a:lnTo>
                    <a:pt x="478" y="159"/>
                  </a:lnTo>
                  <a:lnTo>
                    <a:pt x="239" y="199"/>
                  </a:lnTo>
                  <a:lnTo>
                    <a:pt x="120" y="239"/>
                  </a:lnTo>
                  <a:lnTo>
                    <a:pt x="40" y="358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80" y="676"/>
                  </a:lnTo>
                  <a:lnTo>
                    <a:pt x="159" y="756"/>
                  </a:lnTo>
                  <a:lnTo>
                    <a:pt x="279" y="795"/>
                  </a:lnTo>
                  <a:lnTo>
                    <a:pt x="398" y="795"/>
                  </a:lnTo>
                  <a:lnTo>
                    <a:pt x="597" y="756"/>
                  </a:lnTo>
                  <a:lnTo>
                    <a:pt x="1114" y="676"/>
                  </a:lnTo>
                  <a:lnTo>
                    <a:pt x="1432" y="636"/>
                  </a:lnTo>
                  <a:lnTo>
                    <a:pt x="2267" y="636"/>
                  </a:lnTo>
                  <a:lnTo>
                    <a:pt x="2704" y="676"/>
                  </a:lnTo>
                  <a:lnTo>
                    <a:pt x="3261" y="835"/>
                  </a:lnTo>
                  <a:lnTo>
                    <a:pt x="3778" y="994"/>
                  </a:lnTo>
                  <a:lnTo>
                    <a:pt x="4255" y="1273"/>
                  </a:lnTo>
                  <a:lnTo>
                    <a:pt x="4652" y="1591"/>
                  </a:lnTo>
                  <a:lnTo>
                    <a:pt x="5010" y="1988"/>
                  </a:lnTo>
                  <a:lnTo>
                    <a:pt x="5328" y="2426"/>
                  </a:lnTo>
                  <a:lnTo>
                    <a:pt x="5567" y="2942"/>
                  </a:lnTo>
                  <a:lnTo>
                    <a:pt x="5766" y="3539"/>
                  </a:lnTo>
                  <a:lnTo>
                    <a:pt x="5805" y="3618"/>
                  </a:lnTo>
                  <a:lnTo>
                    <a:pt x="5885" y="3698"/>
                  </a:lnTo>
                  <a:lnTo>
                    <a:pt x="5964" y="3738"/>
                  </a:lnTo>
                  <a:lnTo>
                    <a:pt x="6123" y="3738"/>
                  </a:lnTo>
                  <a:lnTo>
                    <a:pt x="6243" y="3698"/>
                  </a:lnTo>
                  <a:lnTo>
                    <a:pt x="6322" y="3618"/>
                  </a:lnTo>
                  <a:lnTo>
                    <a:pt x="6362" y="3499"/>
                  </a:lnTo>
                  <a:lnTo>
                    <a:pt x="6362" y="3380"/>
                  </a:lnTo>
                  <a:lnTo>
                    <a:pt x="6203" y="2942"/>
                  </a:lnTo>
                  <a:lnTo>
                    <a:pt x="6044" y="2585"/>
                  </a:lnTo>
                  <a:lnTo>
                    <a:pt x="5885" y="2227"/>
                  </a:lnTo>
                  <a:lnTo>
                    <a:pt x="5686" y="1909"/>
                  </a:lnTo>
                  <a:lnTo>
                    <a:pt x="5487" y="1630"/>
                  </a:lnTo>
                  <a:lnTo>
                    <a:pt x="5249" y="1352"/>
                  </a:lnTo>
                  <a:lnTo>
                    <a:pt x="5050" y="1114"/>
                  </a:lnTo>
                  <a:lnTo>
                    <a:pt x="4811" y="915"/>
                  </a:lnTo>
                  <a:lnTo>
                    <a:pt x="4294" y="597"/>
                  </a:lnTo>
                  <a:lnTo>
                    <a:pt x="3778" y="358"/>
                  </a:lnTo>
                  <a:lnTo>
                    <a:pt x="3261" y="199"/>
                  </a:lnTo>
                  <a:lnTo>
                    <a:pt x="2784" y="80"/>
                  </a:lnTo>
                  <a:lnTo>
                    <a:pt x="2306" y="4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3027;p104">
              <a:extLst>
                <a:ext uri="{FF2B5EF4-FFF2-40B4-BE49-F238E27FC236}">
                  <a16:creationId xmlns:a16="http://schemas.microsoft.com/office/drawing/2014/main" id="{DFF85353-1957-D7D9-8E71-9C1DC39AA897}"/>
                </a:ext>
              </a:extLst>
            </p:cNvPr>
            <p:cNvSpPr/>
            <p:nvPr/>
          </p:nvSpPr>
          <p:spPr>
            <a:xfrm>
              <a:off x="5848150" y="2006150"/>
              <a:ext cx="159050" cy="93450"/>
            </a:xfrm>
            <a:custGeom>
              <a:avLst/>
              <a:gdLst/>
              <a:ahLst/>
              <a:cxnLst/>
              <a:rect l="l" t="t" r="r" b="b"/>
              <a:pathLst>
                <a:path w="6362" h="3738" fill="none" extrusionOk="0">
                  <a:moveTo>
                    <a:pt x="6044" y="3738"/>
                  </a:moveTo>
                  <a:lnTo>
                    <a:pt x="6044" y="3738"/>
                  </a:lnTo>
                  <a:lnTo>
                    <a:pt x="5964" y="3738"/>
                  </a:lnTo>
                  <a:lnTo>
                    <a:pt x="5885" y="3698"/>
                  </a:lnTo>
                  <a:lnTo>
                    <a:pt x="5805" y="3618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2"/>
                  </a:lnTo>
                  <a:lnTo>
                    <a:pt x="5328" y="2426"/>
                  </a:lnTo>
                  <a:lnTo>
                    <a:pt x="5010" y="1988"/>
                  </a:lnTo>
                  <a:lnTo>
                    <a:pt x="4652" y="1591"/>
                  </a:lnTo>
                  <a:lnTo>
                    <a:pt x="4255" y="1273"/>
                  </a:lnTo>
                  <a:lnTo>
                    <a:pt x="3778" y="994"/>
                  </a:lnTo>
                  <a:lnTo>
                    <a:pt x="3261" y="835"/>
                  </a:lnTo>
                  <a:lnTo>
                    <a:pt x="2704" y="676"/>
                  </a:lnTo>
                  <a:lnTo>
                    <a:pt x="2704" y="676"/>
                  </a:lnTo>
                  <a:lnTo>
                    <a:pt x="2267" y="636"/>
                  </a:lnTo>
                  <a:lnTo>
                    <a:pt x="1829" y="636"/>
                  </a:lnTo>
                  <a:lnTo>
                    <a:pt x="1432" y="636"/>
                  </a:lnTo>
                  <a:lnTo>
                    <a:pt x="1114" y="676"/>
                  </a:lnTo>
                  <a:lnTo>
                    <a:pt x="597" y="756"/>
                  </a:lnTo>
                  <a:lnTo>
                    <a:pt x="398" y="795"/>
                  </a:lnTo>
                  <a:lnTo>
                    <a:pt x="398" y="795"/>
                  </a:lnTo>
                  <a:lnTo>
                    <a:pt x="279" y="795"/>
                  </a:lnTo>
                  <a:lnTo>
                    <a:pt x="159" y="756"/>
                  </a:lnTo>
                  <a:lnTo>
                    <a:pt x="80" y="676"/>
                  </a:lnTo>
                  <a:lnTo>
                    <a:pt x="40" y="59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358"/>
                  </a:lnTo>
                  <a:lnTo>
                    <a:pt x="120" y="23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478" y="159"/>
                  </a:lnTo>
                  <a:lnTo>
                    <a:pt x="1034" y="40"/>
                  </a:lnTo>
                  <a:lnTo>
                    <a:pt x="1392" y="40"/>
                  </a:lnTo>
                  <a:lnTo>
                    <a:pt x="1829" y="0"/>
                  </a:lnTo>
                  <a:lnTo>
                    <a:pt x="2306" y="40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261" y="199"/>
                  </a:lnTo>
                  <a:lnTo>
                    <a:pt x="3778" y="358"/>
                  </a:lnTo>
                  <a:lnTo>
                    <a:pt x="4294" y="597"/>
                  </a:lnTo>
                  <a:lnTo>
                    <a:pt x="4811" y="915"/>
                  </a:lnTo>
                  <a:lnTo>
                    <a:pt x="5050" y="1114"/>
                  </a:lnTo>
                  <a:lnTo>
                    <a:pt x="5249" y="1352"/>
                  </a:lnTo>
                  <a:lnTo>
                    <a:pt x="5487" y="1630"/>
                  </a:lnTo>
                  <a:lnTo>
                    <a:pt x="5686" y="1909"/>
                  </a:lnTo>
                  <a:lnTo>
                    <a:pt x="5885" y="2227"/>
                  </a:lnTo>
                  <a:lnTo>
                    <a:pt x="6044" y="2585"/>
                  </a:lnTo>
                  <a:lnTo>
                    <a:pt x="6203" y="2942"/>
                  </a:lnTo>
                  <a:lnTo>
                    <a:pt x="6362" y="3380"/>
                  </a:lnTo>
                  <a:lnTo>
                    <a:pt x="6362" y="3380"/>
                  </a:lnTo>
                  <a:lnTo>
                    <a:pt x="6362" y="3499"/>
                  </a:lnTo>
                  <a:lnTo>
                    <a:pt x="6322" y="3618"/>
                  </a:lnTo>
                  <a:lnTo>
                    <a:pt x="6243" y="3698"/>
                  </a:lnTo>
                  <a:lnTo>
                    <a:pt x="6123" y="3738"/>
                  </a:lnTo>
                  <a:lnTo>
                    <a:pt x="6123" y="3738"/>
                  </a:lnTo>
                  <a:lnTo>
                    <a:pt x="6044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3028;p104">
              <a:extLst>
                <a:ext uri="{FF2B5EF4-FFF2-40B4-BE49-F238E27FC236}">
                  <a16:creationId xmlns:a16="http://schemas.microsoft.com/office/drawing/2014/main" id="{F9CB89F6-9656-0E28-64F8-2752039E70DF}"/>
                </a:ext>
              </a:extLst>
            </p:cNvPr>
            <p:cNvSpPr/>
            <p:nvPr/>
          </p:nvSpPr>
          <p:spPr>
            <a:xfrm>
              <a:off x="5813350" y="2051875"/>
              <a:ext cx="159075" cy="93450"/>
            </a:xfrm>
            <a:custGeom>
              <a:avLst/>
              <a:gdLst/>
              <a:ahLst/>
              <a:cxnLst/>
              <a:rect l="l" t="t" r="r" b="b"/>
              <a:pathLst>
                <a:path w="6363" h="3738" extrusionOk="0">
                  <a:moveTo>
                    <a:pt x="1392" y="0"/>
                  </a:moveTo>
                  <a:lnTo>
                    <a:pt x="1035" y="40"/>
                  </a:lnTo>
                  <a:lnTo>
                    <a:pt x="478" y="120"/>
                  </a:lnTo>
                  <a:lnTo>
                    <a:pt x="239" y="199"/>
                  </a:lnTo>
                  <a:lnTo>
                    <a:pt x="120" y="239"/>
                  </a:lnTo>
                  <a:lnTo>
                    <a:pt x="41" y="318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80" y="676"/>
                  </a:lnTo>
                  <a:lnTo>
                    <a:pt x="160" y="756"/>
                  </a:lnTo>
                  <a:lnTo>
                    <a:pt x="279" y="795"/>
                  </a:lnTo>
                  <a:lnTo>
                    <a:pt x="398" y="795"/>
                  </a:lnTo>
                  <a:lnTo>
                    <a:pt x="597" y="716"/>
                  </a:lnTo>
                  <a:lnTo>
                    <a:pt x="1114" y="636"/>
                  </a:lnTo>
                  <a:lnTo>
                    <a:pt x="1472" y="636"/>
                  </a:lnTo>
                  <a:lnTo>
                    <a:pt x="1830" y="597"/>
                  </a:lnTo>
                  <a:lnTo>
                    <a:pt x="2267" y="636"/>
                  </a:lnTo>
                  <a:lnTo>
                    <a:pt x="2704" y="676"/>
                  </a:lnTo>
                  <a:lnTo>
                    <a:pt x="3261" y="795"/>
                  </a:lnTo>
                  <a:lnTo>
                    <a:pt x="3778" y="994"/>
                  </a:lnTo>
                  <a:lnTo>
                    <a:pt x="4255" y="1273"/>
                  </a:lnTo>
                  <a:lnTo>
                    <a:pt x="4653" y="1591"/>
                  </a:lnTo>
                  <a:lnTo>
                    <a:pt x="5011" y="1988"/>
                  </a:lnTo>
                  <a:lnTo>
                    <a:pt x="5329" y="2426"/>
                  </a:lnTo>
                  <a:lnTo>
                    <a:pt x="5567" y="2942"/>
                  </a:lnTo>
                  <a:lnTo>
                    <a:pt x="5766" y="3539"/>
                  </a:lnTo>
                  <a:lnTo>
                    <a:pt x="5806" y="3618"/>
                  </a:lnTo>
                  <a:lnTo>
                    <a:pt x="5885" y="3698"/>
                  </a:lnTo>
                  <a:lnTo>
                    <a:pt x="5965" y="3738"/>
                  </a:lnTo>
                  <a:lnTo>
                    <a:pt x="6124" y="3738"/>
                  </a:lnTo>
                  <a:lnTo>
                    <a:pt x="6243" y="3658"/>
                  </a:lnTo>
                  <a:lnTo>
                    <a:pt x="6323" y="3579"/>
                  </a:lnTo>
                  <a:lnTo>
                    <a:pt x="6362" y="3459"/>
                  </a:lnTo>
                  <a:lnTo>
                    <a:pt x="6362" y="3340"/>
                  </a:lnTo>
                  <a:lnTo>
                    <a:pt x="6203" y="2942"/>
                  </a:lnTo>
                  <a:lnTo>
                    <a:pt x="6044" y="2545"/>
                  </a:lnTo>
                  <a:lnTo>
                    <a:pt x="5885" y="2187"/>
                  </a:lnTo>
                  <a:lnTo>
                    <a:pt x="5686" y="1869"/>
                  </a:lnTo>
                  <a:lnTo>
                    <a:pt x="5488" y="1591"/>
                  </a:lnTo>
                  <a:lnTo>
                    <a:pt x="5289" y="1352"/>
                  </a:lnTo>
                  <a:lnTo>
                    <a:pt x="5050" y="1113"/>
                  </a:lnTo>
                  <a:lnTo>
                    <a:pt x="4812" y="915"/>
                  </a:lnTo>
                  <a:lnTo>
                    <a:pt x="4295" y="597"/>
                  </a:lnTo>
                  <a:lnTo>
                    <a:pt x="3778" y="358"/>
                  </a:lnTo>
                  <a:lnTo>
                    <a:pt x="3301" y="199"/>
                  </a:lnTo>
                  <a:lnTo>
                    <a:pt x="2784" y="80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3029;p104">
              <a:extLst>
                <a:ext uri="{FF2B5EF4-FFF2-40B4-BE49-F238E27FC236}">
                  <a16:creationId xmlns:a16="http://schemas.microsoft.com/office/drawing/2014/main" id="{845DA426-7C34-75A8-21E5-777773C421CF}"/>
                </a:ext>
              </a:extLst>
            </p:cNvPr>
            <p:cNvSpPr/>
            <p:nvPr/>
          </p:nvSpPr>
          <p:spPr>
            <a:xfrm>
              <a:off x="5813350" y="2051875"/>
              <a:ext cx="159075" cy="93450"/>
            </a:xfrm>
            <a:custGeom>
              <a:avLst/>
              <a:gdLst/>
              <a:ahLst/>
              <a:cxnLst/>
              <a:rect l="l" t="t" r="r" b="b"/>
              <a:pathLst>
                <a:path w="6363" h="3738" fill="none" extrusionOk="0">
                  <a:moveTo>
                    <a:pt x="6044" y="3738"/>
                  </a:moveTo>
                  <a:lnTo>
                    <a:pt x="6044" y="3738"/>
                  </a:lnTo>
                  <a:lnTo>
                    <a:pt x="5965" y="3738"/>
                  </a:lnTo>
                  <a:lnTo>
                    <a:pt x="5885" y="3698"/>
                  </a:lnTo>
                  <a:lnTo>
                    <a:pt x="5806" y="3618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2"/>
                  </a:lnTo>
                  <a:lnTo>
                    <a:pt x="5329" y="2426"/>
                  </a:lnTo>
                  <a:lnTo>
                    <a:pt x="5011" y="1988"/>
                  </a:lnTo>
                  <a:lnTo>
                    <a:pt x="4653" y="1591"/>
                  </a:lnTo>
                  <a:lnTo>
                    <a:pt x="4255" y="1273"/>
                  </a:lnTo>
                  <a:lnTo>
                    <a:pt x="3778" y="994"/>
                  </a:lnTo>
                  <a:lnTo>
                    <a:pt x="3261" y="795"/>
                  </a:lnTo>
                  <a:lnTo>
                    <a:pt x="2704" y="676"/>
                  </a:lnTo>
                  <a:lnTo>
                    <a:pt x="2704" y="676"/>
                  </a:lnTo>
                  <a:lnTo>
                    <a:pt x="2267" y="636"/>
                  </a:lnTo>
                  <a:lnTo>
                    <a:pt x="1830" y="597"/>
                  </a:lnTo>
                  <a:lnTo>
                    <a:pt x="1472" y="636"/>
                  </a:lnTo>
                  <a:lnTo>
                    <a:pt x="1114" y="636"/>
                  </a:lnTo>
                  <a:lnTo>
                    <a:pt x="597" y="716"/>
                  </a:lnTo>
                  <a:lnTo>
                    <a:pt x="398" y="795"/>
                  </a:lnTo>
                  <a:lnTo>
                    <a:pt x="398" y="795"/>
                  </a:lnTo>
                  <a:lnTo>
                    <a:pt x="279" y="795"/>
                  </a:lnTo>
                  <a:lnTo>
                    <a:pt x="160" y="756"/>
                  </a:lnTo>
                  <a:lnTo>
                    <a:pt x="80" y="676"/>
                  </a:lnTo>
                  <a:lnTo>
                    <a:pt x="41" y="557"/>
                  </a:lnTo>
                  <a:lnTo>
                    <a:pt x="41" y="557"/>
                  </a:lnTo>
                  <a:lnTo>
                    <a:pt x="1" y="438"/>
                  </a:lnTo>
                  <a:lnTo>
                    <a:pt x="41" y="318"/>
                  </a:lnTo>
                  <a:lnTo>
                    <a:pt x="120" y="23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478" y="120"/>
                  </a:lnTo>
                  <a:lnTo>
                    <a:pt x="1035" y="40"/>
                  </a:lnTo>
                  <a:lnTo>
                    <a:pt x="1392" y="0"/>
                  </a:lnTo>
                  <a:lnTo>
                    <a:pt x="1830" y="0"/>
                  </a:lnTo>
                  <a:lnTo>
                    <a:pt x="2307" y="0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301" y="199"/>
                  </a:lnTo>
                  <a:lnTo>
                    <a:pt x="3778" y="358"/>
                  </a:lnTo>
                  <a:lnTo>
                    <a:pt x="4295" y="597"/>
                  </a:lnTo>
                  <a:lnTo>
                    <a:pt x="4812" y="915"/>
                  </a:lnTo>
                  <a:lnTo>
                    <a:pt x="5050" y="1113"/>
                  </a:lnTo>
                  <a:lnTo>
                    <a:pt x="5289" y="1352"/>
                  </a:lnTo>
                  <a:lnTo>
                    <a:pt x="5488" y="1591"/>
                  </a:lnTo>
                  <a:lnTo>
                    <a:pt x="5686" y="1869"/>
                  </a:lnTo>
                  <a:lnTo>
                    <a:pt x="5885" y="2187"/>
                  </a:lnTo>
                  <a:lnTo>
                    <a:pt x="6044" y="2545"/>
                  </a:lnTo>
                  <a:lnTo>
                    <a:pt x="6203" y="2942"/>
                  </a:lnTo>
                  <a:lnTo>
                    <a:pt x="6362" y="3340"/>
                  </a:lnTo>
                  <a:lnTo>
                    <a:pt x="6362" y="3340"/>
                  </a:lnTo>
                  <a:lnTo>
                    <a:pt x="6362" y="3459"/>
                  </a:lnTo>
                  <a:lnTo>
                    <a:pt x="6323" y="3579"/>
                  </a:lnTo>
                  <a:lnTo>
                    <a:pt x="6243" y="3658"/>
                  </a:lnTo>
                  <a:lnTo>
                    <a:pt x="6124" y="3738"/>
                  </a:lnTo>
                  <a:lnTo>
                    <a:pt x="6124" y="3738"/>
                  </a:lnTo>
                  <a:lnTo>
                    <a:pt x="6044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3030;p104">
              <a:extLst>
                <a:ext uri="{FF2B5EF4-FFF2-40B4-BE49-F238E27FC236}">
                  <a16:creationId xmlns:a16="http://schemas.microsoft.com/office/drawing/2014/main" id="{BD680A03-2B37-B1A8-3198-91EC4AB047E3}"/>
                </a:ext>
              </a:extLst>
            </p:cNvPr>
            <p:cNvSpPr/>
            <p:nvPr/>
          </p:nvSpPr>
          <p:spPr>
            <a:xfrm>
              <a:off x="57765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extrusionOk="0">
                  <a:moveTo>
                    <a:pt x="1830" y="1"/>
                  </a:moveTo>
                  <a:lnTo>
                    <a:pt x="1392" y="41"/>
                  </a:lnTo>
                  <a:lnTo>
                    <a:pt x="1034" y="80"/>
                  </a:lnTo>
                  <a:lnTo>
                    <a:pt x="438" y="160"/>
                  </a:lnTo>
                  <a:lnTo>
                    <a:pt x="239" y="200"/>
                  </a:lnTo>
                  <a:lnTo>
                    <a:pt x="120" y="279"/>
                  </a:lnTo>
                  <a:lnTo>
                    <a:pt x="41" y="359"/>
                  </a:lnTo>
                  <a:lnTo>
                    <a:pt x="1" y="478"/>
                  </a:lnTo>
                  <a:lnTo>
                    <a:pt x="1" y="597"/>
                  </a:lnTo>
                  <a:lnTo>
                    <a:pt x="80" y="677"/>
                  </a:lnTo>
                  <a:lnTo>
                    <a:pt x="160" y="756"/>
                  </a:lnTo>
                  <a:lnTo>
                    <a:pt x="279" y="796"/>
                  </a:lnTo>
                  <a:lnTo>
                    <a:pt x="398" y="796"/>
                  </a:lnTo>
                  <a:lnTo>
                    <a:pt x="597" y="756"/>
                  </a:lnTo>
                  <a:lnTo>
                    <a:pt x="1114" y="677"/>
                  </a:lnTo>
                  <a:lnTo>
                    <a:pt x="1432" y="637"/>
                  </a:lnTo>
                  <a:lnTo>
                    <a:pt x="2267" y="637"/>
                  </a:lnTo>
                  <a:lnTo>
                    <a:pt x="2704" y="677"/>
                  </a:lnTo>
                  <a:lnTo>
                    <a:pt x="3261" y="836"/>
                  </a:lnTo>
                  <a:lnTo>
                    <a:pt x="3778" y="1035"/>
                  </a:lnTo>
                  <a:lnTo>
                    <a:pt x="4255" y="1273"/>
                  </a:lnTo>
                  <a:lnTo>
                    <a:pt x="4653" y="1591"/>
                  </a:lnTo>
                  <a:lnTo>
                    <a:pt x="5010" y="1989"/>
                  </a:lnTo>
                  <a:lnTo>
                    <a:pt x="5329" y="2426"/>
                  </a:lnTo>
                  <a:lnTo>
                    <a:pt x="5567" y="2943"/>
                  </a:lnTo>
                  <a:lnTo>
                    <a:pt x="5766" y="3539"/>
                  </a:lnTo>
                  <a:lnTo>
                    <a:pt x="5806" y="3619"/>
                  </a:lnTo>
                  <a:lnTo>
                    <a:pt x="5845" y="3698"/>
                  </a:lnTo>
                  <a:lnTo>
                    <a:pt x="5965" y="3738"/>
                  </a:lnTo>
                  <a:lnTo>
                    <a:pt x="6044" y="3778"/>
                  </a:lnTo>
                  <a:lnTo>
                    <a:pt x="6124" y="3738"/>
                  </a:lnTo>
                  <a:lnTo>
                    <a:pt x="6243" y="3698"/>
                  </a:lnTo>
                  <a:lnTo>
                    <a:pt x="6322" y="3619"/>
                  </a:lnTo>
                  <a:lnTo>
                    <a:pt x="6362" y="3500"/>
                  </a:lnTo>
                  <a:lnTo>
                    <a:pt x="6322" y="3380"/>
                  </a:lnTo>
                  <a:lnTo>
                    <a:pt x="6203" y="2943"/>
                  </a:lnTo>
                  <a:lnTo>
                    <a:pt x="6044" y="2585"/>
                  </a:lnTo>
                  <a:lnTo>
                    <a:pt x="5885" y="2227"/>
                  </a:lnTo>
                  <a:lnTo>
                    <a:pt x="5686" y="1909"/>
                  </a:lnTo>
                  <a:lnTo>
                    <a:pt x="5488" y="1631"/>
                  </a:lnTo>
                  <a:lnTo>
                    <a:pt x="5249" y="1353"/>
                  </a:lnTo>
                  <a:lnTo>
                    <a:pt x="5010" y="1154"/>
                  </a:lnTo>
                  <a:lnTo>
                    <a:pt x="4772" y="955"/>
                  </a:lnTo>
                  <a:lnTo>
                    <a:pt x="4295" y="597"/>
                  </a:lnTo>
                  <a:lnTo>
                    <a:pt x="3778" y="359"/>
                  </a:lnTo>
                  <a:lnTo>
                    <a:pt x="3261" y="200"/>
                  </a:lnTo>
                  <a:lnTo>
                    <a:pt x="2784" y="80"/>
                  </a:lnTo>
                  <a:lnTo>
                    <a:pt x="2307" y="41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3031;p104">
              <a:extLst>
                <a:ext uri="{FF2B5EF4-FFF2-40B4-BE49-F238E27FC236}">
                  <a16:creationId xmlns:a16="http://schemas.microsoft.com/office/drawing/2014/main" id="{9FD31105-68AA-DA64-A986-4F768049C417}"/>
                </a:ext>
              </a:extLst>
            </p:cNvPr>
            <p:cNvSpPr/>
            <p:nvPr/>
          </p:nvSpPr>
          <p:spPr>
            <a:xfrm>
              <a:off x="57765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fill="none" extrusionOk="0">
                  <a:moveTo>
                    <a:pt x="6044" y="3778"/>
                  </a:moveTo>
                  <a:lnTo>
                    <a:pt x="6044" y="3778"/>
                  </a:lnTo>
                  <a:lnTo>
                    <a:pt x="5965" y="3738"/>
                  </a:lnTo>
                  <a:lnTo>
                    <a:pt x="5845" y="3698"/>
                  </a:lnTo>
                  <a:lnTo>
                    <a:pt x="5806" y="3619"/>
                  </a:lnTo>
                  <a:lnTo>
                    <a:pt x="5766" y="3539"/>
                  </a:lnTo>
                  <a:lnTo>
                    <a:pt x="5766" y="3539"/>
                  </a:lnTo>
                  <a:lnTo>
                    <a:pt x="5567" y="2943"/>
                  </a:lnTo>
                  <a:lnTo>
                    <a:pt x="5329" y="2426"/>
                  </a:lnTo>
                  <a:lnTo>
                    <a:pt x="5010" y="1989"/>
                  </a:lnTo>
                  <a:lnTo>
                    <a:pt x="4653" y="1591"/>
                  </a:lnTo>
                  <a:lnTo>
                    <a:pt x="4255" y="1273"/>
                  </a:lnTo>
                  <a:lnTo>
                    <a:pt x="3778" y="1035"/>
                  </a:lnTo>
                  <a:lnTo>
                    <a:pt x="3261" y="836"/>
                  </a:lnTo>
                  <a:lnTo>
                    <a:pt x="2704" y="677"/>
                  </a:lnTo>
                  <a:lnTo>
                    <a:pt x="2704" y="677"/>
                  </a:lnTo>
                  <a:lnTo>
                    <a:pt x="2267" y="637"/>
                  </a:lnTo>
                  <a:lnTo>
                    <a:pt x="1830" y="637"/>
                  </a:lnTo>
                  <a:lnTo>
                    <a:pt x="1432" y="637"/>
                  </a:lnTo>
                  <a:lnTo>
                    <a:pt x="1114" y="677"/>
                  </a:lnTo>
                  <a:lnTo>
                    <a:pt x="597" y="756"/>
                  </a:lnTo>
                  <a:lnTo>
                    <a:pt x="398" y="796"/>
                  </a:lnTo>
                  <a:lnTo>
                    <a:pt x="398" y="796"/>
                  </a:lnTo>
                  <a:lnTo>
                    <a:pt x="279" y="796"/>
                  </a:lnTo>
                  <a:lnTo>
                    <a:pt x="160" y="756"/>
                  </a:lnTo>
                  <a:lnTo>
                    <a:pt x="80" y="677"/>
                  </a:lnTo>
                  <a:lnTo>
                    <a:pt x="1" y="597"/>
                  </a:lnTo>
                  <a:lnTo>
                    <a:pt x="1" y="597"/>
                  </a:lnTo>
                  <a:lnTo>
                    <a:pt x="1" y="478"/>
                  </a:lnTo>
                  <a:lnTo>
                    <a:pt x="41" y="359"/>
                  </a:lnTo>
                  <a:lnTo>
                    <a:pt x="120" y="279"/>
                  </a:lnTo>
                  <a:lnTo>
                    <a:pt x="239" y="200"/>
                  </a:lnTo>
                  <a:lnTo>
                    <a:pt x="239" y="200"/>
                  </a:lnTo>
                  <a:lnTo>
                    <a:pt x="438" y="160"/>
                  </a:lnTo>
                  <a:lnTo>
                    <a:pt x="1034" y="80"/>
                  </a:lnTo>
                  <a:lnTo>
                    <a:pt x="1392" y="41"/>
                  </a:lnTo>
                  <a:lnTo>
                    <a:pt x="1830" y="1"/>
                  </a:lnTo>
                  <a:lnTo>
                    <a:pt x="2307" y="41"/>
                  </a:lnTo>
                  <a:lnTo>
                    <a:pt x="2784" y="80"/>
                  </a:lnTo>
                  <a:lnTo>
                    <a:pt x="2784" y="80"/>
                  </a:lnTo>
                  <a:lnTo>
                    <a:pt x="3261" y="200"/>
                  </a:lnTo>
                  <a:lnTo>
                    <a:pt x="3778" y="359"/>
                  </a:lnTo>
                  <a:lnTo>
                    <a:pt x="4295" y="597"/>
                  </a:lnTo>
                  <a:lnTo>
                    <a:pt x="4772" y="955"/>
                  </a:lnTo>
                  <a:lnTo>
                    <a:pt x="5010" y="1154"/>
                  </a:lnTo>
                  <a:lnTo>
                    <a:pt x="5249" y="1353"/>
                  </a:lnTo>
                  <a:lnTo>
                    <a:pt x="5488" y="1631"/>
                  </a:lnTo>
                  <a:lnTo>
                    <a:pt x="5686" y="1909"/>
                  </a:lnTo>
                  <a:lnTo>
                    <a:pt x="5885" y="2227"/>
                  </a:lnTo>
                  <a:lnTo>
                    <a:pt x="6044" y="2585"/>
                  </a:lnTo>
                  <a:lnTo>
                    <a:pt x="6203" y="2943"/>
                  </a:lnTo>
                  <a:lnTo>
                    <a:pt x="6322" y="3380"/>
                  </a:lnTo>
                  <a:lnTo>
                    <a:pt x="6322" y="3380"/>
                  </a:lnTo>
                  <a:lnTo>
                    <a:pt x="6362" y="3500"/>
                  </a:lnTo>
                  <a:lnTo>
                    <a:pt x="6322" y="3619"/>
                  </a:lnTo>
                  <a:lnTo>
                    <a:pt x="6243" y="3698"/>
                  </a:lnTo>
                  <a:lnTo>
                    <a:pt x="6124" y="3738"/>
                  </a:lnTo>
                  <a:lnTo>
                    <a:pt x="6124" y="3738"/>
                  </a:lnTo>
                  <a:lnTo>
                    <a:pt x="6044" y="3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3032;p104">
              <a:extLst>
                <a:ext uri="{FF2B5EF4-FFF2-40B4-BE49-F238E27FC236}">
                  <a16:creationId xmlns:a16="http://schemas.microsoft.com/office/drawing/2014/main" id="{868BE29B-31CB-5E8E-2E84-5444D323ECC3}"/>
                </a:ext>
              </a:extLst>
            </p:cNvPr>
            <p:cNvSpPr/>
            <p:nvPr/>
          </p:nvSpPr>
          <p:spPr>
            <a:xfrm>
              <a:off x="5341225" y="2006150"/>
              <a:ext cx="158050" cy="93450"/>
            </a:xfrm>
            <a:custGeom>
              <a:avLst/>
              <a:gdLst/>
              <a:ahLst/>
              <a:cxnLst/>
              <a:rect l="l" t="t" r="r" b="b"/>
              <a:pathLst>
                <a:path w="6322" h="3738" extrusionOk="0">
                  <a:moveTo>
                    <a:pt x="4533" y="0"/>
                  </a:moveTo>
                  <a:lnTo>
                    <a:pt x="4056" y="40"/>
                  </a:lnTo>
                  <a:lnTo>
                    <a:pt x="3579" y="80"/>
                  </a:lnTo>
                  <a:lnTo>
                    <a:pt x="3062" y="199"/>
                  </a:lnTo>
                  <a:lnTo>
                    <a:pt x="2585" y="358"/>
                  </a:lnTo>
                  <a:lnTo>
                    <a:pt x="2068" y="597"/>
                  </a:lnTo>
                  <a:lnTo>
                    <a:pt x="1551" y="915"/>
                  </a:lnTo>
                  <a:lnTo>
                    <a:pt x="1312" y="1114"/>
                  </a:lnTo>
                  <a:lnTo>
                    <a:pt x="1074" y="1352"/>
                  </a:lnTo>
                  <a:lnTo>
                    <a:pt x="875" y="1630"/>
                  </a:lnTo>
                  <a:lnTo>
                    <a:pt x="676" y="1909"/>
                  </a:lnTo>
                  <a:lnTo>
                    <a:pt x="477" y="2227"/>
                  </a:lnTo>
                  <a:lnTo>
                    <a:pt x="279" y="2585"/>
                  </a:lnTo>
                  <a:lnTo>
                    <a:pt x="159" y="2942"/>
                  </a:lnTo>
                  <a:lnTo>
                    <a:pt x="0" y="3380"/>
                  </a:lnTo>
                  <a:lnTo>
                    <a:pt x="0" y="3499"/>
                  </a:lnTo>
                  <a:lnTo>
                    <a:pt x="40" y="3618"/>
                  </a:lnTo>
                  <a:lnTo>
                    <a:pt x="119" y="3698"/>
                  </a:lnTo>
                  <a:lnTo>
                    <a:pt x="199" y="3738"/>
                  </a:lnTo>
                  <a:lnTo>
                    <a:pt x="398" y="3738"/>
                  </a:lnTo>
                  <a:lnTo>
                    <a:pt x="477" y="3698"/>
                  </a:lnTo>
                  <a:lnTo>
                    <a:pt x="557" y="3618"/>
                  </a:lnTo>
                  <a:lnTo>
                    <a:pt x="597" y="3539"/>
                  </a:lnTo>
                  <a:lnTo>
                    <a:pt x="795" y="2942"/>
                  </a:lnTo>
                  <a:lnTo>
                    <a:pt x="1034" y="2426"/>
                  </a:lnTo>
                  <a:lnTo>
                    <a:pt x="1352" y="1988"/>
                  </a:lnTo>
                  <a:lnTo>
                    <a:pt x="1710" y="1591"/>
                  </a:lnTo>
                  <a:lnTo>
                    <a:pt x="2107" y="1273"/>
                  </a:lnTo>
                  <a:lnTo>
                    <a:pt x="2585" y="1034"/>
                  </a:lnTo>
                  <a:lnTo>
                    <a:pt x="3062" y="835"/>
                  </a:lnTo>
                  <a:lnTo>
                    <a:pt x="3658" y="676"/>
                  </a:lnTo>
                  <a:lnTo>
                    <a:pt x="4095" y="636"/>
                  </a:lnTo>
                  <a:lnTo>
                    <a:pt x="4891" y="636"/>
                  </a:lnTo>
                  <a:lnTo>
                    <a:pt x="5248" y="676"/>
                  </a:lnTo>
                  <a:lnTo>
                    <a:pt x="5765" y="756"/>
                  </a:lnTo>
                  <a:lnTo>
                    <a:pt x="5964" y="795"/>
                  </a:lnTo>
                  <a:lnTo>
                    <a:pt x="6083" y="795"/>
                  </a:lnTo>
                  <a:lnTo>
                    <a:pt x="6203" y="756"/>
                  </a:lnTo>
                  <a:lnTo>
                    <a:pt x="6282" y="676"/>
                  </a:lnTo>
                  <a:lnTo>
                    <a:pt x="6322" y="597"/>
                  </a:lnTo>
                  <a:lnTo>
                    <a:pt x="6322" y="438"/>
                  </a:lnTo>
                  <a:lnTo>
                    <a:pt x="6322" y="358"/>
                  </a:lnTo>
                  <a:lnTo>
                    <a:pt x="6242" y="239"/>
                  </a:lnTo>
                  <a:lnTo>
                    <a:pt x="6123" y="199"/>
                  </a:lnTo>
                  <a:lnTo>
                    <a:pt x="5885" y="159"/>
                  </a:lnTo>
                  <a:lnTo>
                    <a:pt x="5328" y="40"/>
                  </a:lnTo>
                  <a:lnTo>
                    <a:pt x="4930" y="40"/>
                  </a:lnTo>
                  <a:lnTo>
                    <a:pt x="4533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3033;p104">
              <a:extLst>
                <a:ext uri="{FF2B5EF4-FFF2-40B4-BE49-F238E27FC236}">
                  <a16:creationId xmlns:a16="http://schemas.microsoft.com/office/drawing/2014/main" id="{AE706018-889C-9D84-CA1A-BD3D92531F7F}"/>
                </a:ext>
              </a:extLst>
            </p:cNvPr>
            <p:cNvSpPr/>
            <p:nvPr/>
          </p:nvSpPr>
          <p:spPr>
            <a:xfrm>
              <a:off x="5376000" y="2051875"/>
              <a:ext cx="158075" cy="93450"/>
            </a:xfrm>
            <a:custGeom>
              <a:avLst/>
              <a:gdLst/>
              <a:ahLst/>
              <a:cxnLst/>
              <a:rect l="l" t="t" r="r" b="b"/>
              <a:pathLst>
                <a:path w="6323" h="3738" extrusionOk="0">
                  <a:moveTo>
                    <a:pt x="4056" y="0"/>
                  </a:moveTo>
                  <a:lnTo>
                    <a:pt x="3579" y="80"/>
                  </a:lnTo>
                  <a:lnTo>
                    <a:pt x="3062" y="199"/>
                  </a:lnTo>
                  <a:lnTo>
                    <a:pt x="2545" y="358"/>
                  </a:lnTo>
                  <a:lnTo>
                    <a:pt x="2068" y="597"/>
                  </a:lnTo>
                  <a:lnTo>
                    <a:pt x="1551" y="915"/>
                  </a:lnTo>
                  <a:lnTo>
                    <a:pt x="1313" y="1113"/>
                  </a:lnTo>
                  <a:lnTo>
                    <a:pt x="1074" y="1352"/>
                  </a:lnTo>
                  <a:lnTo>
                    <a:pt x="875" y="1591"/>
                  </a:lnTo>
                  <a:lnTo>
                    <a:pt x="677" y="1869"/>
                  </a:lnTo>
                  <a:lnTo>
                    <a:pt x="478" y="2187"/>
                  </a:lnTo>
                  <a:lnTo>
                    <a:pt x="279" y="2545"/>
                  </a:lnTo>
                  <a:lnTo>
                    <a:pt x="120" y="2942"/>
                  </a:lnTo>
                  <a:lnTo>
                    <a:pt x="1" y="3340"/>
                  </a:lnTo>
                  <a:lnTo>
                    <a:pt x="1" y="3459"/>
                  </a:lnTo>
                  <a:lnTo>
                    <a:pt x="41" y="3579"/>
                  </a:lnTo>
                  <a:lnTo>
                    <a:pt x="120" y="3658"/>
                  </a:lnTo>
                  <a:lnTo>
                    <a:pt x="200" y="3738"/>
                  </a:lnTo>
                  <a:lnTo>
                    <a:pt x="398" y="3738"/>
                  </a:lnTo>
                  <a:lnTo>
                    <a:pt x="478" y="3698"/>
                  </a:lnTo>
                  <a:lnTo>
                    <a:pt x="557" y="3618"/>
                  </a:lnTo>
                  <a:lnTo>
                    <a:pt x="597" y="3539"/>
                  </a:lnTo>
                  <a:lnTo>
                    <a:pt x="796" y="2942"/>
                  </a:lnTo>
                  <a:lnTo>
                    <a:pt x="1035" y="2426"/>
                  </a:lnTo>
                  <a:lnTo>
                    <a:pt x="1353" y="1988"/>
                  </a:lnTo>
                  <a:lnTo>
                    <a:pt x="1710" y="1591"/>
                  </a:lnTo>
                  <a:lnTo>
                    <a:pt x="2108" y="1273"/>
                  </a:lnTo>
                  <a:lnTo>
                    <a:pt x="2545" y="994"/>
                  </a:lnTo>
                  <a:lnTo>
                    <a:pt x="3062" y="795"/>
                  </a:lnTo>
                  <a:lnTo>
                    <a:pt x="3659" y="676"/>
                  </a:lnTo>
                  <a:lnTo>
                    <a:pt x="4096" y="636"/>
                  </a:lnTo>
                  <a:lnTo>
                    <a:pt x="4494" y="597"/>
                  </a:lnTo>
                  <a:lnTo>
                    <a:pt x="4891" y="636"/>
                  </a:lnTo>
                  <a:lnTo>
                    <a:pt x="5249" y="636"/>
                  </a:lnTo>
                  <a:lnTo>
                    <a:pt x="5766" y="716"/>
                  </a:lnTo>
                  <a:lnTo>
                    <a:pt x="5965" y="795"/>
                  </a:lnTo>
                  <a:lnTo>
                    <a:pt x="6084" y="795"/>
                  </a:lnTo>
                  <a:lnTo>
                    <a:pt x="6203" y="756"/>
                  </a:lnTo>
                  <a:lnTo>
                    <a:pt x="6283" y="676"/>
                  </a:lnTo>
                  <a:lnTo>
                    <a:pt x="6322" y="557"/>
                  </a:lnTo>
                  <a:lnTo>
                    <a:pt x="6322" y="438"/>
                  </a:lnTo>
                  <a:lnTo>
                    <a:pt x="6283" y="318"/>
                  </a:lnTo>
                  <a:lnTo>
                    <a:pt x="6243" y="239"/>
                  </a:lnTo>
                  <a:lnTo>
                    <a:pt x="6124" y="199"/>
                  </a:lnTo>
                  <a:lnTo>
                    <a:pt x="5885" y="120"/>
                  </a:lnTo>
                  <a:lnTo>
                    <a:pt x="5329" y="4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3034;p104">
              <a:extLst>
                <a:ext uri="{FF2B5EF4-FFF2-40B4-BE49-F238E27FC236}">
                  <a16:creationId xmlns:a16="http://schemas.microsoft.com/office/drawing/2014/main" id="{52D07ACB-BC6E-275C-1C7B-E88ACCA74076}"/>
                </a:ext>
              </a:extLst>
            </p:cNvPr>
            <p:cNvSpPr/>
            <p:nvPr/>
          </p:nvSpPr>
          <p:spPr>
            <a:xfrm>
              <a:off x="5376000" y="2051875"/>
              <a:ext cx="158075" cy="93450"/>
            </a:xfrm>
            <a:custGeom>
              <a:avLst/>
              <a:gdLst/>
              <a:ahLst/>
              <a:cxnLst/>
              <a:rect l="l" t="t" r="r" b="b"/>
              <a:pathLst>
                <a:path w="6323" h="3738" fill="none" extrusionOk="0">
                  <a:moveTo>
                    <a:pt x="279" y="3738"/>
                  </a:moveTo>
                  <a:lnTo>
                    <a:pt x="279" y="3738"/>
                  </a:lnTo>
                  <a:lnTo>
                    <a:pt x="200" y="3738"/>
                  </a:lnTo>
                  <a:lnTo>
                    <a:pt x="200" y="3738"/>
                  </a:lnTo>
                  <a:lnTo>
                    <a:pt x="120" y="3658"/>
                  </a:lnTo>
                  <a:lnTo>
                    <a:pt x="41" y="3579"/>
                  </a:lnTo>
                  <a:lnTo>
                    <a:pt x="1" y="3459"/>
                  </a:lnTo>
                  <a:lnTo>
                    <a:pt x="1" y="3340"/>
                  </a:lnTo>
                  <a:lnTo>
                    <a:pt x="1" y="3340"/>
                  </a:lnTo>
                  <a:lnTo>
                    <a:pt x="120" y="2942"/>
                  </a:lnTo>
                  <a:lnTo>
                    <a:pt x="279" y="2545"/>
                  </a:lnTo>
                  <a:lnTo>
                    <a:pt x="478" y="2187"/>
                  </a:lnTo>
                  <a:lnTo>
                    <a:pt x="677" y="1869"/>
                  </a:lnTo>
                  <a:lnTo>
                    <a:pt x="875" y="1591"/>
                  </a:lnTo>
                  <a:lnTo>
                    <a:pt x="1074" y="1352"/>
                  </a:lnTo>
                  <a:lnTo>
                    <a:pt x="1313" y="1113"/>
                  </a:lnTo>
                  <a:lnTo>
                    <a:pt x="1551" y="915"/>
                  </a:lnTo>
                  <a:lnTo>
                    <a:pt x="2068" y="597"/>
                  </a:lnTo>
                  <a:lnTo>
                    <a:pt x="2545" y="358"/>
                  </a:lnTo>
                  <a:lnTo>
                    <a:pt x="3062" y="199"/>
                  </a:lnTo>
                  <a:lnTo>
                    <a:pt x="3579" y="80"/>
                  </a:lnTo>
                  <a:lnTo>
                    <a:pt x="3579" y="80"/>
                  </a:lnTo>
                  <a:lnTo>
                    <a:pt x="4056" y="0"/>
                  </a:lnTo>
                  <a:lnTo>
                    <a:pt x="4533" y="0"/>
                  </a:lnTo>
                  <a:lnTo>
                    <a:pt x="4931" y="0"/>
                  </a:lnTo>
                  <a:lnTo>
                    <a:pt x="5329" y="40"/>
                  </a:lnTo>
                  <a:lnTo>
                    <a:pt x="5885" y="120"/>
                  </a:lnTo>
                  <a:lnTo>
                    <a:pt x="6124" y="199"/>
                  </a:lnTo>
                  <a:lnTo>
                    <a:pt x="6124" y="199"/>
                  </a:lnTo>
                  <a:lnTo>
                    <a:pt x="6243" y="239"/>
                  </a:lnTo>
                  <a:lnTo>
                    <a:pt x="6283" y="318"/>
                  </a:lnTo>
                  <a:lnTo>
                    <a:pt x="6322" y="438"/>
                  </a:lnTo>
                  <a:lnTo>
                    <a:pt x="6322" y="557"/>
                  </a:lnTo>
                  <a:lnTo>
                    <a:pt x="6322" y="557"/>
                  </a:lnTo>
                  <a:lnTo>
                    <a:pt x="6283" y="676"/>
                  </a:lnTo>
                  <a:lnTo>
                    <a:pt x="6203" y="756"/>
                  </a:lnTo>
                  <a:lnTo>
                    <a:pt x="6084" y="795"/>
                  </a:lnTo>
                  <a:lnTo>
                    <a:pt x="5965" y="795"/>
                  </a:lnTo>
                  <a:lnTo>
                    <a:pt x="5965" y="795"/>
                  </a:lnTo>
                  <a:lnTo>
                    <a:pt x="5766" y="716"/>
                  </a:lnTo>
                  <a:lnTo>
                    <a:pt x="5249" y="636"/>
                  </a:lnTo>
                  <a:lnTo>
                    <a:pt x="4891" y="636"/>
                  </a:lnTo>
                  <a:lnTo>
                    <a:pt x="4494" y="597"/>
                  </a:lnTo>
                  <a:lnTo>
                    <a:pt x="4096" y="636"/>
                  </a:lnTo>
                  <a:lnTo>
                    <a:pt x="3659" y="676"/>
                  </a:lnTo>
                  <a:lnTo>
                    <a:pt x="3659" y="676"/>
                  </a:lnTo>
                  <a:lnTo>
                    <a:pt x="3062" y="795"/>
                  </a:lnTo>
                  <a:lnTo>
                    <a:pt x="2545" y="994"/>
                  </a:lnTo>
                  <a:lnTo>
                    <a:pt x="2108" y="1273"/>
                  </a:lnTo>
                  <a:lnTo>
                    <a:pt x="1710" y="1591"/>
                  </a:lnTo>
                  <a:lnTo>
                    <a:pt x="1353" y="1988"/>
                  </a:lnTo>
                  <a:lnTo>
                    <a:pt x="1035" y="2426"/>
                  </a:lnTo>
                  <a:lnTo>
                    <a:pt x="796" y="2942"/>
                  </a:lnTo>
                  <a:lnTo>
                    <a:pt x="597" y="3539"/>
                  </a:lnTo>
                  <a:lnTo>
                    <a:pt x="597" y="3539"/>
                  </a:lnTo>
                  <a:lnTo>
                    <a:pt x="557" y="3618"/>
                  </a:lnTo>
                  <a:lnTo>
                    <a:pt x="478" y="3698"/>
                  </a:lnTo>
                  <a:lnTo>
                    <a:pt x="398" y="3738"/>
                  </a:lnTo>
                  <a:lnTo>
                    <a:pt x="279" y="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3035;p104">
              <a:extLst>
                <a:ext uri="{FF2B5EF4-FFF2-40B4-BE49-F238E27FC236}">
                  <a16:creationId xmlns:a16="http://schemas.microsoft.com/office/drawing/2014/main" id="{3D02958D-BC2D-7A94-7D3A-6911788A590D}"/>
                </a:ext>
              </a:extLst>
            </p:cNvPr>
            <p:cNvSpPr/>
            <p:nvPr/>
          </p:nvSpPr>
          <p:spPr>
            <a:xfrm>
              <a:off x="54127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extrusionOk="0">
                  <a:moveTo>
                    <a:pt x="4533" y="1"/>
                  </a:moveTo>
                  <a:lnTo>
                    <a:pt x="4056" y="41"/>
                  </a:lnTo>
                  <a:lnTo>
                    <a:pt x="3579" y="80"/>
                  </a:lnTo>
                  <a:lnTo>
                    <a:pt x="3102" y="200"/>
                  </a:lnTo>
                  <a:lnTo>
                    <a:pt x="2585" y="359"/>
                  </a:lnTo>
                  <a:lnTo>
                    <a:pt x="2068" y="597"/>
                  </a:lnTo>
                  <a:lnTo>
                    <a:pt x="1551" y="955"/>
                  </a:lnTo>
                  <a:lnTo>
                    <a:pt x="1313" y="1154"/>
                  </a:lnTo>
                  <a:lnTo>
                    <a:pt x="1114" y="1353"/>
                  </a:lnTo>
                  <a:lnTo>
                    <a:pt x="876" y="1631"/>
                  </a:lnTo>
                  <a:lnTo>
                    <a:pt x="677" y="1909"/>
                  </a:lnTo>
                  <a:lnTo>
                    <a:pt x="478" y="2227"/>
                  </a:lnTo>
                  <a:lnTo>
                    <a:pt x="319" y="2585"/>
                  </a:lnTo>
                  <a:lnTo>
                    <a:pt x="160" y="2943"/>
                  </a:lnTo>
                  <a:lnTo>
                    <a:pt x="1" y="3380"/>
                  </a:lnTo>
                  <a:lnTo>
                    <a:pt x="1" y="3500"/>
                  </a:lnTo>
                  <a:lnTo>
                    <a:pt x="41" y="3619"/>
                  </a:lnTo>
                  <a:lnTo>
                    <a:pt x="120" y="3698"/>
                  </a:lnTo>
                  <a:lnTo>
                    <a:pt x="239" y="3738"/>
                  </a:lnTo>
                  <a:lnTo>
                    <a:pt x="319" y="3778"/>
                  </a:lnTo>
                  <a:lnTo>
                    <a:pt x="398" y="3738"/>
                  </a:lnTo>
                  <a:lnTo>
                    <a:pt x="478" y="3698"/>
                  </a:lnTo>
                  <a:lnTo>
                    <a:pt x="557" y="3619"/>
                  </a:lnTo>
                  <a:lnTo>
                    <a:pt x="597" y="3539"/>
                  </a:lnTo>
                  <a:lnTo>
                    <a:pt x="796" y="2943"/>
                  </a:lnTo>
                  <a:lnTo>
                    <a:pt x="1035" y="2426"/>
                  </a:lnTo>
                  <a:lnTo>
                    <a:pt x="1353" y="1989"/>
                  </a:lnTo>
                  <a:lnTo>
                    <a:pt x="1711" y="1591"/>
                  </a:lnTo>
                  <a:lnTo>
                    <a:pt x="2108" y="1273"/>
                  </a:lnTo>
                  <a:lnTo>
                    <a:pt x="2585" y="1035"/>
                  </a:lnTo>
                  <a:lnTo>
                    <a:pt x="3102" y="836"/>
                  </a:lnTo>
                  <a:lnTo>
                    <a:pt x="3659" y="677"/>
                  </a:lnTo>
                  <a:lnTo>
                    <a:pt x="4096" y="637"/>
                  </a:lnTo>
                  <a:lnTo>
                    <a:pt x="4931" y="637"/>
                  </a:lnTo>
                  <a:lnTo>
                    <a:pt x="5249" y="677"/>
                  </a:lnTo>
                  <a:lnTo>
                    <a:pt x="5766" y="756"/>
                  </a:lnTo>
                  <a:lnTo>
                    <a:pt x="5965" y="796"/>
                  </a:lnTo>
                  <a:lnTo>
                    <a:pt x="6084" y="796"/>
                  </a:lnTo>
                  <a:lnTo>
                    <a:pt x="6203" y="756"/>
                  </a:lnTo>
                  <a:lnTo>
                    <a:pt x="6283" y="677"/>
                  </a:lnTo>
                  <a:lnTo>
                    <a:pt x="6323" y="597"/>
                  </a:lnTo>
                  <a:lnTo>
                    <a:pt x="6362" y="478"/>
                  </a:lnTo>
                  <a:lnTo>
                    <a:pt x="6323" y="359"/>
                  </a:lnTo>
                  <a:lnTo>
                    <a:pt x="6243" y="279"/>
                  </a:lnTo>
                  <a:lnTo>
                    <a:pt x="6124" y="200"/>
                  </a:lnTo>
                  <a:lnTo>
                    <a:pt x="5885" y="160"/>
                  </a:lnTo>
                  <a:lnTo>
                    <a:pt x="5329" y="80"/>
                  </a:lnTo>
                  <a:lnTo>
                    <a:pt x="4971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3036;p104">
              <a:extLst>
                <a:ext uri="{FF2B5EF4-FFF2-40B4-BE49-F238E27FC236}">
                  <a16:creationId xmlns:a16="http://schemas.microsoft.com/office/drawing/2014/main" id="{52884A0E-E814-EFD4-D59E-CF0E596F3269}"/>
                </a:ext>
              </a:extLst>
            </p:cNvPr>
            <p:cNvSpPr/>
            <p:nvPr/>
          </p:nvSpPr>
          <p:spPr>
            <a:xfrm>
              <a:off x="5412775" y="2090625"/>
              <a:ext cx="159075" cy="94450"/>
            </a:xfrm>
            <a:custGeom>
              <a:avLst/>
              <a:gdLst/>
              <a:ahLst/>
              <a:cxnLst/>
              <a:rect l="l" t="t" r="r" b="b"/>
              <a:pathLst>
                <a:path w="6363" h="3778" fill="none" extrusionOk="0">
                  <a:moveTo>
                    <a:pt x="319" y="3778"/>
                  </a:moveTo>
                  <a:lnTo>
                    <a:pt x="319" y="3778"/>
                  </a:lnTo>
                  <a:lnTo>
                    <a:pt x="239" y="3738"/>
                  </a:lnTo>
                  <a:lnTo>
                    <a:pt x="239" y="3738"/>
                  </a:lnTo>
                  <a:lnTo>
                    <a:pt x="120" y="3698"/>
                  </a:lnTo>
                  <a:lnTo>
                    <a:pt x="41" y="3619"/>
                  </a:lnTo>
                  <a:lnTo>
                    <a:pt x="1" y="3500"/>
                  </a:lnTo>
                  <a:lnTo>
                    <a:pt x="1" y="3380"/>
                  </a:lnTo>
                  <a:lnTo>
                    <a:pt x="1" y="3380"/>
                  </a:lnTo>
                  <a:lnTo>
                    <a:pt x="160" y="2943"/>
                  </a:lnTo>
                  <a:lnTo>
                    <a:pt x="319" y="2585"/>
                  </a:lnTo>
                  <a:lnTo>
                    <a:pt x="478" y="2227"/>
                  </a:lnTo>
                  <a:lnTo>
                    <a:pt x="677" y="1909"/>
                  </a:lnTo>
                  <a:lnTo>
                    <a:pt x="876" y="1631"/>
                  </a:lnTo>
                  <a:lnTo>
                    <a:pt x="1114" y="1353"/>
                  </a:lnTo>
                  <a:lnTo>
                    <a:pt x="1313" y="1154"/>
                  </a:lnTo>
                  <a:lnTo>
                    <a:pt x="1551" y="955"/>
                  </a:lnTo>
                  <a:lnTo>
                    <a:pt x="2068" y="597"/>
                  </a:lnTo>
                  <a:lnTo>
                    <a:pt x="2585" y="359"/>
                  </a:lnTo>
                  <a:lnTo>
                    <a:pt x="3102" y="200"/>
                  </a:lnTo>
                  <a:lnTo>
                    <a:pt x="3579" y="80"/>
                  </a:lnTo>
                  <a:lnTo>
                    <a:pt x="3579" y="80"/>
                  </a:lnTo>
                  <a:lnTo>
                    <a:pt x="4056" y="41"/>
                  </a:lnTo>
                  <a:lnTo>
                    <a:pt x="4533" y="1"/>
                  </a:lnTo>
                  <a:lnTo>
                    <a:pt x="4971" y="41"/>
                  </a:lnTo>
                  <a:lnTo>
                    <a:pt x="5329" y="80"/>
                  </a:lnTo>
                  <a:lnTo>
                    <a:pt x="5885" y="160"/>
                  </a:lnTo>
                  <a:lnTo>
                    <a:pt x="6124" y="200"/>
                  </a:lnTo>
                  <a:lnTo>
                    <a:pt x="6124" y="200"/>
                  </a:lnTo>
                  <a:lnTo>
                    <a:pt x="6243" y="279"/>
                  </a:lnTo>
                  <a:lnTo>
                    <a:pt x="6323" y="359"/>
                  </a:lnTo>
                  <a:lnTo>
                    <a:pt x="6362" y="478"/>
                  </a:lnTo>
                  <a:lnTo>
                    <a:pt x="6323" y="597"/>
                  </a:lnTo>
                  <a:lnTo>
                    <a:pt x="6323" y="597"/>
                  </a:lnTo>
                  <a:lnTo>
                    <a:pt x="6283" y="677"/>
                  </a:lnTo>
                  <a:lnTo>
                    <a:pt x="6203" y="756"/>
                  </a:lnTo>
                  <a:lnTo>
                    <a:pt x="6084" y="796"/>
                  </a:lnTo>
                  <a:lnTo>
                    <a:pt x="5965" y="796"/>
                  </a:lnTo>
                  <a:lnTo>
                    <a:pt x="5965" y="796"/>
                  </a:lnTo>
                  <a:lnTo>
                    <a:pt x="5766" y="756"/>
                  </a:lnTo>
                  <a:lnTo>
                    <a:pt x="5249" y="677"/>
                  </a:lnTo>
                  <a:lnTo>
                    <a:pt x="4931" y="637"/>
                  </a:lnTo>
                  <a:lnTo>
                    <a:pt x="4533" y="637"/>
                  </a:lnTo>
                  <a:lnTo>
                    <a:pt x="4096" y="637"/>
                  </a:lnTo>
                  <a:lnTo>
                    <a:pt x="3659" y="677"/>
                  </a:lnTo>
                  <a:lnTo>
                    <a:pt x="3659" y="677"/>
                  </a:lnTo>
                  <a:lnTo>
                    <a:pt x="3102" y="836"/>
                  </a:lnTo>
                  <a:lnTo>
                    <a:pt x="2585" y="1035"/>
                  </a:lnTo>
                  <a:lnTo>
                    <a:pt x="2108" y="1273"/>
                  </a:lnTo>
                  <a:lnTo>
                    <a:pt x="1711" y="1591"/>
                  </a:lnTo>
                  <a:lnTo>
                    <a:pt x="1353" y="1989"/>
                  </a:lnTo>
                  <a:lnTo>
                    <a:pt x="1035" y="2426"/>
                  </a:lnTo>
                  <a:lnTo>
                    <a:pt x="796" y="2943"/>
                  </a:lnTo>
                  <a:lnTo>
                    <a:pt x="597" y="3539"/>
                  </a:lnTo>
                  <a:lnTo>
                    <a:pt x="597" y="3539"/>
                  </a:lnTo>
                  <a:lnTo>
                    <a:pt x="557" y="3619"/>
                  </a:lnTo>
                  <a:lnTo>
                    <a:pt x="478" y="3698"/>
                  </a:lnTo>
                  <a:lnTo>
                    <a:pt x="398" y="3738"/>
                  </a:lnTo>
                  <a:lnTo>
                    <a:pt x="319" y="3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3037;p104">
              <a:extLst>
                <a:ext uri="{FF2B5EF4-FFF2-40B4-BE49-F238E27FC236}">
                  <a16:creationId xmlns:a16="http://schemas.microsoft.com/office/drawing/2014/main" id="{563A5B50-C6A9-D02A-2EA7-FA2F9E6E2F4D}"/>
                </a:ext>
              </a:extLst>
            </p:cNvPr>
            <p:cNvSpPr/>
            <p:nvPr/>
          </p:nvSpPr>
          <p:spPr>
            <a:xfrm>
              <a:off x="5447575" y="1831200"/>
              <a:ext cx="453275" cy="301200"/>
            </a:xfrm>
            <a:custGeom>
              <a:avLst/>
              <a:gdLst/>
              <a:ahLst/>
              <a:cxnLst/>
              <a:rect l="l" t="t" r="r" b="b"/>
              <a:pathLst>
                <a:path w="18131" h="12048" extrusionOk="0">
                  <a:moveTo>
                    <a:pt x="9066" y="1"/>
                  </a:moveTo>
                  <a:lnTo>
                    <a:pt x="8310" y="40"/>
                  </a:lnTo>
                  <a:lnTo>
                    <a:pt x="7555" y="80"/>
                  </a:lnTo>
                  <a:lnTo>
                    <a:pt x="6799" y="200"/>
                  </a:lnTo>
                  <a:lnTo>
                    <a:pt x="6044" y="359"/>
                  </a:lnTo>
                  <a:lnTo>
                    <a:pt x="5328" y="557"/>
                  </a:lnTo>
                  <a:lnTo>
                    <a:pt x="4652" y="796"/>
                  </a:lnTo>
                  <a:lnTo>
                    <a:pt x="4016" y="1074"/>
                  </a:lnTo>
                  <a:lnTo>
                    <a:pt x="3380" y="1392"/>
                  </a:lnTo>
                  <a:lnTo>
                    <a:pt x="2784" y="1750"/>
                  </a:lnTo>
                  <a:lnTo>
                    <a:pt x="2227" y="2187"/>
                  </a:lnTo>
                  <a:lnTo>
                    <a:pt x="1750" y="2625"/>
                  </a:lnTo>
                  <a:lnTo>
                    <a:pt x="1312" y="3142"/>
                  </a:lnTo>
                  <a:lnTo>
                    <a:pt x="955" y="3698"/>
                  </a:lnTo>
                  <a:lnTo>
                    <a:pt x="637" y="4255"/>
                  </a:lnTo>
                  <a:lnTo>
                    <a:pt x="358" y="4891"/>
                  </a:lnTo>
                  <a:lnTo>
                    <a:pt x="199" y="5567"/>
                  </a:lnTo>
                  <a:lnTo>
                    <a:pt x="80" y="6442"/>
                  </a:lnTo>
                  <a:lnTo>
                    <a:pt x="0" y="7197"/>
                  </a:lnTo>
                  <a:lnTo>
                    <a:pt x="0" y="7913"/>
                  </a:lnTo>
                  <a:lnTo>
                    <a:pt x="80" y="8549"/>
                  </a:lnTo>
                  <a:lnTo>
                    <a:pt x="159" y="8867"/>
                  </a:lnTo>
                  <a:lnTo>
                    <a:pt x="279" y="9145"/>
                  </a:lnTo>
                  <a:lnTo>
                    <a:pt x="398" y="9424"/>
                  </a:lnTo>
                  <a:lnTo>
                    <a:pt x="517" y="9702"/>
                  </a:lnTo>
                  <a:lnTo>
                    <a:pt x="676" y="9940"/>
                  </a:lnTo>
                  <a:lnTo>
                    <a:pt x="875" y="10139"/>
                  </a:lnTo>
                  <a:lnTo>
                    <a:pt x="1074" y="10378"/>
                  </a:lnTo>
                  <a:lnTo>
                    <a:pt x="1312" y="10577"/>
                  </a:lnTo>
                  <a:lnTo>
                    <a:pt x="1591" y="10775"/>
                  </a:lnTo>
                  <a:lnTo>
                    <a:pt x="1869" y="10934"/>
                  </a:lnTo>
                  <a:lnTo>
                    <a:pt x="2545" y="11253"/>
                  </a:lnTo>
                  <a:lnTo>
                    <a:pt x="3300" y="11491"/>
                  </a:lnTo>
                  <a:lnTo>
                    <a:pt x="4215" y="11690"/>
                  </a:lnTo>
                  <a:lnTo>
                    <a:pt x="5209" y="11849"/>
                  </a:lnTo>
                  <a:lnTo>
                    <a:pt x="6362" y="11968"/>
                  </a:lnTo>
                  <a:lnTo>
                    <a:pt x="7634" y="12008"/>
                  </a:lnTo>
                  <a:lnTo>
                    <a:pt x="9066" y="12048"/>
                  </a:lnTo>
                  <a:lnTo>
                    <a:pt x="10457" y="12008"/>
                  </a:lnTo>
                  <a:lnTo>
                    <a:pt x="11769" y="11968"/>
                  </a:lnTo>
                  <a:lnTo>
                    <a:pt x="12882" y="11849"/>
                  </a:lnTo>
                  <a:lnTo>
                    <a:pt x="13916" y="11690"/>
                  </a:lnTo>
                  <a:lnTo>
                    <a:pt x="14791" y="11491"/>
                  </a:lnTo>
                  <a:lnTo>
                    <a:pt x="15586" y="11253"/>
                  </a:lnTo>
                  <a:lnTo>
                    <a:pt x="16222" y="10934"/>
                  </a:lnTo>
                  <a:lnTo>
                    <a:pt x="16540" y="10775"/>
                  </a:lnTo>
                  <a:lnTo>
                    <a:pt x="16779" y="10577"/>
                  </a:lnTo>
                  <a:lnTo>
                    <a:pt x="17017" y="10378"/>
                  </a:lnTo>
                  <a:lnTo>
                    <a:pt x="17256" y="10139"/>
                  </a:lnTo>
                  <a:lnTo>
                    <a:pt x="17415" y="9940"/>
                  </a:lnTo>
                  <a:lnTo>
                    <a:pt x="17614" y="9702"/>
                  </a:lnTo>
                  <a:lnTo>
                    <a:pt x="17733" y="9424"/>
                  </a:lnTo>
                  <a:lnTo>
                    <a:pt x="17852" y="9145"/>
                  </a:lnTo>
                  <a:lnTo>
                    <a:pt x="17932" y="8867"/>
                  </a:lnTo>
                  <a:lnTo>
                    <a:pt x="18011" y="8549"/>
                  </a:lnTo>
                  <a:lnTo>
                    <a:pt x="18131" y="7913"/>
                  </a:lnTo>
                  <a:lnTo>
                    <a:pt x="18131" y="7197"/>
                  </a:lnTo>
                  <a:lnTo>
                    <a:pt x="18051" y="6442"/>
                  </a:lnTo>
                  <a:lnTo>
                    <a:pt x="17932" y="5567"/>
                  </a:lnTo>
                  <a:lnTo>
                    <a:pt x="17733" y="4891"/>
                  </a:lnTo>
                  <a:lnTo>
                    <a:pt x="17495" y="4255"/>
                  </a:lnTo>
                  <a:lnTo>
                    <a:pt x="17176" y="3698"/>
                  </a:lnTo>
                  <a:lnTo>
                    <a:pt x="16819" y="3142"/>
                  </a:lnTo>
                  <a:lnTo>
                    <a:pt x="16381" y="2625"/>
                  </a:lnTo>
                  <a:lnTo>
                    <a:pt x="15864" y="2187"/>
                  </a:lnTo>
                  <a:lnTo>
                    <a:pt x="15348" y="1790"/>
                  </a:lnTo>
                  <a:lnTo>
                    <a:pt x="14751" y="1392"/>
                  </a:lnTo>
                  <a:lnTo>
                    <a:pt x="14115" y="1074"/>
                  </a:lnTo>
                  <a:lnTo>
                    <a:pt x="13479" y="796"/>
                  </a:lnTo>
                  <a:lnTo>
                    <a:pt x="12763" y="557"/>
                  </a:lnTo>
                  <a:lnTo>
                    <a:pt x="12047" y="359"/>
                  </a:lnTo>
                  <a:lnTo>
                    <a:pt x="11332" y="200"/>
                  </a:lnTo>
                  <a:lnTo>
                    <a:pt x="10576" y="80"/>
                  </a:lnTo>
                  <a:lnTo>
                    <a:pt x="9821" y="40"/>
                  </a:lnTo>
                  <a:lnTo>
                    <a:pt x="9066" y="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3038;p104">
              <a:extLst>
                <a:ext uri="{FF2B5EF4-FFF2-40B4-BE49-F238E27FC236}">
                  <a16:creationId xmlns:a16="http://schemas.microsoft.com/office/drawing/2014/main" id="{3A14871E-97DE-9090-9572-5468DF8CB2A3}"/>
                </a:ext>
              </a:extLst>
            </p:cNvPr>
            <p:cNvSpPr/>
            <p:nvPr/>
          </p:nvSpPr>
          <p:spPr>
            <a:xfrm>
              <a:off x="5447575" y="1831200"/>
              <a:ext cx="453275" cy="301200"/>
            </a:xfrm>
            <a:custGeom>
              <a:avLst/>
              <a:gdLst/>
              <a:ahLst/>
              <a:cxnLst/>
              <a:rect l="l" t="t" r="r" b="b"/>
              <a:pathLst>
                <a:path w="18131" h="12048" fill="none" extrusionOk="0">
                  <a:moveTo>
                    <a:pt x="17932" y="5567"/>
                  </a:moveTo>
                  <a:lnTo>
                    <a:pt x="17932" y="5567"/>
                  </a:lnTo>
                  <a:lnTo>
                    <a:pt x="17733" y="4891"/>
                  </a:lnTo>
                  <a:lnTo>
                    <a:pt x="17495" y="4255"/>
                  </a:lnTo>
                  <a:lnTo>
                    <a:pt x="17176" y="3698"/>
                  </a:lnTo>
                  <a:lnTo>
                    <a:pt x="16819" y="3142"/>
                  </a:lnTo>
                  <a:lnTo>
                    <a:pt x="16381" y="2625"/>
                  </a:lnTo>
                  <a:lnTo>
                    <a:pt x="15864" y="2187"/>
                  </a:lnTo>
                  <a:lnTo>
                    <a:pt x="15348" y="1790"/>
                  </a:lnTo>
                  <a:lnTo>
                    <a:pt x="14751" y="1392"/>
                  </a:lnTo>
                  <a:lnTo>
                    <a:pt x="14115" y="1074"/>
                  </a:lnTo>
                  <a:lnTo>
                    <a:pt x="13479" y="796"/>
                  </a:lnTo>
                  <a:lnTo>
                    <a:pt x="12763" y="557"/>
                  </a:lnTo>
                  <a:lnTo>
                    <a:pt x="12047" y="359"/>
                  </a:lnTo>
                  <a:lnTo>
                    <a:pt x="11332" y="200"/>
                  </a:lnTo>
                  <a:lnTo>
                    <a:pt x="10576" y="80"/>
                  </a:lnTo>
                  <a:lnTo>
                    <a:pt x="9821" y="40"/>
                  </a:lnTo>
                  <a:lnTo>
                    <a:pt x="9066" y="1"/>
                  </a:lnTo>
                  <a:lnTo>
                    <a:pt x="8310" y="40"/>
                  </a:lnTo>
                  <a:lnTo>
                    <a:pt x="7555" y="80"/>
                  </a:lnTo>
                  <a:lnTo>
                    <a:pt x="6799" y="200"/>
                  </a:lnTo>
                  <a:lnTo>
                    <a:pt x="6044" y="359"/>
                  </a:lnTo>
                  <a:lnTo>
                    <a:pt x="5328" y="557"/>
                  </a:lnTo>
                  <a:lnTo>
                    <a:pt x="4652" y="796"/>
                  </a:lnTo>
                  <a:lnTo>
                    <a:pt x="4016" y="1074"/>
                  </a:lnTo>
                  <a:lnTo>
                    <a:pt x="3380" y="1392"/>
                  </a:lnTo>
                  <a:lnTo>
                    <a:pt x="2784" y="1750"/>
                  </a:lnTo>
                  <a:lnTo>
                    <a:pt x="2227" y="2187"/>
                  </a:lnTo>
                  <a:lnTo>
                    <a:pt x="1750" y="2625"/>
                  </a:lnTo>
                  <a:lnTo>
                    <a:pt x="1312" y="3142"/>
                  </a:lnTo>
                  <a:lnTo>
                    <a:pt x="955" y="3698"/>
                  </a:lnTo>
                  <a:lnTo>
                    <a:pt x="637" y="4255"/>
                  </a:lnTo>
                  <a:lnTo>
                    <a:pt x="358" y="4891"/>
                  </a:lnTo>
                  <a:lnTo>
                    <a:pt x="199" y="5567"/>
                  </a:lnTo>
                  <a:lnTo>
                    <a:pt x="199" y="5567"/>
                  </a:lnTo>
                  <a:lnTo>
                    <a:pt x="80" y="6442"/>
                  </a:lnTo>
                  <a:lnTo>
                    <a:pt x="0" y="7197"/>
                  </a:lnTo>
                  <a:lnTo>
                    <a:pt x="0" y="7913"/>
                  </a:lnTo>
                  <a:lnTo>
                    <a:pt x="80" y="8549"/>
                  </a:lnTo>
                  <a:lnTo>
                    <a:pt x="159" y="8867"/>
                  </a:lnTo>
                  <a:lnTo>
                    <a:pt x="279" y="9145"/>
                  </a:lnTo>
                  <a:lnTo>
                    <a:pt x="398" y="9424"/>
                  </a:lnTo>
                  <a:lnTo>
                    <a:pt x="517" y="9702"/>
                  </a:lnTo>
                  <a:lnTo>
                    <a:pt x="676" y="9940"/>
                  </a:lnTo>
                  <a:lnTo>
                    <a:pt x="875" y="10139"/>
                  </a:lnTo>
                  <a:lnTo>
                    <a:pt x="1074" y="10378"/>
                  </a:lnTo>
                  <a:lnTo>
                    <a:pt x="1312" y="10577"/>
                  </a:lnTo>
                  <a:lnTo>
                    <a:pt x="1591" y="10775"/>
                  </a:lnTo>
                  <a:lnTo>
                    <a:pt x="1869" y="10934"/>
                  </a:lnTo>
                  <a:lnTo>
                    <a:pt x="2545" y="11253"/>
                  </a:lnTo>
                  <a:lnTo>
                    <a:pt x="3300" y="11491"/>
                  </a:lnTo>
                  <a:lnTo>
                    <a:pt x="4215" y="11690"/>
                  </a:lnTo>
                  <a:lnTo>
                    <a:pt x="5209" y="11849"/>
                  </a:lnTo>
                  <a:lnTo>
                    <a:pt x="6362" y="11968"/>
                  </a:lnTo>
                  <a:lnTo>
                    <a:pt x="7634" y="12008"/>
                  </a:lnTo>
                  <a:lnTo>
                    <a:pt x="9066" y="12048"/>
                  </a:lnTo>
                  <a:lnTo>
                    <a:pt x="9066" y="12048"/>
                  </a:lnTo>
                  <a:lnTo>
                    <a:pt x="10457" y="12008"/>
                  </a:lnTo>
                  <a:lnTo>
                    <a:pt x="11769" y="11968"/>
                  </a:lnTo>
                  <a:lnTo>
                    <a:pt x="12882" y="11849"/>
                  </a:lnTo>
                  <a:lnTo>
                    <a:pt x="13916" y="11690"/>
                  </a:lnTo>
                  <a:lnTo>
                    <a:pt x="14791" y="11491"/>
                  </a:lnTo>
                  <a:lnTo>
                    <a:pt x="15586" y="11253"/>
                  </a:lnTo>
                  <a:lnTo>
                    <a:pt x="16222" y="10934"/>
                  </a:lnTo>
                  <a:lnTo>
                    <a:pt x="16540" y="10775"/>
                  </a:lnTo>
                  <a:lnTo>
                    <a:pt x="16779" y="10577"/>
                  </a:lnTo>
                  <a:lnTo>
                    <a:pt x="17017" y="10378"/>
                  </a:lnTo>
                  <a:lnTo>
                    <a:pt x="17256" y="10139"/>
                  </a:lnTo>
                  <a:lnTo>
                    <a:pt x="17415" y="9940"/>
                  </a:lnTo>
                  <a:lnTo>
                    <a:pt x="17614" y="9702"/>
                  </a:lnTo>
                  <a:lnTo>
                    <a:pt x="17733" y="9424"/>
                  </a:lnTo>
                  <a:lnTo>
                    <a:pt x="17852" y="9145"/>
                  </a:lnTo>
                  <a:lnTo>
                    <a:pt x="17932" y="8867"/>
                  </a:lnTo>
                  <a:lnTo>
                    <a:pt x="18011" y="8549"/>
                  </a:lnTo>
                  <a:lnTo>
                    <a:pt x="18131" y="7913"/>
                  </a:lnTo>
                  <a:lnTo>
                    <a:pt x="18131" y="7197"/>
                  </a:lnTo>
                  <a:lnTo>
                    <a:pt x="18051" y="6442"/>
                  </a:lnTo>
                  <a:lnTo>
                    <a:pt x="17932" y="55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3039;p104">
              <a:extLst>
                <a:ext uri="{FF2B5EF4-FFF2-40B4-BE49-F238E27FC236}">
                  <a16:creationId xmlns:a16="http://schemas.microsoft.com/office/drawing/2014/main" id="{3B14F8C4-F488-27F4-40D1-4D8F56BD7602}"/>
                </a:ext>
              </a:extLst>
            </p:cNvPr>
            <p:cNvSpPr/>
            <p:nvPr/>
          </p:nvSpPr>
          <p:spPr>
            <a:xfrm>
              <a:off x="5666250" y="1969375"/>
              <a:ext cx="229625" cy="163025"/>
            </a:xfrm>
            <a:custGeom>
              <a:avLst/>
              <a:gdLst/>
              <a:ahLst/>
              <a:cxnLst/>
              <a:rect l="l" t="t" r="r" b="b"/>
              <a:pathLst>
                <a:path w="9185" h="6521" extrusionOk="0">
                  <a:moveTo>
                    <a:pt x="279" y="6521"/>
                  </a:moveTo>
                  <a:lnTo>
                    <a:pt x="279" y="6521"/>
                  </a:lnTo>
                  <a:lnTo>
                    <a:pt x="279" y="6521"/>
                  </a:lnTo>
                  <a:lnTo>
                    <a:pt x="279" y="6521"/>
                  </a:lnTo>
                  <a:lnTo>
                    <a:pt x="279" y="6521"/>
                  </a:lnTo>
                  <a:close/>
                  <a:moveTo>
                    <a:pt x="239" y="6521"/>
                  </a:moveTo>
                  <a:lnTo>
                    <a:pt x="239" y="6521"/>
                  </a:lnTo>
                  <a:lnTo>
                    <a:pt x="279" y="6521"/>
                  </a:lnTo>
                  <a:lnTo>
                    <a:pt x="279" y="6521"/>
                  </a:lnTo>
                  <a:lnTo>
                    <a:pt x="239" y="6521"/>
                  </a:lnTo>
                  <a:close/>
                  <a:moveTo>
                    <a:pt x="199" y="6521"/>
                  </a:moveTo>
                  <a:lnTo>
                    <a:pt x="199" y="6521"/>
                  </a:lnTo>
                  <a:lnTo>
                    <a:pt x="199" y="6521"/>
                  </a:lnTo>
                  <a:lnTo>
                    <a:pt x="199" y="6521"/>
                  </a:lnTo>
                  <a:lnTo>
                    <a:pt x="199" y="6521"/>
                  </a:lnTo>
                  <a:close/>
                  <a:moveTo>
                    <a:pt x="160" y="6521"/>
                  </a:moveTo>
                  <a:lnTo>
                    <a:pt x="160" y="6521"/>
                  </a:lnTo>
                  <a:lnTo>
                    <a:pt x="160" y="6521"/>
                  </a:lnTo>
                  <a:lnTo>
                    <a:pt x="160" y="6521"/>
                  </a:lnTo>
                  <a:lnTo>
                    <a:pt x="160" y="6521"/>
                  </a:lnTo>
                  <a:close/>
                  <a:moveTo>
                    <a:pt x="120" y="6521"/>
                  </a:move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close/>
                  <a:moveTo>
                    <a:pt x="120" y="6521"/>
                  </a:move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lnTo>
                    <a:pt x="120" y="6521"/>
                  </a:lnTo>
                  <a:close/>
                  <a:moveTo>
                    <a:pt x="80" y="6521"/>
                  </a:moveTo>
                  <a:lnTo>
                    <a:pt x="80" y="6521"/>
                  </a:lnTo>
                  <a:lnTo>
                    <a:pt x="80" y="6521"/>
                  </a:lnTo>
                  <a:lnTo>
                    <a:pt x="80" y="6521"/>
                  </a:lnTo>
                  <a:lnTo>
                    <a:pt x="80" y="6521"/>
                  </a:lnTo>
                  <a:close/>
                  <a:moveTo>
                    <a:pt x="40" y="6521"/>
                  </a:moveTo>
                  <a:lnTo>
                    <a:pt x="40" y="6521"/>
                  </a:lnTo>
                  <a:lnTo>
                    <a:pt x="40" y="6521"/>
                  </a:lnTo>
                  <a:lnTo>
                    <a:pt x="40" y="6521"/>
                  </a:lnTo>
                  <a:lnTo>
                    <a:pt x="40" y="6521"/>
                  </a:lnTo>
                  <a:close/>
                  <a:moveTo>
                    <a:pt x="0" y="6521"/>
                  </a:moveTo>
                  <a:lnTo>
                    <a:pt x="0" y="6521"/>
                  </a:lnTo>
                  <a:lnTo>
                    <a:pt x="0" y="6521"/>
                  </a:lnTo>
                  <a:lnTo>
                    <a:pt x="0" y="6521"/>
                  </a:lnTo>
                  <a:close/>
                  <a:moveTo>
                    <a:pt x="9185" y="40"/>
                  </a:moveTo>
                  <a:lnTo>
                    <a:pt x="9185" y="40"/>
                  </a:lnTo>
                  <a:lnTo>
                    <a:pt x="9185" y="40"/>
                  </a:lnTo>
                  <a:lnTo>
                    <a:pt x="9185" y="40"/>
                  </a:lnTo>
                  <a:lnTo>
                    <a:pt x="9185" y="40"/>
                  </a:lnTo>
                  <a:close/>
                  <a:moveTo>
                    <a:pt x="9145" y="0"/>
                  </a:move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close/>
                  <a:moveTo>
                    <a:pt x="9145" y="0"/>
                  </a:move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lnTo>
                    <a:pt x="9145" y="0"/>
                  </a:lnTo>
                  <a:close/>
                </a:path>
              </a:pathLst>
            </a:custGeom>
            <a:solidFill>
              <a:srgbClr val="FDD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3040;p104">
              <a:extLst>
                <a:ext uri="{FF2B5EF4-FFF2-40B4-BE49-F238E27FC236}">
                  <a16:creationId xmlns:a16="http://schemas.microsoft.com/office/drawing/2014/main" id="{2DECDB82-B5FD-7BE9-84FB-BE1EBD423E0A}"/>
                </a:ext>
              </a:extLst>
            </p:cNvPr>
            <p:cNvSpPr/>
            <p:nvPr/>
          </p:nvSpPr>
          <p:spPr>
            <a:xfrm>
              <a:off x="567320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3041;p104">
              <a:extLst>
                <a:ext uri="{FF2B5EF4-FFF2-40B4-BE49-F238E27FC236}">
                  <a16:creationId xmlns:a16="http://schemas.microsoft.com/office/drawing/2014/main" id="{6F5F1925-5BB6-899E-8DAA-A5611A5A7C0E}"/>
                </a:ext>
              </a:extLst>
            </p:cNvPr>
            <p:cNvSpPr/>
            <p:nvPr/>
          </p:nvSpPr>
          <p:spPr>
            <a:xfrm>
              <a:off x="5672225" y="2132375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3042;p104">
              <a:extLst>
                <a:ext uri="{FF2B5EF4-FFF2-40B4-BE49-F238E27FC236}">
                  <a16:creationId xmlns:a16="http://schemas.microsoft.com/office/drawing/2014/main" id="{A056E354-781F-E4D4-846C-95988EBEAD06}"/>
                </a:ext>
              </a:extLst>
            </p:cNvPr>
            <p:cNvSpPr/>
            <p:nvPr/>
          </p:nvSpPr>
          <p:spPr>
            <a:xfrm>
              <a:off x="5671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3043;p104">
              <a:extLst>
                <a:ext uri="{FF2B5EF4-FFF2-40B4-BE49-F238E27FC236}">
                  <a16:creationId xmlns:a16="http://schemas.microsoft.com/office/drawing/2014/main" id="{33186FBB-09F2-6B62-89B0-F419AE35DBB5}"/>
                </a:ext>
              </a:extLst>
            </p:cNvPr>
            <p:cNvSpPr/>
            <p:nvPr/>
          </p:nvSpPr>
          <p:spPr>
            <a:xfrm>
              <a:off x="5670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3044;p104">
              <a:extLst>
                <a:ext uri="{FF2B5EF4-FFF2-40B4-BE49-F238E27FC236}">
                  <a16:creationId xmlns:a16="http://schemas.microsoft.com/office/drawing/2014/main" id="{FD0474AB-1F5E-06DC-D237-FD364FA9C300}"/>
                </a:ext>
              </a:extLst>
            </p:cNvPr>
            <p:cNvSpPr/>
            <p:nvPr/>
          </p:nvSpPr>
          <p:spPr>
            <a:xfrm>
              <a:off x="5669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3045;p104">
              <a:extLst>
                <a:ext uri="{FF2B5EF4-FFF2-40B4-BE49-F238E27FC236}">
                  <a16:creationId xmlns:a16="http://schemas.microsoft.com/office/drawing/2014/main" id="{E8C8FD96-1042-31B2-829A-ED5B28B0CAF2}"/>
                </a:ext>
              </a:extLst>
            </p:cNvPr>
            <p:cNvSpPr/>
            <p:nvPr/>
          </p:nvSpPr>
          <p:spPr>
            <a:xfrm>
              <a:off x="5669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3046;p104">
              <a:extLst>
                <a:ext uri="{FF2B5EF4-FFF2-40B4-BE49-F238E27FC236}">
                  <a16:creationId xmlns:a16="http://schemas.microsoft.com/office/drawing/2014/main" id="{2928986B-8BD3-4000-4394-41E6D6EFC447}"/>
                </a:ext>
              </a:extLst>
            </p:cNvPr>
            <p:cNvSpPr/>
            <p:nvPr/>
          </p:nvSpPr>
          <p:spPr>
            <a:xfrm>
              <a:off x="5668225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3047;p104">
              <a:extLst>
                <a:ext uri="{FF2B5EF4-FFF2-40B4-BE49-F238E27FC236}">
                  <a16:creationId xmlns:a16="http://schemas.microsoft.com/office/drawing/2014/main" id="{728748B9-93CA-E5F5-64E7-2765D9CA7CC7}"/>
                </a:ext>
              </a:extLst>
            </p:cNvPr>
            <p:cNvSpPr/>
            <p:nvPr/>
          </p:nvSpPr>
          <p:spPr>
            <a:xfrm>
              <a:off x="566725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3048;p104">
              <a:extLst>
                <a:ext uri="{FF2B5EF4-FFF2-40B4-BE49-F238E27FC236}">
                  <a16:creationId xmlns:a16="http://schemas.microsoft.com/office/drawing/2014/main" id="{F3BCF57A-8F58-BEBB-E829-6163CFC6A2C8}"/>
                </a:ext>
              </a:extLst>
            </p:cNvPr>
            <p:cNvSpPr/>
            <p:nvPr/>
          </p:nvSpPr>
          <p:spPr>
            <a:xfrm>
              <a:off x="5666250" y="2132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3049;p104">
              <a:extLst>
                <a:ext uri="{FF2B5EF4-FFF2-40B4-BE49-F238E27FC236}">
                  <a16:creationId xmlns:a16="http://schemas.microsoft.com/office/drawing/2014/main" id="{39A97BA1-5DDA-6E2B-0891-20D172D75A10}"/>
                </a:ext>
              </a:extLst>
            </p:cNvPr>
            <p:cNvSpPr/>
            <p:nvPr/>
          </p:nvSpPr>
          <p:spPr>
            <a:xfrm>
              <a:off x="5895850" y="197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3050;p104">
              <a:extLst>
                <a:ext uri="{FF2B5EF4-FFF2-40B4-BE49-F238E27FC236}">
                  <a16:creationId xmlns:a16="http://schemas.microsoft.com/office/drawing/2014/main" id="{FC9B5A3F-903E-2CCA-3C77-AD097FBF584D}"/>
                </a:ext>
              </a:extLst>
            </p:cNvPr>
            <p:cNvSpPr/>
            <p:nvPr/>
          </p:nvSpPr>
          <p:spPr>
            <a:xfrm>
              <a:off x="5894875" y="19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3051;p104">
              <a:extLst>
                <a:ext uri="{FF2B5EF4-FFF2-40B4-BE49-F238E27FC236}">
                  <a16:creationId xmlns:a16="http://schemas.microsoft.com/office/drawing/2014/main" id="{7F87D53E-7D66-78D1-02B0-235ED31847AA}"/>
                </a:ext>
              </a:extLst>
            </p:cNvPr>
            <p:cNvSpPr/>
            <p:nvPr/>
          </p:nvSpPr>
          <p:spPr>
            <a:xfrm>
              <a:off x="5894875" y="19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3052;p104">
              <a:extLst>
                <a:ext uri="{FF2B5EF4-FFF2-40B4-BE49-F238E27FC236}">
                  <a16:creationId xmlns:a16="http://schemas.microsoft.com/office/drawing/2014/main" id="{5010CDF4-F65C-2417-D2C0-4E082BAE618F}"/>
                </a:ext>
              </a:extLst>
            </p:cNvPr>
            <p:cNvSpPr/>
            <p:nvPr/>
          </p:nvSpPr>
          <p:spPr>
            <a:xfrm>
              <a:off x="5457525" y="1882900"/>
              <a:ext cx="443325" cy="249500"/>
            </a:xfrm>
            <a:custGeom>
              <a:avLst/>
              <a:gdLst/>
              <a:ahLst/>
              <a:cxnLst/>
              <a:rect l="l" t="t" r="r" b="b"/>
              <a:pathLst>
                <a:path w="17733" h="9980" extrusionOk="0">
                  <a:moveTo>
                    <a:pt x="15347" y="0"/>
                  </a:moveTo>
                  <a:lnTo>
                    <a:pt x="15665" y="517"/>
                  </a:lnTo>
                  <a:lnTo>
                    <a:pt x="15904" y="1034"/>
                  </a:lnTo>
                  <a:lnTo>
                    <a:pt x="16103" y="1591"/>
                  </a:lnTo>
                  <a:lnTo>
                    <a:pt x="16262" y="2147"/>
                  </a:lnTo>
                  <a:lnTo>
                    <a:pt x="16381" y="3022"/>
                  </a:lnTo>
                  <a:lnTo>
                    <a:pt x="16460" y="3777"/>
                  </a:lnTo>
                  <a:lnTo>
                    <a:pt x="16460" y="4493"/>
                  </a:lnTo>
                  <a:lnTo>
                    <a:pt x="16341" y="5129"/>
                  </a:lnTo>
                  <a:lnTo>
                    <a:pt x="16301" y="5447"/>
                  </a:lnTo>
                  <a:lnTo>
                    <a:pt x="16182" y="5725"/>
                  </a:lnTo>
                  <a:lnTo>
                    <a:pt x="16063" y="6004"/>
                  </a:lnTo>
                  <a:lnTo>
                    <a:pt x="15944" y="6282"/>
                  </a:lnTo>
                  <a:lnTo>
                    <a:pt x="15745" y="6521"/>
                  </a:lnTo>
                  <a:lnTo>
                    <a:pt x="15586" y="6719"/>
                  </a:lnTo>
                  <a:lnTo>
                    <a:pt x="15347" y="6958"/>
                  </a:lnTo>
                  <a:lnTo>
                    <a:pt x="15109" y="7157"/>
                  </a:lnTo>
                  <a:lnTo>
                    <a:pt x="14870" y="7356"/>
                  </a:lnTo>
                  <a:lnTo>
                    <a:pt x="14592" y="7515"/>
                  </a:lnTo>
                  <a:lnTo>
                    <a:pt x="13916" y="7833"/>
                  </a:lnTo>
                  <a:lnTo>
                    <a:pt x="13121" y="8071"/>
                  </a:lnTo>
                  <a:lnTo>
                    <a:pt x="12246" y="8270"/>
                  </a:lnTo>
                  <a:lnTo>
                    <a:pt x="11212" y="8429"/>
                  </a:lnTo>
                  <a:lnTo>
                    <a:pt x="10099" y="8548"/>
                  </a:lnTo>
                  <a:lnTo>
                    <a:pt x="8827" y="8628"/>
                  </a:lnTo>
                  <a:lnTo>
                    <a:pt x="6083" y="8628"/>
                  </a:lnTo>
                  <a:lnTo>
                    <a:pt x="4890" y="8548"/>
                  </a:lnTo>
                  <a:lnTo>
                    <a:pt x="3817" y="8469"/>
                  </a:lnTo>
                  <a:lnTo>
                    <a:pt x="2863" y="8350"/>
                  </a:lnTo>
                  <a:lnTo>
                    <a:pt x="1988" y="8151"/>
                  </a:lnTo>
                  <a:lnTo>
                    <a:pt x="1233" y="7952"/>
                  </a:lnTo>
                  <a:lnTo>
                    <a:pt x="557" y="7674"/>
                  </a:lnTo>
                  <a:lnTo>
                    <a:pt x="0" y="7395"/>
                  </a:lnTo>
                  <a:lnTo>
                    <a:pt x="199" y="7713"/>
                  </a:lnTo>
                  <a:lnTo>
                    <a:pt x="398" y="7992"/>
                  </a:lnTo>
                  <a:lnTo>
                    <a:pt x="676" y="8270"/>
                  </a:lnTo>
                  <a:lnTo>
                    <a:pt x="994" y="8548"/>
                  </a:lnTo>
                  <a:lnTo>
                    <a:pt x="1352" y="8787"/>
                  </a:lnTo>
                  <a:lnTo>
                    <a:pt x="1710" y="8986"/>
                  </a:lnTo>
                  <a:lnTo>
                    <a:pt x="2147" y="9185"/>
                  </a:lnTo>
                  <a:lnTo>
                    <a:pt x="2664" y="9344"/>
                  </a:lnTo>
                  <a:lnTo>
                    <a:pt x="3181" y="9503"/>
                  </a:lnTo>
                  <a:lnTo>
                    <a:pt x="3777" y="9622"/>
                  </a:lnTo>
                  <a:lnTo>
                    <a:pt x="4374" y="9741"/>
                  </a:lnTo>
                  <a:lnTo>
                    <a:pt x="5089" y="9821"/>
                  </a:lnTo>
                  <a:lnTo>
                    <a:pt x="6600" y="9940"/>
                  </a:lnTo>
                  <a:lnTo>
                    <a:pt x="8349" y="9980"/>
                  </a:lnTo>
                  <a:lnTo>
                    <a:pt x="9860" y="9980"/>
                  </a:lnTo>
                  <a:lnTo>
                    <a:pt x="10974" y="9900"/>
                  </a:lnTo>
                  <a:lnTo>
                    <a:pt x="12007" y="9821"/>
                  </a:lnTo>
                  <a:lnTo>
                    <a:pt x="12922" y="9741"/>
                  </a:lnTo>
                  <a:lnTo>
                    <a:pt x="13757" y="9582"/>
                  </a:lnTo>
                  <a:lnTo>
                    <a:pt x="14472" y="9383"/>
                  </a:lnTo>
                  <a:lnTo>
                    <a:pt x="15148" y="9185"/>
                  </a:lnTo>
                  <a:lnTo>
                    <a:pt x="15705" y="8946"/>
                  </a:lnTo>
                  <a:lnTo>
                    <a:pt x="16222" y="8628"/>
                  </a:lnTo>
                  <a:lnTo>
                    <a:pt x="16619" y="8310"/>
                  </a:lnTo>
                  <a:lnTo>
                    <a:pt x="16977" y="7912"/>
                  </a:lnTo>
                  <a:lnTo>
                    <a:pt x="17256" y="7515"/>
                  </a:lnTo>
                  <a:lnTo>
                    <a:pt x="17454" y="7077"/>
                  </a:lnTo>
                  <a:lnTo>
                    <a:pt x="17613" y="6560"/>
                  </a:lnTo>
                  <a:lnTo>
                    <a:pt x="17693" y="6004"/>
                  </a:lnTo>
                  <a:lnTo>
                    <a:pt x="17733" y="5447"/>
                  </a:lnTo>
                  <a:lnTo>
                    <a:pt x="17733" y="4970"/>
                  </a:lnTo>
                  <a:lnTo>
                    <a:pt x="17693" y="4533"/>
                  </a:lnTo>
                  <a:lnTo>
                    <a:pt x="17534" y="3499"/>
                  </a:lnTo>
                  <a:lnTo>
                    <a:pt x="17494" y="3459"/>
                  </a:lnTo>
                  <a:lnTo>
                    <a:pt x="17375" y="2942"/>
                  </a:lnTo>
                  <a:lnTo>
                    <a:pt x="17216" y="2425"/>
                  </a:lnTo>
                  <a:lnTo>
                    <a:pt x="16977" y="1988"/>
                  </a:lnTo>
                  <a:lnTo>
                    <a:pt x="16739" y="1511"/>
                  </a:lnTo>
                  <a:lnTo>
                    <a:pt x="16421" y="1113"/>
                  </a:lnTo>
                  <a:lnTo>
                    <a:pt x="16103" y="716"/>
                  </a:lnTo>
                  <a:lnTo>
                    <a:pt x="15745" y="358"/>
                  </a:lnTo>
                  <a:lnTo>
                    <a:pt x="15347" y="0"/>
                  </a:lnTo>
                  <a:close/>
                </a:path>
              </a:pathLst>
            </a:custGeom>
            <a:solidFill>
              <a:srgbClr val="F99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3053;p104">
              <a:extLst>
                <a:ext uri="{FF2B5EF4-FFF2-40B4-BE49-F238E27FC236}">
                  <a16:creationId xmlns:a16="http://schemas.microsoft.com/office/drawing/2014/main" id="{AEFFACFD-7AF6-197C-8680-25039A7D9E8A}"/>
                </a:ext>
              </a:extLst>
            </p:cNvPr>
            <p:cNvSpPr/>
            <p:nvPr/>
          </p:nvSpPr>
          <p:spPr>
            <a:xfrm>
              <a:off x="5457525" y="1882900"/>
              <a:ext cx="443325" cy="249500"/>
            </a:xfrm>
            <a:custGeom>
              <a:avLst/>
              <a:gdLst/>
              <a:ahLst/>
              <a:cxnLst/>
              <a:rect l="l" t="t" r="r" b="b"/>
              <a:pathLst>
                <a:path w="17733" h="9980" fill="none" extrusionOk="0">
                  <a:moveTo>
                    <a:pt x="15347" y="0"/>
                  </a:moveTo>
                  <a:lnTo>
                    <a:pt x="15347" y="0"/>
                  </a:lnTo>
                  <a:lnTo>
                    <a:pt x="15665" y="517"/>
                  </a:lnTo>
                  <a:lnTo>
                    <a:pt x="15904" y="1034"/>
                  </a:lnTo>
                  <a:lnTo>
                    <a:pt x="16103" y="1591"/>
                  </a:lnTo>
                  <a:lnTo>
                    <a:pt x="16262" y="2147"/>
                  </a:lnTo>
                  <a:lnTo>
                    <a:pt x="16262" y="2147"/>
                  </a:lnTo>
                  <a:lnTo>
                    <a:pt x="16381" y="3022"/>
                  </a:lnTo>
                  <a:lnTo>
                    <a:pt x="16460" y="3777"/>
                  </a:lnTo>
                  <a:lnTo>
                    <a:pt x="16460" y="4493"/>
                  </a:lnTo>
                  <a:lnTo>
                    <a:pt x="16341" y="5129"/>
                  </a:lnTo>
                  <a:lnTo>
                    <a:pt x="16301" y="5447"/>
                  </a:lnTo>
                  <a:lnTo>
                    <a:pt x="16182" y="5725"/>
                  </a:lnTo>
                  <a:lnTo>
                    <a:pt x="16063" y="6004"/>
                  </a:lnTo>
                  <a:lnTo>
                    <a:pt x="15944" y="6282"/>
                  </a:lnTo>
                  <a:lnTo>
                    <a:pt x="15745" y="6521"/>
                  </a:lnTo>
                  <a:lnTo>
                    <a:pt x="15586" y="6719"/>
                  </a:lnTo>
                  <a:lnTo>
                    <a:pt x="15347" y="6958"/>
                  </a:lnTo>
                  <a:lnTo>
                    <a:pt x="15109" y="7157"/>
                  </a:lnTo>
                  <a:lnTo>
                    <a:pt x="14870" y="7356"/>
                  </a:lnTo>
                  <a:lnTo>
                    <a:pt x="14592" y="7515"/>
                  </a:lnTo>
                  <a:lnTo>
                    <a:pt x="13916" y="7833"/>
                  </a:lnTo>
                  <a:lnTo>
                    <a:pt x="13121" y="8071"/>
                  </a:lnTo>
                  <a:lnTo>
                    <a:pt x="12246" y="8270"/>
                  </a:lnTo>
                  <a:lnTo>
                    <a:pt x="11212" y="8429"/>
                  </a:lnTo>
                  <a:lnTo>
                    <a:pt x="10099" y="8548"/>
                  </a:lnTo>
                  <a:lnTo>
                    <a:pt x="8827" y="8628"/>
                  </a:lnTo>
                  <a:lnTo>
                    <a:pt x="7395" y="8628"/>
                  </a:lnTo>
                  <a:lnTo>
                    <a:pt x="7395" y="8628"/>
                  </a:lnTo>
                  <a:lnTo>
                    <a:pt x="6083" y="8628"/>
                  </a:lnTo>
                  <a:lnTo>
                    <a:pt x="4890" y="8548"/>
                  </a:lnTo>
                  <a:lnTo>
                    <a:pt x="3817" y="8469"/>
                  </a:lnTo>
                  <a:lnTo>
                    <a:pt x="2863" y="8350"/>
                  </a:lnTo>
                  <a:lnTo>
                    <a:pt x="1988" y="8151"/>
                  </a:lnTo>
                  <a:lnTo>
                    <a:pt x="1233" y="7952"/>
                  </a:lnTo>
                  <a:lnTo>
                    <a:pt x="557" y="7674"/>
                  </a:lnTo>
                  <a:lnTo>
                    <a:pt x="0" y="7395"/>
                  </a:lnTo>
                  <a:lnTo>
                    <a:pt x="0" y="7395"/>
                  </a:lnTo>
                  <a:lnTo>
                    <a:pt x="199" y="7713"/>
                  </a:lnTo>
                  <a:lnTo>
                    <a:pt x="398" y="7992"/>
                  </a:lnTo>
                  <a:lnTo>
                    <a:pt x="676" y="8270"/>
                  </a:lnTo>
                  <a:lnTo>
                    <a:pt x="994" y="8548"/>
                  </a:lnTo>
                  <a:lnTo>
                    <a:pt x="1352" y="8787"/>
                  </a:lnTo>
                  <a:lnTo>
                    <a:pt x="1710" y="8986"/>
                  </a:lnTo>
                  <a:lnTo>
                    <a:pt x="2147" y="9185"/>
                  </a:lnTo>
                  <a:lnTo>
                    <a:pt x="2664" y="9344"/>
                  </a:lnTo>
                  <a:lnTo>
                    <a:pt x="3181" y="9503"/>
                  </a:lnTo>
                  <a:lnTo>
                    <a:pt x="3777" y="9622"/>
                  </a:lnTo>
                  <a:lnTo>
                    <a:pt x="4374" y="9741"/>
                  </a:lnTo>
                  <a:lnTo>
                    <a:pt x="5089" y="9821"/>
                  </a:lnTo>
                  <a:lnTo>
                    <a:pt x="6600" y="9940"/>
                  </a:lnTo>
                  <a:lnTo>
                    <a:pt x="8349" y="9980"/>
                  </a:lnTo>
                  <a:lnTo>
                    <a:pt x="8349" y="9980"/>
                  </a:lnTo>
                  <a:lnTo>
                    <a:pt x="834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38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2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46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09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48" y="9980"/>
                  </a:lnTo>
                  <a:lnTo>
                    <a:pt x="8588" y="9980"/>
                  </a:lnTo>
                  <a:lnTo>
                    <a:pt x="858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28" y="9980"/>
                  </a:lnTo>
                  <a:lnTo>
                    <a:pt x="8668" y="9980"/>
                  </a:lnTo>
                  <a:lnTo>
                    <a:pt x="8668" y="9980"/>
                  </a:lnTo>
                  <a:lnTo>
                    <a:pt x="9860" y="9980"/>
                  </a:lnTo>
                  <a:lnTo>
                    <a:pt x="10974" y="9900"/>
                  </a:lnTo>
                  <a:lnTo>
                    <a:pt x="12007" y="9821"/>
                  </a:lnTo>
                  <a:lnTo>
                    <a:pt x="12922" y="9741"/>
                  </a:lnTo>
                  <a:lnTo>
                    <a:pt x="13757" y="9582"/>
                  </a:lnTo>
                  <a:lnTo>
                    <a:pt x="14472" y="9383"/>
                  </a:lnTo>
                  <a:lnTo>
                    <a:pt x="15148" y="9185"/>
                  </a:lnTo>
                  <a:lnTo>
                    <a:pt x="15705" y="8946"/>
                  </a:lnTo>
                  <a:lnTo>
                    <a:pt x="16222" y="8628"/>
                  </a:lnTo>
                  <a:lnTo>
                    <a:pt x="16619" y="8310"/>
                  </a:lnTo>
                  <a:lnTo>
                    <a:pt x="16977" y="7912"/>
                  </a:lnTo>
                  <a:lnTo>
                    <a:pt x="17256" y="7515"/>
                  </a:lnTo>
                  <a:lnTo>
                    <a:pt x="17454" y="7077"/>
                  </a:lnTo>
                  <a:lnTo>
                    <a:pt x="17613" y="6560"/>
                  </a:lnTo>
                  <a:lnTo>
                    <a:pt x="17693" y="6004"/>
                  </a:lnTo>
                  <a:lnTo>
                    <a:pt x="17733" y="5447"/>
                  </a:lnTo>
                  <a:lnTo>
                    <a:pt x="17733" y="5447"/>
                  </a:lnTo>
                  <a:lnTo>
                    <a:pt x="17733" y="4970"/>
                  </a:lnTo>
                  <a:lnTo>
                    <a:pt x="17693" y="4533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534" y="349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494" y="3459"/>
                  </a:lnTo>
                  <a:lnTo>
                    <a:pt x="17375" y="2942"/>
                  </a:lnTo>
                  <a:lnTo>
                    <a:pt x="17216" y="2425"/>
                  </a:lnTo>
                  <a:lnTo>
                    <a:pt x="16977" y="1988"/>
                  </a:lnTo>
                  <a:lnTo>
                    <a:pt x="16739" y="1511"/>
                  </a:lnTo>
                  <a:lnTo>
                    <a:pt x="16421" y="1113"/>
                  </a:lnTo>
                  <a:lnTo>
                    <a:pt x="16103" y="716"/>
                  </a:lnTo>
                  <a:lnTo>
                    <a:pt x="15745" y="358"/>
                  </a:lnTo>
                  <a:lnTo>
                    <a:pt x="15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3054;p104">
              <a:extLst>
                <a:ext uri="{FF2B5EF4-FFF2-40B4-BE49-F238E27FC236}">
                  <a16:creationId xmlns:a16="http://schemas.microsoft.com/office/drawing/2014/main" id="{AD40015B-89B9-EC00-F238-5C512CF1235C}"/>
                </a:ext>
              </a:extLst>
            </p:cNvPr>
            <p:cNvSpPr/>
            <p:nvPr/>
          </p:nvSpPr>
          <p:spPr>
            <a:xfrm>
              <a:off x="5884925" y="1792450"/>
              <a:ext cx="263425" cy="40775"/>
            </a:xfrm>
            <a:custGeom>
              <a:avLst/>
              <a:gdLst/>
              <a:ahLst/>
              <a:cxnLst/>
              <a:rect l="l" t="t" r="r" b="b"/>
              <a:pathLst>
                <a:path w="10537" h="1631" extrusionOk="0">
                  <a:moveTo>
                    <a:pt x="1" y="1630"/>
                  </a:moveTo>
                  <a:lnTo>
                    <a:pt x="1" y="1630"/>
                  </a:lnTo>
                  <a:lnTo>
                    <a:pt x="1" y="1630"/>
                  </a:lnTo>
                  <a:lnTo>
                    <a:pt x="1" y="1630"/>
                  </a:lnTo>
                  <a:lnTo>
                    <a:pt x="1" y="1630"/>
                  </a:lnTo>
                  <a:close/>
                  <a:moveTo>
                    <a:pt x="10537" y="0"/>
                  </a:move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close/>
                  <a:moveTo>
                    <a:pt x="10537" y="0"/>
                  </a:move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lnTo>
                    <a:pt x="10537" y="0"/>
                  </a:ln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3055;p104">
              <a:extLst>
                <a:ext uri="{FF2B5EF4-FFF2-40B4-BE49-F238E27FC236}">
                  <a16:creationId xmlns:a16="http://schemas.microsoft.com/office/drawing/2014/main" id="{8676AE74-1363-0BC5-C6A4-86F9E17710FC}"/>
                </a:ext>
              </a:extLst>
            </p:cNvPr>
            <p:cNvSpPr/>
            <p:nvPr/>
          </p:nvSpPr>
          <p:spPr>
            <a:xfrm>
              <a:off x="5884925" y="183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3056;p104">
              <a:extLst>
                <a:ext uri="{FF2B5EF4-FFF2-40B4-BE49-F238E27FC236}">
                  <a16:creationId xmlns:a16="http://schemas.microsoft.com/office/drawing/2014/main" id="{6812D028-86ED-A634-8943-3F4D0C144FA6}"/>
                </a:ext>
              </a:extLst>
            </p:cNvPr>
            <p:cNvSpPr/>
            <p:nvPr/>
          </p:nvSpPr>
          <p:spPr>
            <a:xfrm>
              <a:off x="6148325" y="179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3057;p104">
              <a:extLst>
                <a:ext uri="{FF2B5EF4-FFF2-40B4-BE49-F238E27FC236}">
                  <a16:creationId xmlns:a16="http://schemas.microsoft.com/office/drawing/2014/main" id="{79A3CC85-8400-F6C2-2443-0E4ED2138E4A}"/>
                </a:ext>
              </a:extLst>
            </p:cNvPr>
            <p:cNvSpPr/>
            <p:nvPr/>
          </p:nvSpPr>
          <p:spPr>
            <a:xfrm>
              <a:off x="6148325" y="179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3058;p104">
              <a:extLst>
                <a:ext uri="{FF2B5EF4-FFF2-40B4-BE49-F238E27FC236}">
                  <a16:creationId xmlns:a16="http://schemas.microsoft.com/office/drawing/2014/main" id="{CC4CADF8-7472-86D5-13DB-3771E3F86E87}"/>
                </a:ext>
              </a:extLst>
            </p:cNvPr>
            <p:cNvSpPr/>
            <p:nvPr/>
          </p:nvSpPr>
          <p:spPr>
            <a:xfrm>
              <a:off x="5863050" y="1721875"/>
              <a:ext cx="290275" cy="177950"/>
            </a:xfrm>
            <a:custGeom>
              <a:avLst/>
              <a:gdLst/>
              <a:ahLst/>
              <a:cxnLst/>
              <a:rect l="l" t="t" r="r" b="b"/>
              <a:pathLst>
                <a:path w="11611" h="7118" extrusionOk="0">
                  <a:moveTo>
                    <a:pt x="11451" y="0"/>
                  </a:moveTo>
                  <a:lnTo>
                    <a:pt x="11332" y="517"/>
                  </a:lnTo>
                  <a:lnTo>
                    <a:pt x="11094" y="1113"/>
                  </a:lnTo>
                  <a:lnTo>
                    <a:pt x="10815" y="1710"/>
                  </a:lnTo>
                  <a:lnTo>
                    <a:pt x="10617" y="2028"/>
                  </a:lnTo>
                  <a:lnTo>
                    <a:pt x="10418" y="2306"/>
                  </a:lnTo>
                  <a:lnTo>
                    <a:pt x="10179" y="2624"/>
                  </a:lnTo>
                  <a:lnTo>
                    <a:pt x="9901" y="2903"/>
                  </a:lnTo>
                  <a:lnTo>
                    <a:pt x="9583" y="3141"/>
                  </a:lnTo>
                  <a:lnTo>
                    <a:pt x="9265" y="3419"/>
                  </a:lnTo>
                  <a:lnTo>
                    <a:pt x="8907" y="3658"/>
                  </a:lnTo>
                  <a:lnTo>
                    <a:pt x="8509" y="3897"/>
                  </a:lnTo>
                  <a:lnTo>
                    <a:pt x="8072" y="4095"/>
                  </a:lnTo>
                  <a:lnTo>
                    <a:pt x="7595" y="4254"/>
                  </a:lnTo>
                  <a:lnTo>
                    <a:pt x="7078" y="4413"/>
                  </a:lnTo>
                  <a:lnTo>
                    <a:pt x="6601" y="4533"/>
                  </a:lnTo>
                  <a:lnTo>
                    <a:pt x="6084" y="4573"/>
                  </a:lnTo>
                  <a:lnTo>
                    <a:pt x="5607" y="4612"/>
                  </a:lnTo>
                  <a:lnTo>
                    <a:pt x="5130" y="4573"/>
                  </a:lnTo>
                  <a:lnTo>
                    <a:pt x="4692" y="4533"/>
                  </a:lnTo>
                  <a:lnTo>
                    <a:pt x="4255" y="4453"/>
                  </a:lnTo>
                  <a:lnTo>
                    <a:pt x="3818" y="4374"/>
                  </a:lnTo>
                  <a:lnTo>
                    <a:pt x="2983" y="4095"/>
                  </a:lnTo>
                  <a:lnTo>
                    <a:pt x="2227" y="3777"/>
                  </a:lnTo>
                  <a:lnTo>
                    <a:pt x="1551" y="3419"/>
                  </a:lnTo>
                  <a:lnTo>
                    <a:pt x="955" y="3062"/>
                  </a:lnTo>
                  <a:lnTo>
                    <a:pt x="438" y="2744"/>
                  </a:lnTo>
                  <a:lnTo>
                    <a:pt x="1" y="2426"/>
                  </a:lnTo>
                  <a:lnTo>
                    <a:pt x="160" y="2942"/>
                  </a:lnTo>
                  <a:lnTo>
                    <a:pt x="319" y="3419"/>
                  </a:lnTo>
                  <a:lnTo>
                    <a:pt x="557" y="3936"/>
                  </a:lnTo>
                  <a:lnTo>
                    <a:pt x="876" y="4453"/>
                  </a:lnTo>
                  <a:lnTo>
                    <a:pt x="876" y="4493"/>
                  </a:lnTo>
                  <a:lnTo>
                    <a:pt x="1233" y="4970"/>
                  </a:lnTo>
                  <a:lnTo>
                    <a:pt x="1631" y="5407"/>
                  </a:lnTo>
                  <a:lnTo>
                    <a:pt x="2029" y="5805"/>
                  </a:lnTo>
                  <a:lnTo>
                    <a:pt x="2506" y="6163"/>
                  </a:lnTo>
                  <a:lnTo>
                    <a:pt x="3023" y="6481"/>
                  </a:lnTo>
                  <a:lnTo>
                    <a:pt x="3539" y="6719"/>
                  </a:lnTo>
                  <a:lnTo>
                    <a:pt x="4096" y="6918"/>
                  </a:lnTo>
                  <a:lnTo>
                    <a:pt x="4692" y="7038"/>
                  </a:lnTo>
                  <a:lnTo>
                    <a:pt x="5170" y="7117"/>
                  </a:lnTo>
                  <a:lnTo>
                    <a:pt x="5647" y="7117"/>
                  </a:lnTo>
                  <a:lnTo>
                    <a:pt x="6323" y="7077"/>
                  </a:lnTo>
                  <a:lnTo>
                    <a:pt x="7038" y="6958"/>
                  </a:lnTo>
                  <a:lnTo>
                    <a:pt x="7714" y="6759"/>
                  </a:lnTo>
                  <a:lnTo>
                    <a:pt x="8350" y="6481"/>
                  </a:lnTo>
                  <a:lnTo>
                    <a:pt x="8986" y="6123"/>
                  </a:lnTo>
                  <a:lnTo>
                    <a:pt x="9543" y="5686"/>
                  </a:lnTo>
                  <a:lnTo>
                    <a:pt x="10060" y="5209"/>
                  </a:lnTo>
                  <a:lnTo>
                    <a:pt x="10537" y="4652"/>
                  </a:lnTo>
                  <a:lnTo>
                    <a:pt x="10815" y="4215"/>
                  </a:lnTo>
                  <a:lnTo>
                    <a:pt x="11054" y="3777"/>
                  </a:lnTo>
                  <a:lnTo>
                    <a:pt x="11253" y="3340"/>
                  </a:lnTo>
                  <a:lnTo>
                    <a:pt x="11412" y="2823"/>
                  </a:lnTo>
                  <a:lnTo>
                    <a:pt x="11491" y="2465"/>
                  </a:lnTo>
                  <a:lnTo>
                    <a:pt x="11571" y="2107"/>
                  </a:lnTo>
                  <a:lnTo>
                    <a:pt x="11611" y="1392"/>
                  </a:lnTo>
                  <a:lnTo>
                    <a:pt x="11611" y="676"/>
                  </a:lnTo>
                  <a:lnTo>
                    <a:pt x="11451" y="0"/>
                  </a:lnTo>
                  <a:close/>
                </a:path>
              </a:pathLst>
            </a:custGeom>
            <a:solidFill>
              <a:srgbClr val="F37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3059;p104">
              <a:extLst>
                <a:ext uri="{FF2B5EF4-FFF2-40B4-BE49-F238E27FC236}">
                  <a16:creationId xmlns:a16="http://schemas.microsoft.com/office/drawing/2014/main" id="{B8F1839D-A8EB-3022-64BF-F67392C46F1C}"/>
                </a:ext>
              </a:extLst>
            </p:cNvPr>
            <p:cNvSpPr/>
            <p:nvPr/>
          </p:nvSpPr>
          <p:spPr>
            <a:xfrm>
              <a:off x="5863050" y="1721875"/>
              <a:ext cx="290275" cy="177950"/>
            </a:xfrm>
            <a:custGeom>
              <a:avLst/>
              <a:gdLst/>
              <a:ahLst/>
              <a:cxnLst/>
              <a:rect l="l" t="t" r="r" b="b"/>
              <a:pathLst>
                <a:path w="11611" h="7118" fill="none" extrusionOk="0">
                  <a:moveTo>
                    <a:pt x="11451" y="0"/>
                  </a:moveTo>
                  <a:lnTo>
                    <a:pt x="11451" y="0"/>
                  </a:lnTo>
                  <a:lnTo>
                    <a:pt x="11332" y="517"/>
                  </a:lnTo>
                  <a:lnTo>
                    <a:pt x="11094" y="1113"/>
                  </a:lnTo>
                  <a:lnTo>
                    <a:pt x="10815" y="1710"/>
                  </a:lnTo>
                  <a:lnTo>
                    <a:pt x="10617" y="2028"/>
                  </a:lnTo>
                  <a:lnTo>
                    <a:pt x="10418" y="2306"/>
                  </a:lnTo>
                  <a:lnTo>
                    <a:pt x="10179" y="2624"/>
                  </a:lnTo>
                  <a:lnTo>
                    <a:pt x="9901" y="2903"/>
                  </a:lnTo>
                  <a:lnTo>
                    <a:pt x="9583" y="3141"/>
                  </a:lnTo>
                  <a:lnTo>
                    <a:pt x="9265" y="3419"/>
                  </a:lnTo>
                  <a:lnTo>
                    <a:pt x="8907" y="3658"/>
                  </a:lnTo>
                  <a:lnTo>
                    <a:pt x="8509" y="3897"/>
                  </a:lnTo>
                  <a:lnTo>
                    <a:pt x="8072" y="4095"/>
                  </a:lnTo>
                  <a:lnTo>
                    <a:pt x="7595" y="4254"/>
                  </a:lnTo>
                  <a:lnTo>
                    <a:pt x="7595" y="4254"/>
                  </a:lnTo>
                  <a:lnTo>
                    <a:pt x="7078" y="4413"/>
                  </a:lnTo>
                  <a:lnTo>
                    <a:pt x="6601" y="4533"/>
                  </a:lnTo>
                  <a:lnTo>
                    <a:pt x="6084" y="4573"/>
                  </a:lnTo>
                  <a:lnTo>
                    <a:pt x="5607" y="4612"/>
                  </a:lnTo>
                  <a:lnTo>
                    <a:pt x="5607" y="4612"/>
                  </a:lnTo>
                  <a:lnTo>
                    <a:pt x="5130" y="4573"/>
                  </a:lnTo>
                  <a:lnTo>
                    <a:pt x="4692" y="4533"/>
                  </a:lnTo>
                  <a:lnTo>
                    <a:pt x="4255" y="4453"/>
                  </a:lnTo>
                  <a:lnTo>
                    <a:pt x="3818" y="4374"/>
                  </a:lnTo>
                  <a:lnTo>
                    <a:pt x="2983" y="4095"/>
                  </a:lnTo>
                  <a:lnTo>
                    <a:pt x="2227" y="3777"/>
                  </a:lnTo>
                  <a:lnTo>
                    <a:pt x="1551" y="3419"/>
                  </a:lnTo>
                  <a:lnTo>
                    <a:pt x="955" y="3062"/>
                  </a:lnTo>
                  <a:lnTo>
                    <a:pt x="438" y="2744"/>
                  </a:lnTo>
                  <a:lnTo>
                    <a:pt x="1" y="2426"/>
                  </a:lnTo>
                  <a:lnTo>
                    <a:pt x="1" y="2426"/>
                  </a:lnTo>
                  <a:lnTo>
                    <a:pt x="160" y="2942"/>
                  </a:lnTo>
                  <a:lnTo>
                    <a:pt x="319" y="3419"/>
                  </a:lnTo>
                  <a:lnTo>
                    <a:pt x="557" y="3936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53"/>
                  </a:lnTo>
                  <a:lnTo>
                    <a:pt x="876" y="4493"/>
                  </a:lnTo>
                  <a:lnTo>
                    <a:pt x="876" y="4493"/>
                  </a:lnTo>
                  <a:lnTo>
                    <a:pt x="1233" y="4970"/>
                  </a:lnTo>
                  <a:lnTo>
                    <a:pt x="1631" y="5407"/>
                  </a:lnTo>
                  <a:lnTo>
                    <a:pt x="2029" y="5805"/>
                  </a:lnTo>
                  <a:lnTo>
                    <a:pt x="2506" y="6163"/>
                  </a:lnTo>
                  <a:lnTo>
                    <a:pt x="3023" y="6481"/>
                  </a:lnTo>
                  <a:lnTo>
                    <a:pt x="3539" y="6719"/>
                  </a:lnTo>
                  <a:lnTo>
                    <a:pt x="4096" y="6918"/>
                  </a:lnTo>
                  <a:lnTo>
                    <a:pt x="4692" y="7038"/>
                  </a:lnTo>
                  <a:lnTo>
                    <a:pt x="4692" y="7038"/>
                  </a:lnTo>
                  <a:lnTo>
                    <a:pt x="5170" y="7117"/>
                  </a:lnTo>
                  <a:lnTo>
                    <a:pt x="5647" y="7117"/>
                  </a:lnTo>
                  <a:lnTo>
                    <a:pt x="5647" y="7117"/>
                  </a:lnTo>
                  <a:lnTo>
                    <a:pt x="6323" y="7077"/>
                  </a:lnTo>
                  <a:lnTo>
                    <a:pt x="7038" y="6958"/>
                  </a:lnTo>
                  <a:lnTo>
                    <a:pt x="7714" y="6759"/>
                  </a:lnTo>
                  <a:lnTo>
                    <a:pt x="8350" y="6481"/>
                  </a:lnTo>
                  <a:lnTo>
                    <a:pt x="8986" y="6123"/>
                  </a:lnTo>
                  <a:lnTo>
                    <a:pt x="9543" y="5686"/>
                  </a:lnTo>
                  <a:lnTo>
                    <a:pt x="10060" y="5209"/>
                  </a:lnTo>
                  <a:lnTo>
                    <a:pt x="10537" y="4652"/>
                  </a:lnTo>
                  <a:lnTo>
                    <a:pt x="10537" y="4652"/>
                  </a:lnTo>
                  <a:lnTo>
                    <a:pt x="10815" y="4215"/>
                  </a:lnTo>
                  <a:lnTo>
                    <a:pt x="11054" y="3777"/>
                  </a:lnTo>
                  <a:lnTo>
                    <a:pt x="11253" y="3340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12" y="2823"/>
                  </a:lnTo>
                  <a:lnTo>
                    <a:pt x="11491" y="2465"/>
                  </a:lnTo>
                  <a:lnTo>
                    <a:pt x="11571" y="2107"/>
                  </a:lnTo>
                  <a:lnTo>
                    <a:pt x="11611" y="1392"/>
                  </a:lnTo>
                  <a:lnTo>
                    <a:pt x="11611" y="676"/>
                  </a:lnTo>
                  <a:lnTo>
                    <a:pt x="114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3060;p104">
              <a:extLst>
                <a:ext uri="{FF2B5EF4-FFF2-40B4-BE49-F238E27FC236}">
                  <a16:creationId xmlns:a16="http://schemas.microsoft.com/office/drawing/2014/main" id="{87427294-48C2-674B-A6BE-D84E437ADE09}"/>
                </a:ext>
              </a:extLst>
            </p:cNvPr>
            <p:cNvSpPr/>
            <p:nvPr/>
          </p:nvSpPr>
          <p:spPr>
            <a:xfrm>
              <a:off x="5193125" y="1715900"/>
              <a:ext cx="151100" cy="183925"/>
            </a:xfrm>
            <a:custGeom>
              <a:avLst/>
              <a:gdLst/>
              <a:ahLst/>
              <a:cxnLst/>
              <a:rect l="l" t="t" r="r" b="b"/>
              <a:pathLst>
                <a:path w="6044" h="7357" extrusionOk="0">
                  <a:moveTo>
                    <a:pt x="239" y="1"/>
                  </a:moveTo>
                  <a:lnTo>
                    <a:pt x="119" y="358"/>
                  </a:lnTo>
                  <a:lnTo>
                    <a:pt x="80" y="716"/>
                  </a:lnTo>
                  <a:lnTo>
                    <a:pt x="0" y="1114"/>
                  </a:lnTo>
                  <a:lnTo>
                    <a:pt x="0" y="1511"/>
                  </a:lnTo>
                  <a:lnTo>
                    <a:pt x="0" y="1909"/>
                  </a:lnTo>
                  <a:lnTo>
                    <a:pt x="40" y="2267"/>
                  </a:lnTo>
                  <a:lnTo>
                    <a:pt x="119" y="2665"/>
                  </a:lnTo>
                  <a:lnTo>
                    <a:pt x="199" y="3062"/>
                  </a:lnTo>
                  <a:lnTo>
                    <a:pt x="398" y="3579"/>
                  </a:lnTo>
                  <a:lnTo>
                    <a:pt x="596" y="4016"/>
                  </a:lnTo>
                  <a:lnTo>
                    <a:pt x="835" y="4454"/>
                  </a:lnTo>
                  <a:lnTo>
                    <a:pt x="1113" y="4891"/>
                  </a:lnTo>
                  <a:lnTo>
                    <a:pt x="1551" y="5448"/>
                  </a:lnTo>
                  <a:lnTo>
                    <a:pt x="2068" y="5925"/>
                  </a:lnTo>
                  <a:lnTo>
                    <a:pt x="2664" y="6362"/>
                  </a:lnTo>
                  <a:lnTo>
                    <a:pt x="3260" y="6720"/>
                  </a:lnTo>
                  <a:lnTo>
                    <a:pt x="3936" y="6998"/>
                  </a:lnTo>
                  <a:lnTo>
                    <a:pt x="4612" y="7197"/>
                  </a:lnTo>
                  <a:lnTo>
                    <a:pt x="5288" y="7316"/>
                  </a:lnTo>
                  <a:lnTo>
                    <a:pt x="6004" y="7356"/>
                  </a:lnTo>
                  <a:lnTo>
                    <a:pt x="6043" y="7356"/>
                  </a:lnTo>
                  <a:lnTo>
                    <a:pt x="5328" y="7316"/>
                  </a:lnTo>
                  <a:lnTo>
                    <a:pt x="4652" y="7197"/>
                  </a:lnTo>
                  <a:lnTo>
                    <a:pt x="3976" y="6998"/>
                  </a:lnTo>
                  <a:lnTo>
                    <a:pt x="3300" y="6680"/>
                  </a:lnTo>
                  <a:lnTo>
                    <a:pt x="2704" y="6362"/>
                  </a:lnTo>
                  <a:lnTo>
                    <a:pt x="2147" y="5925"/>
                  </a:lnTo>
                  <a:lnTo>
                    <a:pt x="1630" y="5448"/>
                  </a:lnTo>
                  <a:lnTo>
                    <a:pt x="1153" y="4891"/>
                  </a:lnTo>
                  <a:lnTo>
                    <a:pt x="875" y="4454"/>
                  </a:lnTo>
                  <a:lnTo>
                    <a:pt x="636" y="4016"/>
                  </a:lnTo>
                  <a:lnTo>
                    <a:pt x="437" y="3579"/>
                  </a:lnTo>
                  <a:lnTo>
                    <a:pt x="278" y="3062"/>
                  </a:lnTo>
                  <a:lnTo>
                    <a:pt x="159" y="2704"/>
                  </a:lnTo>
                  <a:lnTo>
                    <a:pt x="119" y="2307"/>
                  </a:lnTo>
                  <a:lnTo>
                    <a:pt x="80" y="1949"/>
                  </a:lnTo>
                  <a:lnTo>
                    <a:pt x="40" y="1551"/>
                  </a:lnTo>
                  <a:lnTo>
                    <a:pt x="80" y="1193"/>
                  </a:lnTo>
                  <a:lnTo>
                    <a:pt x="80" y="796"/>
                  </a:lnTo>
                  <a:lnTo>
                    <a:pt x="159" y="438"/>
                  </a:lnTo>
                  <a:lnTo>
                    <a:pt x="239" y="8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3061;p104">
              <a:extLst>
                <a:ext uri="{FF2B5EF4-FFF2-40B4-BE49-F238E27FC236}">
                  <a16:creationId xmlns:a16="http://schemas.microsoft.com/office/drawing/2014/main" id="{7AAB1F2B-A144-38FA-135C-FF6AE2181E33}"/>
                </a:ext>
              </a:extLst>
            </p:cNvPr>
            <p:cNvSpPr/>
            <p:nvPr/>
          </p:nvSpPr>
          <p:spPr>
            <a:xfrm>
              <a:off x="5193125" y="1715900"/>
              <a:ext cx="151100" cy="183925"/>
            </a:xfrm>
            <a:custGeom>
              <a:avLst/>
              <a:gdLst/>
              <a:ahLst/>
              <a:cxnLst/>
              <a:rect l="l" t="t" r="r" b="b"/>
              <a:pathLst>
                <a:path w="6044" h="7357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119" y="358"/>
                  </a:lnTo>
                  <a:lnTo>
                    <a:pt x="80" y="716"/>
                  </a:lnTo>
                  <a:lnTo>
                    <a:pt x="0" y="1114"/>
                  </a:lnTo>
                  <a:lnTo>
                    <a:pt x="0" y="1511"/>
                  </a:lnTo>
                  <a:lnTo>
                    <a:pt x="0" y="1909"/>
                  </a:lnTo>
                  <a:lnTo>
                    <a:pt x="40" y="2267"/>
                  </a:lnTo>
                  <a:lnTo>
                    <a:pt x="119" y="2665"/>
                  </a:lnTo>
                  <a:lnTo>
                    <a:pt x="199" y="3062"/>
                  </a:lnTo>
                  <a:lnTo>
                    <a:pt x="199" y="3062"/>
                  </a:lnTo>
                  <a:lnTo>
                    <a:pt x="398" y="3579"/>
                  </a:lnTo>
                  <a:lnTo>
                    <a:pt x="596" y="4016"/>
                  </a:lnTo>
                  <a:lnTo>
                    <a:pt x="835" y="4454"/>
                  </a:lnTo>
                  <a:lnTo>
                    <a:pt x="1113" y="4891"/>
                  </a:lnTo>
                  <a:lnTo>
                    <a:pt x="1113" y="4891"/>
                  </a:lnTo>
                  <a:lnTo>
                    <a:pt x="1551" y="5448"/>
                  </a:lnTo>
                  <a:lnTo>
                    <a:pt x="2068" y="5925"/>
                  </a:lnTo>
                  <a:lnTo>
                    <a:pt x="2664" y="6362"/>
                  </a:lnTo>
                  <a:lnTo>
                    <a:pt x="3260" y="6720"/>
                  </a:lnTo>
                  <a:lnTo>
                    <a:pt x="3936" y="6998"/>
                  </a:lnTo>
                  <a:lnTo>
                    <a:pt x="4612" y="7197"/>
                  </a:lnTo>
                  <a:lnTo>
                    <a:pt x="5288" y="7316"/>
                  </a:lnTo>
                  <a:lnTo>
                    <a:pt x="6004" y="7356"/>
                  </a:lnTo>
                  <a:lnTo>
                    <a:pt x="6004" y="7356"/>
                  </a:lnTo>
                  <a:lnTo>
                    <a:pt x="6043" y="7356"/>
                  </a:lnTo>
                  <a:lnTo>
                    <a:pt x="6043" y="7356"/>
                  </a:lnTo>
                  <a:lnTo>
                    <a:pt x="5328" y="7316"/>
                  </a:lnTo>
                  <a:lnTo>
                    <a:pt x="4652" y="7197"/>
                  </a:lnTo>
                  <a:lnTo>
                    <a:pt x="3976" y="6998"/>
                  </a:lnTo>
                  <a:lnTo>
                    <a:pt x="3300" y="6680"/>
                  </a:lnTo>
                  <a:lnTo>
                    <a:pt x="2704" y="6362"/>
                  </a:lnTo>
                  <a:lnTo>
                    <a:pt x="2147" y="5925"/>
                  </a:lnTo>
                  <a:lnTo>
                    <a:pt x="1630" y="5448"/>
                  </a:lnTo>
                  <a:lnTo>
                    <a:pt x="1153" y="4891"/>
                  </a:lnTo>
                  <a:lnTo>
                    <a:pt x="1153" y="4891"/>
                  </a:lnTo>
                  <a:lnTo>
                    <a:pt x="875" y="4454"/>
                  </a:lnTo>
                  <a:lnTo>
                    <a:pt x="636" y="4016"/>
                  </a:lnTo>
                  <a:lnTo>
                    <a:pt x="437" y="3579"/>
                  </a:lnTo>
                  <a:lnTo>
                    <a:pt x="278" y="3062"/>
                  </a:lnTo>
                  <a:lnTo>
                    <a:pt x="278" y="3062"/>
                  </a:lnTo>
                  <a:lnTo>
                    <a:pt x="159" y="2704"/>
                  </a:lnTo>
                  <a:lnTo>
                    <a:pt x="119" y="2307"/>
                  </a:lnTo>
                  <a:lnTo>
                    <a:pt x="80" y="1949"/>
                  </a:lnTo>
                  <a:lnTo>
                    <a:pt x="40" y="1551"/>
                  </a:lnTo>
                  <a:lnTo>
                    <a:pt x="80" y="1193"/>
                  </a:lnTo>
                  <a:lnTo>
                    <a:pt x="80" y="796"/>
                  </a:lnTo>
                  <a:lnTo>
                    <a:pt x="159" y="438"/>
                  </a:lnTo>
                  <a:lnTo>
                    <a:pt x="239" y="80"/>
                  </a:lnTo>
                  <a:lnTo>
                    <a:pt x="239" y="80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3062;p104">
              <a:extLst>
                <a:ext uri="{FF2B5EF4-FFF2-40B4-BE49-F238E27FC236}">
                  <a16:creationId xmlns:a16="http://schemas.microsoft.com/office/drawing/2014/main" id="{026B96DF-D911-D7A4-E35C-E6FA0A4048E6}"/>
                </a:ext>
              </a:extLst>
            </p:cNvPr>
            <p:cNvSpPr/>
            <p:nvPr/>
          </p:nvSpPr>
          <p:spPr>
            <a:xfrm>
              <a:off x="5194100" y="1717900"/>
              <a:ext cx="289275" cy="181925"/>
            </a:xfrm>
            <a:custGeom>
              <a:avLst/>
              <a:gdLst/>
              <a:ahLst/>
              <a:cxnLst/>
              <a:rect l="l" t="t" r="r" b="b"/>
              <a:pathLst>
                <a:path w="11571" h="7277" extrusionOk="0">
                  <a:moveTo>
                    <a:pt x="200" y="0"/>
                  </a:moveTo>
                  <a:lnTo>
                    <a:pt x="120" y="358"/>
                  </a:lnTo>
                  <a:lnTo>
                    <a:pt x="41" y="716"/>
                  </a:lnTo>
                  <a:lnTo>
                    <a:pt x="41" y="1113"/>
                  </a:lnTo>
                  <a:lnTo>
                    <a:pt x="1" y="1471"/>
                  </a:lnTo>
                  <a:lnTo>
                    <a:pt x="41" y="1869"/>
                  </a:lnTo>
                  <a:lnTo>
                    <a:pt x="80" y="2227"/>
                  </a:lnTo>
                  <a:lnTo>
                    <a:pt x="120" y="2624"/>
                  </a:lnTo>
                  <a:lnTo>
                    <a:pt x="239" y="2982"/>
                  </a:lnTo>
                  <a:lnTo>
                    <a:pt x="398" y="3499"/>
                  </a:lnTo>
                  <a:lnTo>
                    <a:pt x="597" y="3936"/>
                  </a:lnTo>
                  <a:lnTo>
                    <a:pt x="836" y="4374"/>
                  </a:lnTo>
                  <a:lnTo>
                    <a:pt x="1114" y="4811"/>
                  </a:lnTo>
                  <a:lnTo>
                    <a:pt x="1591" y="5368"/>
                  </a:lnTo>
                  <a:lnTo>
                    <a:pt x="2108" y="5845"/>
                  </a:lnTo>
                  <a:lnTo>
                    <a:pt x="2665" y="6282"/>
                  </a:lnTo>
                  <a:lnTo>
                    <a:pt x="3261" y="6600"/>
                  </a:lnTo>
                  <a:lnTo>
                    <a:pt x="3937" y="6918"/>
                  </a:lnTo>
                  <a:lnTo>
                    <a:pt x="4613" y="7117"/>
                  </a:lnTo>
                  <a:lnTo>
                    <a:pt x="5289" y="7236"/>
                  </a:lnTo>
                  <a:lnTo>
                    <a:pt x="6004" y="7276"/>
                  </a:lnTo>
                  <a:lnTo>
                    <a:pt x="6442" y="7276"/>
                  </a:lnTo>
                  <a:lnTo>
                    <a:pt x="6919" y="7197"/>
                  </a:lnTo>
                  <a:lnTo>
                    <a:pt x="7476" y="7077"/>
                  </a:lnTo>
                  <a:lnTo>
                    <a:pt x="8032" y="6878"/>
                  </a:lnTo>
                  <a:lnTo>
                    <a:pt x="8589" y="6640"/>
                  </a:lnTo>
                  <a:lnTo>
                    <a:pt x="9066" y="6322"/>
                  </a:lnTo>
                  <a:lnTo>
                    <a:pt x="9543" y="5964"/>
                  </a:lnTo>
                  <a:lnTo>
                    <a:pt x="9980" y="5566"/>
                  </a:lnTo>
                  <a:lnTo>
                    <a:pt x="10378" y="5129"/>
                  </a:lnTo>
                  <a:lnTo>
                    <a:pt x="10696" y="4652"/>
                  </a:lnTo>
                  <a:lnTo>
                    <a:pt x="10974" y="4135"/>
                  </a:lnTo>
                  <a:lnTo>
                    <a:pt x="11213" y="3658"/>
                  </a:lnTo>
                  <a:lnTo>
                    <a:pt x="11412" y="3181"/>
                  </a:lnTo>
                  <a:lnTo>
                    <a:pt x="11571" y="2704"/>
                  </a:lnTo>
                  <a:lnTo>
                    <a:pt x="11133" y="2982"/>
                  </a:lnTo>
                  <a:lnTo>
                    <a:pt x="10617" y="3340"/>
                  </a:lnTo>
                  <a:lnTo>
                    <a:pt x="9980" y="3658"/>
                  </a:lnTo>
                  <a:lnTo>
                    <a:pt x="9344" y="4016"/>
                  </a:lnTo>
                  <a:lnTo>
                    <a:pt x="8589" y="4294"/>
                  </a:lnTo>
                  <a:lnTo>
                    <a:pt x="7794" y="4533"/>
                  </a:lnTo>
                  <a:lnTo>
                    <a:pt x="7396" y="4612"/>
                  </a:lnTo>
                  <a:lnTo>
                    <a:pt x="6959" y="4692"/>
                  </a:lnTo>
                  <a:lnTo>
                    <a:pt x="6561" y="4732"/>
                  </a:lnTo>
                  <a:lnTo>
                    <a:pt x="6124" y="4771"/>
                  </a:lnTo>
                  <a:lnTo>
                    <a:pt x="5607" y="4732"/>
                  </a:lnTo>
                  <a:lnTo>
                    <a:pt x="5130" y="4692"/>
                  </a:lnTo>
                  <a:lnTo>
                    <a:pt x="4613" y="4572"/>
                  </a:lnTo>
                  <a:lnTo>
                    <a:pt x="4096" y="4413"/>
                  </a:lnTo>
                  <a:lnTo>
                    <a:pt x="3619" y="4254"/>
                  </a:lnTo>
                  <a:lnTo>
                    <a:pt x="3182" y="4016"/>
                  </a:lnTo>
                  <a:lnTo>
                    <a:pt x="2744" y="3777"/>
                  </a:lnTo>
                  <a:lnTo>
                    <a:pt x="2386" y="3539"/>
                  </a:lnTo>
                  <a:lnTo>
                    <a:pt x="2068" y="3260"/>
                  </a:lnTo>
                  <a:lnTo>
                    <a:pt x="1750" y="2982"/>
                  </a:lnTo>
                  <a:lnTo>
                    <a:pt x="1472" y="2704"/>
                  </a:lnTo>
                  <a:lnTo>
                    <a:pt x="1233" y="2386"/>
                  </a:lnTo>
                  <a:lnTo>
                    <a:pt x="1035" y="2068"/>
                  </a:lnTo>
                  <a:lnTo>
                    <a:pt x="836" y="1789"/>
                  </a:lnTo>
                  <a:lnTo>
                    <a:pt x="557" y="1153"/>
                  </a:lnTo>
                  <a:lnTo>
                    <a:pt x="359" y="55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37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3063;p104">
              <a:extLst>
                <a:ext uri="{FF2B5EF4-FFF2-40B4-BE49-F238E27FC236}">
                  <a16:creationId xmlns:a16="http://schemas.microsoft.com/office/drawing/2014/main" id="{63CAD72A-BAD7-87D7-7978-FC5AA7A4537D}"/>
                </a:ext>
              </a:extLst>
            </p:cNvPr>
            <p:cNvSpPr/>
            <p:nvPr/>
          </p:nvSpPr>
          <p:spPr>
            <a:xfrm>
              <a:off x="5194100" y="1717900"/>
              <a:ext cx="289275" cy="181925"/>
            </a:xfrm>
            <a:custGeom>
              <a:avLst/>
              <a:gdLst/>
              <a:ahLst/>
              <a:cxnLst/>
              <a:rect l="l" t="t" r="r" b="b"/>
              <a:pathLst>
                <a:path w="11571" h="7277" fill="none" extrusionOk="0">
                  <a:moveTo>
                    <a:pt x="200" y="0"/>
                  </a:moveTo>
                  <a:lnTo>
                    <a:pt x="200" y="0"/>
                  </a:lnTo>
                  <a:lnTo>
                    <a:pt x="120" y="358"/>
                  </a:lnTo>
                  <a:lnTo>
                    <a:pt x="41" y="716"/>
                  </a:lnTo>
                  <a:lnTo>
                    <a:pt x="41" y="1113"/>
                  </a:lnTo>
                  <a:lnTo>
                    <a:pt x="1" y="1471"/>
                  </a:lnTo>
                  <a:lnTo>
                    <a:pt x="41" y="1869"/>
                  </a:lnTo>
                  <a:lnTo>
                    <a:pt x="80" y="2227"/>
                  </a:lnTo>
                  <a:lnTo>
                    <a:pt x="120" y="2624"/>
                  </a:lnTo>
                  <a:lnTo>
                    <a:pt x="239" y="2982"/>
                  </a:lnTo>
                  <a:lnTo>
                    <a:pt x="239" y="2982"/>
                  </a:lnTo>
                  <a:lnTo>
                    <a:pt x="398" y="3499"/>
                  </a:lnTo>
                  <a:lnTo>
                    <a:pt x="597" y="3936"/>
                  </a:lnTo>
                  <a:lnTo>
                    <a:pt x="836" y="4374"/>
                  </a:lnTo>
                  <a:lnTo>
                    <a:pt x="1114" y="4811"/>
                  </a:lnTo>
                  <a:lnTo>
                    <a:pt x="1114" y="4811"/>
                  </a:lnTo>
                  <a:lnTo>
                    <a:pt x="1591" y="5368"/>
                  </a:lnTo>
                  <a:lnTo>
                    <a:pt x="2108" y="5845"/>
                  </a:lnTo>
                  <a:lnTo>
                    <a:pt x="2665" y="6282"/>
                  </a:lnTo>
                  <a:lnTo>
                    <a:pt x="3261" y="6600"/>
                  </a:lnTo>
                  <a:lnTo>
                    <a:pt x="3937" y="6918"/>
                  </a:lnTo>
                  <a:lnTo>
                    <a:pt x="4613" y="7117"/>
                  </a:lnTo>
                  <a:lnTo>
                    <a:pt x="5289" y="7236"/>
                  </a:lnTo>
                  <a:lnTo>
                    <a:pt x="6004" y="7276"/>
                  </a:lnTo>
                  <a:lnTo>
                    <a:pt x="6004" y="7276"/>
                  </a:lnTo>
                  <a:lnTo>
                    <a:pt x="6442" y="7276"/>
                  </a:lnTo>
                  <a:lnTo>
                    <a:pt x="6919" y="7197"/>
                  </a:lnTo>
                  <a:lnTo>
                    <a:pt x="6919" y="7197"/>
                  </a:lnTo>
                  <a:lnTo>
                    <a:pt x="7476" y="7077"/>
                  </a:lnTo>
                  <a:lnTo>
                    <a:pt x="8032" y="6878"/>
                  </a:lnTo>
                  <a:lnTo>
                    <a:pt x="8589" y="6640"/>
                  </a:lnTo>
                  <a:lnTo>
                    <a:pt x="9066" y="6322"/>
                  </a:lnTo>
                  <a:lnTo>
                    <a:pt x="9543" y="5964"/>
                  </a:lnTo>
                  <a:lnTo>
                    <a:pt x="9980" y="5566"/>
                  </a:lnTo>
                  <a:lnTo>
                    <a:pt x="10378" y="5129"/>
                  </a:lnTo>
                  <a:lnTo>
                    <a:pt x="10696" y="4652"/>
                  </a:lnTo>
                  <a:lnTo>
                    <a:pt x="10696" y="4652"/>
                  </a:lnTo>
                  <a:lnTo>
                    <a:pt x="10974" y="4135"/>
                  </a:lnTo>
                  <a:lnTo>
                    <a:pt x="11213" y="3658"/>
                  </a:lnTo>
                  <a:lnTo>
                    <a:pt x="11412" y="3181"/>
                  </a:lnTo>
                  <a:lnTo>
                    <a:pt x="11571" y="2704"/>
                  </a:lnTo>
                  <a:lnTo>
                    <a:pt x="11571" y="2704"/>
                  </a:lnTo>
                  <a:lnTo>
                    <a:pt x="11133" y="2982"/>
                  </a:lnTo>
                  <a:lnTo>
                    <a:pt x="10617" y="3340"/>
                  </a:lnTo>
                  <a:lnTo>
                    <a:pt x="9980" y="3658"/>
                  </a:lnTo>
                  <a:lnTo>
                    <a:pt x="9344" y="4016"/>
                  </a:lnTo>
                  <a:lnTo>
                    <a:pt x="8589" y="4294"/>
                  </a:lnTo>
                  <a:lnTo>
                    <a:pt x="7794" y="4533"/>
                  </a:lnTo>
                  <a:lnTo>
                    <a:pt x="7396" y="4612"/>
                  </a:lnTo>
                  <a:lnTo>
                    <a:pt x="6959" y="4692"/>
                  </a:lnTo>
                  <a:lnTo>
                    <a:pt x="6561" y="4732"/>
                  </a:lnTo>
                  <a:lnTo>
                    <a:pt x="6124" y="4771"/>
                  </a:lnTo>
                  <a:lnTo>
                    <a:pt x="6124" y="4771"/>
                  </a:lnTo>
                  <a:lnTo>
                    <a:pt x="5607" y="4732"/>
                  </a:lnTo>
                  <a:lnTo>
                    <a:pt x="5130" y="4692"/>
                  </a:lnTo>
                  <a:lnTo>
                    <a:pt x="4613" y="4572"/>
                  </a:lnTo>
                  <a:lnTo>
                    <a:pt x="4096" y="4413"/>
                  </a:lnTo>
                  <a:lnTo>
                    <a:pt x="4096" y="4413"/>
                  </a:lnTo>
                  <a:lnTo>
                    <a:pt x="3619" y="4254"/>
                  </a:lnTo>
                  <a:lnTo>
                    <a:pt x="3182" y="4016"/>
                  </a:lnTo>
                  <a:lnTo>
                    <a:pt x="2744" y="3777"/>
                  </a:lnTo>
                  <a:lnTo>
                    <a:pt x="2386" y="3539"/>
                  </a:lnTo>
                  <a:lnTo>
                    <a:pt x="2068" y="3260"/>
                  </a:lnTo>
                  <a:lnTo>
                    <a:pt x="1750" y="2982"/>
                  </a:lnTo>
                  <a:lnTo>
                    <a:pt x="1472" y="2704"/>
                  </a:lnTo>
                  <a:lnTo>
                    <a:pt x="1233" y="2386"/>
                  </a:lnTo>
                  <a:lnTo>
                    <a:pt x="1035" y="2068"/>
                  </a:lnTo>
                  <a:lnTo>
                    <a:pt x="836" y="1789"/>
                  </a:lnTo>
                  <a:lnTo>
                    <a:pt x="557" y="1153"/>
                  </a:lnTo>
                  <a:lnTo>
                    <a:pt x="359" y="557"/>
                  </a:lnTo>
                  <a:lnTo>
                    <a:pt x="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3064;p104">
              <a:extLst>
                <a:ext uri="{FF2B5EF4-FFF2-40B4-BE49-F238E27FC236}">
                  <a16:creationId xmlns:a16="http://schemas.microsoft.com/office/drawing/2014/main" id="{A5403E2E-B2AC-BAB1-8ADA-1EF29F3D0A51}"/>
                </a:ext>
              </a:extLst>
            </p:cNvPr>
            <p:cNvSpPr/>
            <p:nvPr/>
          </p:nvSpPr>
          <p:spPr>
            <a:xfrm>
              <a:off x="5521125" y="1848100"/>
              <a:ext cx="125275" cy="65625"/>
            </a:xfrm>
            <a:custGeom>
              <a:avLst/>
              <a:gdLst/>
              <a:ahLst/>
              <a:cxnLst/>
              <a:rect l="l" t="t" r="r" b="b"/>
              <a:pathLst>
                <a:path w="5011" h="2625" extrusionOk="0">
                  <a:moveTo>
                    <a:pt x="4175" y="1"/>
                  </a:moveTo>
                  <a:lnTo>
                    <a:pt x="3778" y="40"/>
                  </a:lnTo>
                  <a:lnTo>
                    <a:pt x="3380" y="160"/>
                  </a:lnTo>
                  <a:lnTo>
                    <a:pt x="2664" y="358"/>
                  </a:lnTo>
                  <a:lnTo>
                    <a:pt x="2068" y="557"/>
                  </a:lnTo>
                  <a:lnTo>
                    <a:pt x="1472" y="796"/>
                  </a:lnTo>
                  <a:lnTo>
                    <a:pt x="1193" y="915"/>
                  </a:lnTo>
                  <a:lnTo>
                    <a:pt x="915" y="1114"/>
                  </a:lnTo>
                  <a:lnTo>
                    <a:pt x="637" y="1273"/>
                  </a:lnTo>
                  <a:lnTo>
                    <a:pt x="398" y="1511"/>
                  </a:lnTo>
                  <a:lnTo>
                    <a:pt x="239" y="1710"/>
                  </a:lnTo>
                  <a:lnTo>
                    <a:pt x="120" y="1909"/>
                  </a:lnTo>
                  <a:lnTo>
                    <a:pt x="40" y="2068"/>
                  </a:lnTo>
                  <a:lnTo>
                    <a:pt x="1" y="2227"/>
                  </a:lnTo>
                  <a:lnTo>
                    <a:pt x="40" y="2346"/>
                  </a:lnTo>
                  <a:lnTo>
                    <a:pt x="80" y="2466"/>
                  </a:lnTo>
                  <a:lnTo>
                    <a:pt x="160" y="2545"/>
                  </a:lnTo>
                  <a:lnTo>
                    <a:pt x="279" y="2585"/>
                  </a:lnTo>
                  <a:lnTo>
                    <a:pt x="398" y="2625"/>
                  </a:lnTo>
                  <a:lnTo>
                    <a:pt x="716" y="2625"/>
                  </a:lnTo>
                  <a:lnTo>
                    <a:pt x="955" y="2545"/>
                  </a:lnTo>
                  <a:lnTo>
                    <a:pt x="1511" y="2267"/>
                  </a:lnTo>
                  <a:lnTo>
                    <a:pt x="2108" y="2028"/>
                  </a:lnTo>
                  <a:lnTo>
                    <a:pt x="3301" y="1591"/>
                  </a:lnTo>
                  <a:lnTo>
                    <a:pt x="4295" y="1233"/>
                  </a:lnTo>
                  <a:lnTo>
                    <a:pt x="4692" y="1114"/>
                  </a:lnTo>
                  <a:lnTo>
                    <a:pt x="4851" y="995"/>
                  </a:lnTo>
                  <a:lnTo>
                    <a:pt x="4971" y="836"/>
                  </a:lnTo>
                  <a:lnTo>
                    <a:pt x="5010" y="677"/>
                  </a:lnTo>
                  <a:lnTo>
                    <a:pt x="5010" y="478"/>
                  </a:lnTo>
                  <a:lnTo>
                    <a:pt x="4931" y="319"/>
                  </a:lnTo>
                  <a:lnTo>
                    <a:pt x="4811" y="199"/>
                  </a:lnTo>
                  <a:lnTo>
                    <a:pt x="4692" y="120"/>
                  </a:lnTo>
                  <a:lnTo>
                    <a:pt x="4533" y="40"/>
                  </a:lnTo>
                  <a:lnTo>
                    <a:pt x="4374" y="40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rgbClr val="FCC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3065;p104">
              <a:extLst>
                <a:ext uri="{FF2B5EF4-FFF2-40B4-BE49-F238E27FC236}">
                  <a16:creationId xmlns:a16="http://schemas.microsoft.com/office/drawing/2014/main" id="{05FD6938-99BD-4C36-E42D-0A939C156CF4}"/>
                </a:ext>
              </a:extLst>
            </p:cNvPr>
            <p:cNvSpPr/>
            <p:nvPr/>
          </p:nvSpPr>
          <p:spPr>
            <a:xfrm>
              <a:off x="5521125" y="1848100"/>
              <a:ext cx="125275" cy="65625"/>
            </a:xfrm>
            <a:custGeom>
              <a:avLst/>
              <a:gdLst/>
              <a:ahLst/>
              <a:cxnLst/>
              <a:rect l="l" t="t" r="r" b="b"/>
              <a:pathLst>
                <a:path w="5011" h="2625" fill="none" extrusionOk="0">
                  <a:moveTo>
                    <a:pt x="4175" y="1"/>
                  </a:moveTo>
                  <a:lnTo>
                    <a:pt x="4175" y="1"/>
                  </a:lnTo>
                  <a:lnTo>
                    <a:pt x="3778" y="40"/>
                  </a:lnTo>
                  <a:lnTo>
                    <a:pt x="3380" y="160"/>
                  </a:lnTo>
                  <a:lnTo>
                    <a:pt x="2664" y="358"/>
                  </a:lnTo>
                  <a:lnTo>
                    <a:pt x="2664" y="358"/>
                  </a:lnTo>
                  <a:lnTo>
                    <a:pt x="2068" y="557"/>
                  </a:lnTo>
                  <a:lnTo>
                    <a:pt x="1472" y="796"/>
                  </a:lnTo>
                  <a:lnTo>
                    <a:pt x="1193" y="915"/>
                  </a:lnTo>
                  <a:lnTo>
                    <a:pt x="915" y="1114"/>
                  </a:lnTo>
                  <a:lnTo>
                    <a:pt x="637" y="1273"/>
                  </a:lnTo>
                  <a:lnTo>
                    <a:pt x="398" y="1511"/>
                  </a:lnTo>
                  <a:lnTo>
                    <a:pt x="398" y="1511"/>
                  </a:lnTo>
                  <a:lnTo>
                    <a:pt x="239" y="1710"/>
                  </a:lnTo>
                  <a:lnTo>
                    <a:pt x="120" y="1909"/>
                  </a:lnTo>
                  <a:lnTo>
                    <a:pt x="120" y="1909"/>
                  </a:lnTo>
                  <a:lnTo>
                    <a:pt x="40" y="2068"/>
                  </a:lnTo>
                  <a:lnTo>
                    <a:pt x="1" y="2227"/>
                  </a:lnTo>
                  <a:lnTo>
                    <a:pt x="40" y="2346"/>
                  </a:lnTo>
                  <a:lnTo>
                    <a:pt x="80" y="2466"/>
                  </a:lnTo>
                  <a:lnTo>
                    <a:pt x="160" y="2545"/>
                  </a:lnTo>
                  <a:lnTo>
                    <a:pt x="279" y="2585"/>
                  </a:lnTo>
                  <a:lnTo>
                    <a:pt x="398" y="2625"/>
                  </a:lnTo>
                  <a:lnTo>
                    <a:pt x="517" y="2625"/>
                  </a:lnTo>
                  <a:lnTo>
                    <a:pt x="517" y="2625"/>
                  </a:lnTo>
                  <a:lnTo>
                    <a:pt x="716" y="2625"/>
                  </a:lnTo>
                  <a:lnTo>
                    <a:pt x="955" y="2545"/>
                  </a:lnTo>
                  <a:lnTo>
                    <a:pt x="955" y="2545"/>
                  </a:lnTo>
                  <a:lnTo>
                    <a:pt x="1511" y="2267"/>
                  </a:lnTo>
                  <a:lnTo>
                    <a:pt x="2108" y="2028"/>
                  </a:lnTo>
                  <a:lnTo>
                    <a:pt x="3301" y="1591"/>
                  </a:lnTo>
                  <a:lnTo>
                    <a:pt x="3301" y="1591"/>
                  </a:lnTo>
                  <a:lnTo>
                    <a:pt x="4295" y="1233"/>
                  </a:lnTo>
                  <a:lnTo>
                    <a:pt x="4295" y="1233"/>
                  </a:lnTo>
                  <a:lnTo>
                    <a:pt x="4692" y="1114"/>
                  </a:lnTo>
                  <a:lnTo>
                    <a:pt x="4851" y="995"/>
                  </a:lnTo>
                  <a:lnTo>
                    <a:pt x="4971" y="836"/>
                  </a:lnTo>
                  <a:lnTo>
                    <a:pt x="4971" y="836"/>
                  </a:lnTo>
                  <a:lnTo>
                    <a:pt x="5010" y="677"/>
                  </a:lnTo>
                  <a:lnTo>
                    <a:pt x="5010" y="478"/>
                  </a:lnTo>
                  <a:lnTo>
                    <a:pt x="4931" y="319"/>
                  </a:lnTo>
                  <a:lnTo>
                    <a:pt x="4811" y="199"/>
                  </a:lnTo>
                  <a:lnTo>
                    <a:pt x="4811" y="199"/>
                  </a:lnTo>
                  <a:lnTo>
                    <a:pt x="4692" y="120"/>
                  </a:lnTo>
                  <a:lnTo>
                    <a:pt x="4533" y="40"/>
                  </a:lnTo>
                  <a:lnTo>
                    <a:pt x="4374" y="40"/>
                  </a:lnTo>
                  <a:lnTo>
                    <a:pt x="41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3066;p104">
              <a:extLst>
                <a:ext uri="{FF2B5EF4-FFF2-40B4-BE49-F238E27FC236}">
                  <a16:creationId xmlns:a16="http://schemas.microsoft.com/office/drawing/2014/main" id="{20EC5EFF-074F-7C4A-0948-BA857E72742D}"/>
                </a:ext>
              </a:extLst>
            </p:cNvPr>
            <p:cNvSpPr/>
            <p:nvPr/>
          </p:nvSpPr>
          <p:spPr>
            <a:xfrm>
              <a:off x="5904800" y="1625450"/>
              <a:ext cx="67625" cy="40775"/>
            </a:xfrm>
            <a:custGeom>
              <a:avLst/>
              <a:gdLst/>
              <a:ahLst/>
              <a:cxnLst/>
              <a:rect l="l" t="t" r="r" b="b"/>
              <a:pathLst>
                <a:path w="2705" h="1631" extrusionOk="0">
                  <a:moveTo>
                    <a:pt x="2227" y="1"/>
                  </a:moveTo>
                  <a:lnTo>
                    <a:pt x="1909" y="80"/>
                  </a:lnTo>
                  <a:lnTo>
                    <a:pt x="1631" y="239"/>
                  </a:lnTo>
                  <a:lnTo>
                    <a:pt x="1074" y="557"/>
                  </a:lnTo>
                  <a:lnTo>
                    <a:pt x="518" y="915"/>
                  </a:lnTo>
                  <a:lnTo>
                    <a:pt x="239" y="1114"/>
                  </a:lnTo>
                  <a:lnTo>
                    <a:pt x="120" y="1233"/>
                  </a:lnTo>
                  <a:lnTo>
                    <a:pt x="40" y="1352"/>
                  </a:lnTo>
                  <a:lnTo>
                    <a:pt x="1" y="1472"/>
                  </a:lnTo>
                  <a:lnTo>
                    <a:pt x="1" y="1551"/>
                  </a:lnTo>
                  <a:lnTo>
                    <a:pt x="80" y="1631"/>
                  </a:lnTo>
                  <a:lnTo>
                    <a:pt x="160" y="1631"/>
                  </a:lnTo>
                  <a:lnTo>
                    <a:pt x="359" y="1591"/>
                  </a:lnTo>
                  <a:lnTo>
                    <a:pt x="637" y="1551"/>
                  </a:lnTo>
                  <a:lnTo>
                    <a:pt x="1313" y="1352"/>
                  </a:lnTo>
                  <a:lnTo>
                    <a:pt x="1671" y="1233"/>
                  </a:lnTo>
                  <a:lnTo>
                    <a:pt x="2028" y="1034"/>
                  </a:lnTo>
                  <a:lnTo>
                    <a:pt x="2307" y="836"/>
                  </a:lnTo>
                  <a:lnTo>
                    <a:pt x="2585" y="557"/>
                  </a:lnTo>
                  <a:lnTo>
                    <a:pt x="2665" y="438"/>
                  </a:lnTo>
                  <a:lnTo>
                    <a:pt x="2704" y="358"/>
                  </a:lnTo>
                  <a:lnTo>
                    <a:pt x="2704" y="239"/>
                  </a:lnTo>
                  <a:lnTo>
                    <a:pt x="2665" y="160"/>
                  </a:lnTo>
                  <a:lnTo>
                    <a:pt x="2625" y="80"/>
                  </a:lnTo>
                  <a:lnTo>
                    <a:pt x="2545" y="40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F9A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3067;p104">
              <a:extLst>
                <a:ext uri="{FF2B5EF4-FFF2-40B4-BE49-F238E27FC236}">
                  <a16:creationId xmlns:a16="http://schemas.microsoft.com/office/drawing/2014/main" id="{9FC09164-4414-B37B-BF17-55E2B727DCEC}"/>
                </a:ext>
              </a:extLst>
            </p:cNvPr>
            <p:cNvSpPr/>
            <p:nvPr/>
          </p:nvSpPr>
          <p:spPr>
            <a:xfrm>
              <a:off x="5904800" y="1625450"/>
              <a:ext cx="67625" cy="40775"/>
            </a:xfrm>
            <a:custGeom>
              <a:avLst/>
              <a:gdLst/>
              <a:ahLst/>
              <a:cxnLst/>
              <a:rect l="l" t="t" r="r" b="b"/>
              <a:pathLst>
                <a:path w="2705" h="1631" fill="none" extrusionOk="0">
                  <a:moveTo>
                    <a:pt x="2347" y="1"/>
                  </a:moveTo>
                  <a:lnTo>
                    <a:pt x="2347" y="1"/>
                  </a:lnTo>
                  <a:lnTo>
                    <a:pt x="2267" y="1"/>
                  </a:lnTo>
                  <a:lnTo>
                    <a:pt x="2267" y="1"/>
                  </a:lnTo>
                  <a:lnTo>
                    <a:pt x="2227" y="1"/>
                  </a:lnTo>
                  <a:lnTo>
                    <a:pt x="2227" y="1"/>
                  </a:lnTo>
                  <a:lnTo>
                    <a:pt x="1909" y="80"/>
                  </a:lnTo>
                  <a:lnTo>
                    <a:pt x="1631" y="239"/>
                  </a:lnTo>
                  <a:lnTo>
                    <a:pt x="1074" y="557"/>
                  </a:lnTo>
                  <a:lnTo>
                    <a:pt x="1074" y="557"/>
                  </a:lnTo>
                  <a:lnTo>
                    <a:pt x="518" y="915"/>
                  </a:lnTo>
                  <a:lnTo>
                    <a:pt x="239" y="1114"/>
                  </a:lnTo>
                  <a:lnTo>
                    <a:pt x="120" y="1233"/>
                  </a:lnTo>
                  <a:lnTo>
                    <a:pt x="40" y="1352"/>
                  </a:lnTo>
                  <a:lnTo>
                    <a:pt x="40" y="1352"/>
                  </a:lnTo>
                  <a:lnTo>
                    <a:pt x="1" y="1472"/>
                  </a:lnTo>
                  <a:lnTo>
                    <a:pt x="1" y="1551"/>
                  </a:lnTo>
                  <a:lnTo>
                    <a:pt x="80" y="1631"/>
                  </a:lnTo>
                  <a:lnTo>
                    <a:pt x="160" y="1631"/>
                  </a:lnTo>
                  <a:lnTo>
                    <a:pt x="160" y="1631"/>
                  </a:lnTo>
                  <a:lnTo>
                    <a:pt x="359" y="1591"/>
                  </a:lnTo>
                  <a:lnTo>
                    <a:pt x="637" y="1551"/>
                  </a:lnTo>
                  <a:lnTo>
                    <a:pt x="1313" y="1352"/>
                  </a:lnTo>
                  <a:lnTo>
                    <a:pt x="1313" y="1352"/>
                  </a:lnTo>
                  <a:lnTo>
                    <a:pt x="1671" y="1233"/>
                  </a:lnTo>
                  <a:lnTo>
                    <a:pt x="2028" y="1034"/>
                  </a:lnTo>
                  <a:lnTo>
                    <a:pt x="2307" y="836"/>
                  </a:lnTo>
                  <a:lnTo>
                    <a:pt x="2585" y="557"/>
                  </a:lnTo>
                  <a:lnTo>
                    <a:pt x="2585" y="557"/>
                  </a:lnTo>
                  <a:lnTo>
                    <a:pt x="2665" y="438"/>
                  </a:lnTo>
                  <a:lnTo>
                    <a:pt x="2704" y="358"/>
                  </a:lnTo>
                  <a:lnTo>
                    <a:pt x="2704" y="239"/>
                  </a:lnTo>
                  <a:lnTo>
                    <a:pt x="2665" y="160"/>
                  </a:lnTo>
                  <a:lnTo>
                    <a:pt x="2625" y="80"/>
                  </a:lnTo>
                  <a:lnTo>
                    <a:pt x="2545" y="40"/>
                  </a:lnTo>
                  <a:lnTo>
                    <a:pt x="2466" y="1"/>
                  </a:lnTo>
                  <a:lnTo>
                    <a:pt x="2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3068;p104">
              <a:extLst>
                <a:ext uri="{FF2B5EF4-FFF2-40B4-BE49-F238E27FC236}">
                  <a16:creationId xmlns:a16="http://schemas.microsoft.com/office/drawing/2014/main" id="{EB2E475A-6386-5FC7-4F00-841519A4CF77}"/>
                </a:ext>
              </a:extLst>
            </p:cNvPr>
            <p:cNvSpPr/>
            <p:nvPr/>
          </p:nvSpPr>
          <p:spPr>
            <a:xfrm>
              <a:off x="5221950" y="1641350"/>
              <a:ext cx="59650" cy="51725"/>
            </a:xfrm>
            <a:custGeom>
              <a:avLst/>
              <a:gdLst/>
              <a:ahLst/>
              <a:cxnLst/>
              <a:rect l="l" t="t" r="r" b="b"/>
              <a:pathLst>
                <a:path w="2386" h="2069" extrusionOk="0">
                  <a:moveTo>
                    <a:pt x="2068" y="1"/>
                  </a:moveTo>
                  <a:lnTo>
                    <a:pt x="1909" y="40"/>
                  </a:lnTo>
                  <a:lnTo>
                    <a:pt x="1710" y="80"/>
                  </a:lnTo>
                  <a:lnTo>
                    <a:pt x="1590" y="160"/>
                  </a:lnTo>
                  <a:lnTo>
                    <a:pt x="1153" y="478"/>
                  </a:lnTo>
                  <a:lnTo>
                    <a:pt x="676" y="875"/>
                  </a:lnTo>
                  <a:lnTo>
                    <a:pt x="437" y="1074"/>
                  </a:lnTo>
                  <a:lnTo>
                    <a:pt x="239" y="1313"/>
                  </a:lnTo>
                  <a:lnTo>
                    <a:pt x="80" y="1551"/>
                  </a:lnTo>
                  <a:lnTo>
                    <a:pt x="0" y="1790"/>
                  </a:lnTo>
                  <a:lnTo>
                    <a:pt x="0" y="1909"/>
                  </a:lnTo>
                  <a:lnTo>
                    <a:pt x="0" y="1989"/>
                  </a:lnTo>
                  <a:lnTo>
                    <a:pt x="40" y="2028"/>
                  </a:lnTo>
                  <a:lnTo>
                    <a:pt x="119" y="2068"/>
                  </a:lnTo>
                  <a:lnTo>
                    <a:pt x="278" y="2028"/>
                  </a:lnTo>
                  <a:lnTo>
                    <a:pt x="557" y="1909"/>
                  </a:lnTo>
                  <a:lnTo>
                    <a:pt x="1272" y="1512"/>
                  </a:lnTo>
                  <a:lnTo>
                    <a:pt x="1551" y="1313"/>
                  </a:lnTo>
                  <a:lnTo>
                    <a:pt x="1869" y="1074"/>
                  </a:lnTo>
                  <a:lnTo>
                    <a:pt x="2107" y="796"/>
                  </a:lnTo>
                  <a:lnTo>
                    <a:pt x="2306" y="478"/>
                  </a:lnTo>
                  <a:lnTo>
                    <a:pt x="2386" y="279"/>
                  </a:lnTo>
                  <a:lnTo>
                    <a:pt x="2386" y="200"/>
                  </a:lnTo>
                  <a:lnTo>
                    <a:pt x="2346" y="120"/>
                  </a:lnTo>
                  <a:lnTo>
                    <a:pt x="2227" y="4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F9A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3069;p104">
              <a:extLst>
                <a:ext uri="{FF2B5EF4-FFF2-40B4-BE49-F238E27FC236}">
                  <a16:creationId xmlns:a16="http://schemas.microsoft.com/office/drawing/2014/main" id="{CB59BF18-8C75-3B1B-8852-D92E6C1A180F}"/>
                </a:ext>
              </a:extLst>
            </p:cNvPr>
            <p:cNvSpPr/>
            <p:nvPr/>
          </p:nvSpPr>
          <p:spPr>
            <a:xfrm>
              <a:off x="5221950" y="1641350"/>
              <a:ext cx="59650" cy="51725"/>
            </a:xfrm>
            <a:custGeom>
              <a:avLst/>
              <a:gdLst/>
              <a:ahLst/>
              <a:cxnLst/>
              <a:rect l="l" t="t" r="r" b="b"/>
              <a:pathLst>
                <a:path w="2386" h="2069" fill="none" extrusionOk="0">
                  <a:moveTo>
                    <a:pt x="2068" y="1"/>
                  </a:moveTo>
                  <a:lnTo>
                    <a:pt x="2068" y="1"/>
                  </a:lnTo>
                  <a:lnTo>
                    <a:pt x="1909" y="40"/>
                  </a:lnTo>
                  <a:lnTo>
                    <a:pt x="1909" y="40"/>
                  </a:lnTo>
                  <a:lnTo>
                    <a:pt x="1710" y="80"/>
                  </a:lnTo>
                  <a:lnTo>
                    <a:pt x="1590" y="160"/>
                  </a:lnTo>
                  <a:lnTo>
                    <a:pt x="1590" y="160"/>
                  </a:lnTo>
                  <a:lnTo>
                    <a:pt x="1153" y="478"/>
                  </a:lnTo>
                  <a:lnTo>
                    <a:pt x="676" y="875"/>
                  </a:lnTo>
                  <a:lnTo>
                    <a:pt x="437" y="1074"/>
                  </a:lnTo>
                  <a:lnTo>
                    <a:pt x="239" y="1313"/>
                  </a:lnTo>
                  <a:lnTo>
                    <a:pt x="80" y="1551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0" y="1909"/>
                  </a:lnTo>
                  <a:lnTo>
                    <a:pt x="0" y="1989"/>
                  </a:lnTo>
                  <a:lnTo>
                    <a:pt x="40" y="2028"/>
                  </a:lnTo>
                  <a:lnTo>
                    <a:pt x="119" y="2068"/>
                  </a:lnTo>
                  <a:lnTo>
                    <a:pt x="119" y="2068"/>
                  </a:lnTo>
                  <a:lnTo>
                    <a:pt x="278" y="2028"/>
                  </a:lnTo>
                  <a:lnTo>
                    <a:pt x="557" y="1909"/>
                  </a:lnTo>
                  <a:lnTo>
                    <a:pt x="1272" y="1512"/>
                  </a:lnTo>
                  <a:lnTo>
                    <a:pt x="1272" y="1512"/>
                  </a:lnTo>
                  <a:lnTo>
                    <a:pt x="1551" y="1313"/>
                  </a:lnTo>
                  <a:lnTo>
                    <a:pt x="1869" y="1074"/>
                  </a:lnTo>
                  <a:lnTo>
                    <a:pt x="2107" y="796"/>
                  </a:lnTo>
                  <a:lnTo>
                    <a:pt x="2306" y="478"/>
                  </a:lnTo>
                  <a:lnTo>
                    <a:pt x="2306" y="478"/>
                  </a:lnTo>
                  <a:lnTo>
                    <a:pt x="2386" y="279"/>
                  </a:lnTo>
                  <a:lnTo>
                    <a:pt x="2386" y="200"/>
                  </a:lnTo>
                  <a:lnTo>
                    <a:pt x="2346" y="120"/>
                  </a:lnTo>
                  <a:lnTo>
                    <a:pt x="2227" y="40"/>
                  </a:lnTo>
                  <a:lnTo>
                    <a:pt x="20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9133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Tips y conclusiones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Raluca Penciuc - WebScrapingAPI">
            <a:extLst>
              <a:ext uri="{FF2B5EF4-FFF2-40B4-BE49-F238E27FC236}">
                <a16:creationId xmlns:a16="http://schemas.microsoft.com/office/drawing/2014/main" id="{F2CEEFC1-6348-4A96-D8B2-366404C9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022" y="767400"/>
            <a:ext cx="2509803" cy="38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131;p45">
            <a:extLst>
              <a:ext uri="{FF2B5EF4-FFF2-40B4-BE49-F238E27FC236}">
                <a16:creationId xmlns:a16="http://schemas.microsoft.com/office/drawing/2014/main" id="{9081203B-09DC-42CC-602B-5FB062EEC441}"/>
              </a:ext>
            </a:extLst>
          </p:cNvPr>
          <p:cNvSpPr txBox="1"/>
          <p:nvPr/>
        </p:nvSpPr>
        <p:spPr>
          <a:xfrm>
            <a:off x="1015482" y="1136524"/>
            <a:ext cx="4405808" cy="310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Hay muchos datos fáciles y útiles para </a:t>
            </a:r>
            <a:r>
              <a:rPr lang="es-ES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scrapear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en internet, pero lo normal es encontrarse problemas, o que al programarlo no funcione como se esperaba.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Por eso, lo mejor es analizar el tráfico web con </a:t>
            </a:r>
            <a:r>
              <a:rPr lang="es-ES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proxies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y tratar de replicarlo manualmente antes de implementar el script.</a:t>
            </a:r>
          </a:p>
        </p:txBody>
      </p:sp>
    </p:spTree>
    <p:extLst>
      <p:ext uri="{BB962C8B-B14F-4D97-AF65-F5344CB8AC3E}">
        <p14:creationId xmlns:p14="http://schemas.microsoft.com/office/powerpoint/2010/main" val="1453162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Tips y conclusiones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131;p45">
            <a:extLst>
              <a:ext uri="{FF2B5EF4-FFF2-40B4-BE49-F238E27FC236}">
                <a16:creationId xmlns:a16="http://schemas.microsoft.com/office/drawing/2014/main" id="{9081203B-09DC-42CC-602B-5FB062EEC441}"/>
              </a:ext>
            </a:extLst>
          </p:cNvPr>
          <p:cNvSpPr txBox="1"/>
          <p:nvPr/>
        </p:nvSpPr>
        <p:spPr>
          <a:xfrm>
            <a:off x="1096338" y="587155"/>
            <a:ext cx="7168346" cy="10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CurlConverter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es una herramienta que permite convertir un comando </a:t>
            </a:r>
            <a:r>
              <a:rPr lang="es-ES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Curl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a código en la mayoría de </a:t>
            </a:r>
            <a:r>
              <a:rPr lang="es-ES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frameworks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utilizados para </a:t>
            </a:r>
            <a:r>
              <a:rPr lang="es-ES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scraping</a:t>
            </a: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880F91C-2929-9E47-C518-4547D208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82" y="1540811"/>
            <a:ext cx="6993444" cy="312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46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4" name="Google Shape;9684;p42"/>
          <p:cNvSpPr txBox="1">
            <a:spLocks noGrp="1"/>
          </p:cNvSpPr>
          <p:nvPr>
            <p:ph type="subTitle" idx="8"/>
          </p:nvPr>
        </p:nvSpPr>
        <p:spPr>
          <a:xfrm>
            <a:off x="722375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WAFs</a:t>
            </a:r>
            <a:endParaRPr dirty="0"/>
          </a:p>
        </p:txBody>
      </p:sp>
      <p:sp>
        <p:nvSpPr>
          <p:cNvPr id="9685" name="Google Shape;9685;p42"/>
          <p:cNvSpPr txBox="1">
            <a:spLocks noGrp="1"/>
          </p:cNvSpPr>
          <p:nvPr>
            <p:ph type="subTitle" idx="1"/>
          </p:nvPr>
        </p:nvSpPr>
        <p:spPr>
          <a:xfrm>
            <a:off x="6677972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Pasar máximos de solicitudes utilizando proxies y user-agents aleatorios</a:t>
            </a:r>
            <a:endParaRPr dirty="0"/>
          </a:p>
        </p:txBody>
      </p:sp>
      <p:sp>
        <p:nvSpPr>
          <p:cNvPr id="9686" name="Google Shape;9686;p42"/>
          <p:cNvSpPr txBox="1">
            <a:spLocks noGrp="1"/>
          </p:cNvSpPr>
          <p:nvPr>
            <p:ph type="subTitle" idx="2"/>
          </p:nvPr>
        </p:nvSpPr>
        <p:spPr>
          <a:xfrm>
            <a:off x="6677972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Proxies</a:t>
            </a:r>
            <a:endParaRPr dirty="0"/>
          </a:p>
        </p:txBody>
      </p:sp>
      <p:sp>
        <p:nvSpPr>
          <p:cNvPr id="9687" name="Google Shape;9687;p42"/>
          <p:cNvSpPr txBox="1">
            <a:spLocks noGrp="1"/>
          </p:cNvSpPr>
          <p:nvPr>
            <p:ph type="subTitle" idx="3"/>
          </p:nvPr>
        </p:nvSpPr>
        <p:spPr>
          <a:xfrm>
            <a:off x="4692769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Esquivar mecanismos de detección de robots</a:t>
            </a:r>
            <a:endParaRPr dirty="0"/>
          </a:p>
        </p:txBody>
      </p:sp>
      <p:sp>
        <p:nvSpPr>
          <p:cNvPr id="9688" name="Google Shape;9688;p42"/>
          <p:cNvSpPr txBox="1">
            <a:spLocks noGrp="1"/>
          </p:cNvSpPr>
          <p:nvPr>
            <p:ph type="subTitle" idx="4"/>
          </p:nvPr>
        </p:nvSpPr>
        <p:spPr>
          <a:xfrm>
            <a:off x="4692769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Captcha / OCR</a:t>
            </a:r>
            <a:endParaRPr dirty="0"/>
          </a:p>
        </p:txBody>
      </p:sp>
      <p:sp>
        <p:nvSpPr>
          <p:cNvPr id="9689" name="Google Shape;9689;p42"/>
          <p:cNvSpPr txBox="1">
            <a:spLocks noGrp="1"/>
          </p:cNvSpPr>
          <p:nvPr>
            <p:ph type="subTitle" idx="5"/>
          </p:nvPr>
        </p:nvSpPr>
        <p:spPr>
          <a:xfrm>
            <a:off x="2707578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Evasión de sistemas de detección y prevención de intrusiones</a:t>
            </a:r>
            <a:endParaRPr dirty="0"/>
          </a:p>
        </p:txBody>
      </p:sp>
      <p:sp>
        <p:nvSpPr>
          <p:cNvPr id="9690" name="Google Shape;9690;p42"/>
          <p:cNvSpPr txBox="1">
            <a:spLocks noGrp="1"/>
          </p:cNvSpPr>
          <p:nvPr>
            <p:ph type="subTitle" idx="6"/>
          </p:nvPr>
        </p:nvSpPr>
        <p:spPr>
          <a:xfrm>
            <a:off x="2707578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IPS/IDS</a:t>
            </a:r>
            <a:endParaRPr dirty="0"/>
          </a:p>
        </p:txBody>
      </p:sp>
      <p:sp>
        <p:nvSpPr>
          <p:cNvPr id="9691" name="Google Shape;9691;p42"/>
          <p:cNvSpPr txBox="1">
            <a:spLocks noGrp="1"/>
          </p:cNvSpPr>
          <p:nvPr>
            <p:ph type="subTitle" idx="7"/>
          </p:nvPr>
        </p:nvSpPr>
        <p:spPr>
          <a:xfrm>
            <a:off x="722375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Evasión de Web </a:t>
            </a:r>
            <a:r>
              <a:rPr lang="es-ES" dirty="0" err="1"/>
              <a:t>Application</a:t>
            </a:r>
            <a:r>
              <a:rPr lang="es-ES" dirty="0"/>
              <a:t> Firewalls</a:t>
            </a:r>
            <a:endParaRPr dirty="0"/>
          </a:p>
        </p:txBody>
      </p:sp>
      <p:sp>
        <p:nvSpPr>
          <p:cNvPr id="9718" name="Google Shape;9718;p42"/>
          <p:cNvSpPr/>
          <p:nvPr/>
        </p:nvSpPr>
        <p:spPr>
          <a:xfrm>
            <a:off x="1296425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9" name="Google Shape;9719;p42"/>
          <p:cNvSpPr/>
          <p:nvPr/>
        </p:nvSpPr>
        <p:spPr>
          <a:xfrm>
            <a:off x="3281628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0" name="Google Shape;9720;p42"/>
          <p:cNvSpPr/>
          <p:nvPr/>
        </p:nvSpPr>
        <p:spPr>
          <a:xfrm>
            <a:off x="5266819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1" name="Google Shape;9721;p42"/>
          <p:cNvSpPr/>
          <p:nvPr/>
        </p:nvSpPr>
        <p:spPr>
          <a:xfrm>
            <a:off x="7252022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2" name="Google Shape;9722;p42"/>
          <p:cNvSpPr/>
          <p:nvPr/>
        </p:nvSpPr>
        <p:spPr>
          <a:xfrm>
            <a:off x="1408096" y="236065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3" name="Google Shape;9723;p42"/>
          <p:cNvGrpSpPr/>
          <p:nvPr/>
        </p:nvGrpSpPr>
        <p:grpSpPr>
          <a:xfrm>
            <a:off x="3403659" y="2386851"/>
            <a:ext cx="351439" cy="345965"/>
            <a:chOff x="1754279" y="4286593"/>
            <a:chExt cx="351439" cy="345965"/>
          </a:xfrm>
        </p:grpSpPr>
        <p:sp>
          <p:nvSpPr>
            <p:cNvPr id="9724" name="Google Shape;9724;p42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42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42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42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42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9" name="Google Shape;9729;p42"/>
          <p:cNvSpPr/>
          <p:nvPr/>
        </p:nvSpPr>
        <p:spPr>
          <a:xfrm>
            <a:off x="5386446" y="2376189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0" name="Google Shape;9730;p42"/>
          <p:cNvGrpSpPr/>
          <p:nvPr/>
        </p:nvGrpSpPr>
        <p:grpSpPr>
          <a:xfrm>
            <a:off x="7373352" y="2378098"/>
            <a:ext cx="352840" cy="354717"/>
            <a:chOff x="3095745" y="3805393"/>
            <a:chExt cx="352840" cy="354717"/>
          </a:xfrm>
        </p:grpSpPr>
        <p:sp>
          <p:nvSpPr>
            <p:cNvPr id="9731" name="Google Shape;9731;p42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42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42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42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42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42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7" name="Google Shape;9737;p42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8" name="Google Shape;9738;p42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739" name="Google Shape;9739;p42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740" name="Google Shape;9740;p42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371;p45">
            <a:extLst>
              <a:ext uri="{FF2B5EF4-FFF2-40B4-BE49-F238E27FC236}">
                <a16:creationId xmlns:a16="http://schemas.microsoft.com/office/drawing/2014/main" id="{16FD2C5B-C5DB-CF1B-FD94-5E45472E7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 de Scraping</a:t>
            </a:r>
            <a:endParaRPr dirty="0"/>
          </a:p>
        </p:txBody>
      </p:sp>
      <p:grpSp>
        <p:nvGrpSpPr>
          <p:cNvPr id="5" name="Google Shape;11372;p45">
            <a:extLst>
              <a:ext uri="{FF2B5EF4-FFF2-40B4-BE49-F238E27FC236}">
                <a16:creationId xmlns:a16="http://schemas.microsoft.com/office/drawing/2014/main" id="{73E00A8E-DF1E-138D-9433-614030E2293A}"/>
              </a:ext>
            </a:extLst>
          </p:cNvPr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6" name="Google Shape;11373;p45">
              <a:extLst>
                <a:ext uri="{FF2B5EF4-FFF2-40B4-BE49-F238E27FC236}">
                  <a16:creationId xmlns:a16="http://schemas.microsoft.com/office/drawing/2014/main" id="{AA982F30-401D-30D5-A7C4-31E1562A42E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374;p45">
              <a:extLst>
                <a:ext uri="{FF2B5EF4-FFF2-40B4-BE49-F238E27FC236}">
                  <a16:creationId xmlns:a16="http://schemas.microsoft.com/office/drawing/2014/main" id="{3C05A8F9-8538-56F4-F4B5-2261263F5D3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75;p45">
              <a:extLst>
                <a:ext uri="{FF2B5EF4-FFF2-40B4-BE49-F238E27FC236}">
                  <a16:creationId xmlns:a16="http://schemas.microsoft.com/office/drawing/2014/main" id="{1A7A5228-FE84-D606-5D1A-B3AAFC381AC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76;p45">
              <a:extLst>
                <a:ext uri="{FF2B5EF4-FFF2-40B4-BE49-F238E27FC236}">
                  <a16:creationId xmlns:a16="http://schemas.microsoft.com/office/drawing/2014/main" id="{DC028482-0CD8-C56D-4A34-3262D6206911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7;p45">
              <a:extLst>
                <a:ext uri="{FF2B5EF4-FFF2-40B4-BE49-F238E27FC236}">
                  <a16:creationId xmlns:a16="http://schemas.microsoft.com/office/drawing/2014/main" id="{E5663946-5654-AE91-F461-641D9CBC325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8;p45">
              <a:extLst>
                <a:ext uri="{FF2B5EF4-FFF2-40B4-BE49-F238E27FC236}">
                  <a16:creationId xmlns:a16="http://schemas.microsoft.com/office/drawing/2014/main" id="{1405FCBD-3E72-72C8-4B39-79301B35C7EF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9;p45">
              <a:extLst>
                <a:ext uri="{FF2B5EF4-FFF2-40B4-BE49-F238E27FC236}">
                  <a16:creationId xmlns:a16="http://schemas.microsoft.com/office/drawing/2014/main" id="{2CBCED8C-32EE-4B7E-5374-E695366814C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80;p45">
              <a:extLst>
                <a:ext uri="{FF2B5EF4-FFF2-40B4-BE49-F238E27FC236}">
                  <a16:creationId xmlns:a16="http://schemas.microsoft.com/office/drawing/2014/main" id="{87C1FEE6-9BDB-D3E0-7787-F373F6BD2F0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81;p45">
              <a:extLst>
                <a:ext uri="{FF2B5EF4-FFF2-40B4-BE49-F238E27FC236}">
                  <a16:creationId xmlns:a16="http://schemas.microsoft.com/office/drawing/2014/main" id="{ACBE4CE3-9AF7-A454-0B60-8E8559EDDD4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82;p45">
              <a:extLst>
                <a:ext uri="{FF2B5EF4-FFF2-40B4-BE49-F238E27FC236}">
                  <a16:creationId xmlns:a16="http://schemas.microsoft.com/office/drawing/2014/main" id="{A544D963-4FC6-E890-ED37-E547328B881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383;p45">
            <a:extLst>
              <a:ext uri="{FF2B5EF4-FFF2-40B4-BE49-F238E27FC236}">
                <a16:creationId xmlns:a16="http://schemas.microsoft.com/office/drawing/2014/main" id="{9ABC57CF-CD3D-A370-6A0C-2289AE1C7E69}"/>
              </a:ext>
            </a:extLst>
          </p:cNvPr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7" name="Google Shape;11384;p45">
              <a:extLst>
                <a:ext uri="{FF2B5EF4-FFF2-40B4-BE49-F238E27FC236}">
                  <a16:creationId xmlns:a16="http://schemas.microsoft.com/office/drawing/2014/main" id="{65AF7904-70BC-A1D6-ABCD-8115B9FB6C7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85;p45">
              <a:extLst>
                <a:ext uri="{FF2B5EF4-FFF2-40B4-BE49-F238E27FC236}">
                  <a16:creationId xmlns:a16="http://schemas.microsoft.com/office/drawing/2014/main" id="{01246163-A516-658C-E221-FFF4523D0B1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86;p45">
              <a:extLst>
                <a:ext uri="{FF2B5EF4-FFF2-40B4-BE49-F238E27FC236}">
                  <a16:creationId xmlns:a16="http://schemas.microsoft.com/office/drawing/2014/main" id="{0C04C188-285B-978B-A3C7-42E79ABA4E3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7;p45">
              <a:extLst>
                <a:ext uri="{FF2B5EF4-FFF2-40B4-BE49-F238E27FC236}">
                  <a16:creationId xmlns:a16="http://schemas.microsoft.com/office/drawing/2014/main" id="{7DF75380-3EB9-C661-BB69-E15F1909307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8;p45">
              <a:extLst>
                <a:ext uri="{FF2B5EF4-FFF2-40B4-BE49-F238E27FC236}">
                  <a16:creationId xmlns:a16="http://schemas.microsoft.com/office/drawing/2014/main" id="{8127467D-889F-F092-4AF7-C78E73E38CB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9;p45">
              <a:extLst>
                <a:ext uri="{FF2B5EF4-FFF2-40B4-BE49-F238E27FC236}">
                  <a16:creationId xmlns:a16="http://schemas.microsoft.com/office/drawing/2014/main" id="{619D2F3C-39D2-17D0-E26A-F715B60573FE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90;p45">
              <a:extLst>
                <a:ext uri="{FF2B5EF4-FFF2-40B4-BE49-F238E27FC236}">
                  <a16:creationId xmlns:a16="http://schemas.microsoft.com/office/drawing/2014/main" id="{C83E5358-CAE6-0D43-0451-FE76EDB3C4E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91;p45">
              <a:extLst>
                <a:ext uri="{FF2B5EF4-FFF2-40B4-BE49-F238E27FC236}">
                  <a16:creationId xmlns:a16="http://schemas.microsoft.com/office/drawing/2014/main" id="{9E291F4D-47AE-3A07-BEAF-9AE19B03CAC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92;p45">
              <a:extLst>
                <a:ext uri="{FF2B5EF4-FFF2-40B4-BE49-F238E27FC236}">
                  <a16:creationId xmlns:a16="http://schemas.microsoft.com/office/drawing/2014/main" id="{1FEBA936-D056-68B3-C652-318CAD7F2A0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93;p45">
              <a:extLst>
                <a:ext uri="{FF2B5EF4-FFF2-40B4-BE49-F238E27FC236}">
                  <a16:creationId xmlns:a16="http://schemas.microsoft.com/office/drawing/2014/main" id="{8D72A88C-EB47-9630-8C25-FC9789FFF846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0179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Tips y conclusiones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131;p45">
            <a:extLst>
              <a:ext uri="{FF2B5EF4-FFF2-40B4-BE49-F238E27FC236}">
                <a16:creationId xmlns:a16="http://schemas.microsoft.com/office/drawing/2014/main" id="{9081203B-09DC-42CC-602B-5FB062EEC441}"/>
              </a:ext>
            </a:extLst>
          </p:cNvPr>
          <p:cNvSpPr txBox="1"/>
          <p:nvPr/>
        </p:nvSpPr>
        <p:spPr>
          <a:xfrm>
            <a:off x="708549" y="1002419"/>
            <a:ext cx="4135828" cy="371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b="1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ChatGPT</a:t>
            </a:r>
            <a:r>
              <a:rPr lang="es-ES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no necesita presentación.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 expresiones regulares, y transformaciones de código funciona muy bien.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No puede enviar las solicitudes por lo que no puede escribir el </a:t>
            </a:r>
            <a:r>
              <a:rPr lang="es-ES" sz="1200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Scraper</a:t>
            </a:r>
            <a:r>
              <a:rPr lang="es-ES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considerando la respuesta del servidor, pero si le pides paso a paso las cosas, lo hace perfectamente.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5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Tip: </a:t>
            </a:r>
            <a:r>
              <a:rPr lang="es-ES" sz="1050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Prompt</a:t>
            </a:r>
            <a:r>
              <a:rPr lang="es-ES" sz="105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s-ES" sz="1050" dirty="0" err="1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Engineering</a:t>
            </a:r>
            <a:endParaRPr lang="es-ES" sz="105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040754A7-FAEC-D36D-728D-FD526DB48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541" y="665017"/>
            <a:ext cx="4016459" cy="41234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04BA7AF-192D-A57A-A81F-3318D2D4E2F2}"/>
              </a:ext>
            </a:extLst>
          </p:cNvPr>
          <p:cNvSpPr/>
          <p:nvPr/>
        </p:nvSpPr>
        <p:spPr>
          <a:xfrm>
            <a:off x="6130636" y="4094018"/>
            <a:ext cx="2473037" cy="168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402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45"/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Tips y conclusiones</a:t>
            </a:r>
            <a:endParaRPr dirty="0"/>
          </a:p>
        </p:txBody>
      </p:sp>
      <p:grpSp>
        <p:nvGrpSpPr>
          <p:cNvPr id="11372" name="Google Shape;11372;p45"/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1373" name="Google Shape;11373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45"/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1384" name="Google Shape;11384;p4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5" name="Google Shape;11395;p45"/>
          <p:cNvSpPr/>
          <p:nvPr/>
        </p:nvSpPr>
        <p:spPr>
          <a:xfrm>
            <a:off x="-80374" y="-91693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131;p45">
            <a:extLst>
              <a:ext uri="{FF2B5EF4-FFF2-40B4-BE49-F238E27FC236}">
                <a16:creationId xmlns:a16="http://schemas.microsoft.com/office/drawing/2014/main" id="{9081203B-09DC-42CC-602B-5FB062EEC441}"/>
              </a:ext>
            </a:extLst>
          </p:cNvPr>
          <p:cNvSpPr txBox="1"/>
          <p:nvPr/>
        </p:nvSpPr>
        <p:spPr>
          <a:xfrm>
            <a:off x="839183" y="695877"/>
            <a:ext cx="7465633" cy="159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11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A49CE3-B729-9CE9-3A37-8D41DAC1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7" y="721035"/>
            <a:ext cx="5283169" cy="36652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5FF4F5-3EA7-27BE-6CDB-FC83B6578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545" y="502702"/>
            <a:ext cx="3786764" cy="44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33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8" name="Google Shape;14268;p55"/>
          <p:cNvSpPr txBox="1">
            <a:spLocks noGrp="1"/>
          </p:cNvSpPr>
          <p:nvPr>
            <p:ph type="title"/>
          </p:nvPr>
        </p:nvSpPr>
        <p:spPr>
          <a:xfrm>
            <a:off x="2759625" y="614786"/>
            <a:ext cx="36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¡Gracias!</a:t>
            </a:r>
            <a:endParaRPr dirty="0"/>
          </a:p>
        </p:txBody>
      </p:sp>
      <p:sp>
        <p:nvSpPr>
          <p:cNvPr id="14269" name="Google Shape;14269;p55"/>
          <p:cNvSpPr txBox="1">
            <a:spLocks noGrp="1"/>
          </p:cNvSpPr>
          <p:nvPr>
            <p:ph type="subTitle" idx="1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Daniel López Gala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@Bimo99B9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danilopezgala@gmail.com</a:t>
            </a:r>
            <a:endParaRPr dirty="0"/>
          </a:p>
        </p:txBody>
      </p:sp>
      <p:sp>
        <p:nvSpPr>
          <p:cNvPr id="14271" name="Google Shape;14271;p55"/>
          <p:cNvSpPr/>
          <p:nvPr/>
        </p:nvSpPr>
        <p:spPr>
          <a:xfrm>
            <a:off x="3940471" y="3083550"/>
            <a:ext cx="351077" cy="351437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2" name="Google Shape;14272;p55"/>
          <p:cNvGrpSpPr/>
          <p:nvPr/>
        </p:nvGrpSpPr>
        <p:grpSpPr>
          <a:xfrm>
            <a:off x="4396031" y="3083642"/>
            <a:ext cx="351454" cy="351066"/>
            <a:chOff x="3752358" y="3817349"/>
            <a:chExt cx="346056" cy="345674"/>
          </a:xfrm>
        </p:grpSpPr>
        <p:sp>
          <p:nvSpPr>
            <p:cNvPr id="14273" name="Google Shape;14273;p5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4" name="Google Shape;14274;p5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5" name="Google Shape;14275;p5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6" name="Google Shape;14276;p5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7" name="Google Shape;14277;p55"/>
          <p:cNvGrpSpPr/>
          <p:nvPr/>
        </p:nvGrpSpPr>
        <p:grpSpPr>
          <a:xfrm>
            <a:off x="4852126" y="3083642"/>
            <a:ext cx="351422" cy="351066"/>
            <a:chOff x="4201447" y="3817349"/>
            <a:chExt cx="346024" cy="345674"/>
          </a:xfrm>
        </p:grpSpPr>
        <p:sp>
          <p:nvSpPr>
            <p:cNvPr id="14278" name="Google Shape;14278;p55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9" name="Google Shape;14279;p55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61D49D00-2EFC-960D-7A12-033510E25F11}"/>
              </a:ext>
            </a:extLst>
          </p:cNvPr>
          <p:cNvSpPr/>
          <p:nvPr/>
        </p:nvSpPr>
        <p:spPr>
          <a:xfrm>
            <a:off x="2399424" y="3508606"/>
            <a:ext cx="4302642" cy="932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Hack &amp; Beers">
            <a:extLst>
              <a:ext uri="{FF2B5EF4-FFF2-40B4-BE49-F238E27FC236}">
                <a16:creationId xmlns:a16="http://schemas.microsoft.com/office/drawing/2014/main" id="{E28693C4-FFB2-2CBF-9B5E-7807AF72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3874317"/>
            <a:ext cx="29146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6344E64E-77A1-A183-5334-9E40D267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652" y="3157831"/>
            <a:ext cx="2783351" cy="21501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92695F2-C49E-80E0-2854-2DC3B116B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25" y="4107348"/>
            <a:ext cx="2054796" cy="3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88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4" name="Google Shape;11394;p45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84ED1448-93D5-E684-18CA-2758F389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424" y="936324"/>
            <a:ext cx="3767151" cy="3698479"/>
          </a:xfrm>
          <a:prstGeom prst="rect">
            <a:avLst/>
          </a:prstGeom>
        </p:spPr>
      </p:pic>
      <p:grpSp>
        <p:nvGrpSpPr>
          <p:cNvPr id="6" name="Google Shape;5774;p133">
            <a:extLst>
              <a:ext uri="{FF2B5EF4-FFF2-40B4-BE49-F238E27FC236}">
                <a16:creationId xmlns:a16="http://schemas.microsoft.com/office/drawing/2014/main" id="{93FF469F-B7C1-410F-6C0B-78EEF6BACEFD}"/>
              </a:ext>
            </a:extLst>
          </p:cNvPr>
          <p:cNvGrpSpPr/>
          <p:nvPr/>
        </p:nvGrpSpPr>
        <p:grpSpPr>
          <a:xfrm>
            <a:off x="7552550" y="1582114"/>
            <a:ext cx="973996" cy="2070017"/>
            <a:chOff x="5459500" y="3489150"/>
            <a:chExt cx="428425" cy="910525"/>
          </a:xfrm>
        </p:grpSpPr>
        <p:sp>
          <p:nvSpPr>
            <p:cNvPr id="8" name="Google Shape;5775;p133">
              <a:extLst>
                <a:ext uri="{FF2B5EF4-FFF2-40B4-BE49-F238E27FC236}">
                  <a16:creationId xmlns:a16="http://schemas.microsoft.com/office/drawing/2014/main" id="{B45D644F-776C-44E0-4104-A97E776D6EFC}"/>
                </a:ext>
              </a:extLst>
            </p:cNvPr>
            <p:cNvSpPr/>
            <p:nvPr/>
          </p:nvSpPr>
          <p:spPr>
            <a:xfrm>
              <a:off x="5615550" y="3489150"/>
              <a:ext cx="271400" cy="485100"/>
            </a:xfrm>
            <a:custGeom>
              <a:avLst/>
              <a:gdLst/>
              <a:ahLst/>
              <a:cxnLst/>
              <a:rect l="l" t="t" r="r" b="b"/>
              <a:pathLst>
                <a:path w="10856" h="19404" extrusionOk="0">
                  <a:moveTo>
                    <a:pt x="3937" y="1"/>
                  </a:moveTo>
                  <a:lnTo>
                    <a:pt x="3778" y="41"/>
                  </a:lnTo>
                  <a:lnTo>
                    <a:pt x="3619" y="120"/>
                  </a:lnTo>
                  <a:lnTo>
                    <a:pt x="3380" y="279"/>
                  </a:lnTo>
                  <a:lnTo>
                    <a:pt x="3181" y="558"/>
                  </a:lnTo>
                  <a:lnTo>
                    <a:pt x="2983" y="796"/>
                  </a:lnTo>
                  <a:lnTo>
                    <a:pt x="2744" y="1074"/>
                  </a:lnTo>
                  <a:lnTo>
                    <a:pt x="2506" y="1273"/>
                  </a:lnTo>
                  <a:lnTo>
                    <a:pt x="2386" y="1353"/>
                  </a:lnTo>
                  <a:lnTo>
                    <a:pt x="2227" y="1392"/>
                  </a:lnTo>
                  <a:lnTo>
                    <a:pt x="2068" y="1432"/>
                  </a:lnTo>
                  <a:lnTo>
                    <a:pt x="1949" y="1432"/>
                  </a:lnTo>
                  <a:lnTo>
                    <a:pt x="1790" y="1353"/>
                  </a:lnTo>
                  <a:lnTo>
                    <a:pt x="1631" y="1273"/>
                  </a:lnTo>
                  <a:lnTo>
                    <a:pt x="1353" y="1074"/>
                  </a:lnTo>
                  <a:lnTo>
                    <a:pt x="1074" y="876"/>
                  </a:lnTo>
                  <a:lnTo>
                    <a:pt x="955" y="836"/>
                  </a:lnTo>
                  <a:lnTo>
                    <a:pt x="796" y="796"/>
                  </a:lnTo>
                  <a:lnTo>
                    <a:pt x="637" y="796"/>
                  </a:lnTo>
                  <a:lnTo>
                    <a:pt x="478" y="876"/>
                  </a:lnTo>
                  <a:lnTo>
                    <a:pt x="359" y="955"/>
                  </a:lnTo>
                  <a:lnTo>
                    <a:pt x="239" y="1074"/>
                  </a:lnTo>
                  <a:lnTo>
                    <a:pt x="160" y="1233"/>
                  </a:lnTo>
                  <a:lnTo>
                    <a:pt x="120" y="1392"/>
                  </a:lnTo>
                  <a:lnTo>
                    <a:pt x="41" y="1711"/>
                  </a:lnTo>
                  <a:lnTo>
                    <a:pt x="1" y="2188"/>
                  </a:lnTo>
                  <a:lnTo>
                    <a:pt x="41" y="2665"/>
                  </a:lnTo>
                  <a:lnTo>
                    <a:pt x="80" y="2903"/>
                  </a:lnTo>
                  <a:lnTo>
                    <a:pt x="160" y="3142"/>
                  </a:lnTo>
                  <a:lnTo>
                    <a:pt x="239" y="3341"/>
                  </a:lnTo>
                  <a:lnTo>
                    <a:pt x="398" y="3500"/>
                  </a:lnTo>
                  <a:lnTo>
                    <a:pt x="677" y="3619"/>
                  </a:lnTo>
                  <a:lnTo>
                    <a:pt x="955" y="3699"/>
                  </a:lnTo>
                  <a:lnTo>
                    <a:pt x="1233" y="3738"/>
                  </a:lnTo>
                  <a:lnTo>
                    <a:pt x="1591" y="3738"/>
                  </a:lnTo>
                  <a:lnTo>
                    <a:pt x="2227" y="3699"/>
                  </a:lnTo>
                  <a:lnTo>
                    <a:pt x="2784" y="3659"/>
                  </a:lnTo>
                  <a:lnTo>
                    <a:pt x="3539" y="3659"/>
                  </a:lnTo>
                  <a:lnTo>
                    <a:pt x="4255" y="3699"/>
                  </a:lnTo>
                  <a:lnTo>
                    <a:pt x="4971" y="3858"/>
                  </a:lnTo>
                  <a:lnTo>
                    <a:pt x="5328" y="3977"/>
                  </a:lnTo>
                  <a:lnTo>
                    <a:pt x="5647" y="4096"/>
                  </a:lnTo>
                  <a:lnTo>
                    <a:pt x="5965" y="4255"/>
                  </a:lnTo>
                  <a:lnTo>
                    <a:pt x="6283" y="4454"/>
                  </a:lnTo>
                  <a:lnTo>
                    <a:pt x="6601" y="4653"/>
                  </a:lnTo>
                  <a:lnTo>
                    <a:pt x="6879" y="4891"/>
                  </a:lnTo>
                  <a:lnTo>
                    <a:pt x="7118" y="5170"/>
                  </a:lnTo>
                  <a:lnTo>
                    <a:pt x="7356" y="5448"/>
                  </a:lnTo>
                  <a:lnTo>
                    <a:pt x="7515" y="5766"/>
                  </a:lnTo>
                  <a:lnTo>
                    <a:pt x="7674" y="6084"/>
                  </a:lnTo>
                  <a:lnTo>
                    <a:pt x="7794" y="6402"/>
                  </a:lnTo>
                  <a:lnTo>
                    <a:pt x="7873" y="6680"/>
                  </a:lnTo>
                  <a:lnTo>
                    <a:pt x="7913" y="6999"/>
                  </a:lnTo>
                  <a:lnTo>
                    <a:pt x="7913" y="7317"/>
                  </a:lnTo>
                  <a:lnTo>
                    <a:pt x="7873" y="7953"/>
                  </a:lnTo>
                  <a:lnTo>
                    <a:pt x="7754" y="8549"/>
                  </a:lnTo>
                  <a:lnTo>
                    <a:pt x="7595" y="9185"/>
                  </a:lnTo>
                  <a:lnTo>
                    <a:pt x="7356" y="9821"/>
                  </a:lnTo>
                  <a:lnTo>
                    <a:pt x="7118" y="10418"/>
                  </a:lnTo>
                  <a:lnTo>
                    <a:pt x="6839" y="11014"/>
                  </a:lnTo>
                  <a:lnTo>
                    <a:pt x="3778" y="17415"/>
                  </a:lnTo>
                  <a:lnTo>
                    <a:pt x="3579" y="17972"/>
                  </a:lnTo>
                  <a:lnTo>
                    <a:pt x="3500" y="18250"/>
                  </a:lnTo>
                  <a:lnTo>
                    <a:pt x="3460" y="18529"/>
                  </a:lnTo>
                  <a:lnTo>
                    <a:pt x="3500" y="18807"/>
                  </a:lnTo>
                  <a:lnTo>
                    <a:pt x="3659" y="19085"/>
                  </a:lnTo>
                  <a:lnTo>
                    <a:pt x="3738" y="19205"/>
                  </a:lnTo>
                  <a:lnTo>
                    <a:pt x="3857" y="19284"/>
                  </a:lnTo>
                  <a:lnTo>
                    <a:pt x="3977" y="19364"/>
                  </a:lnTo>
                  <a:lnTo>
                    <a:pt x="4096" y="19403"/>
                  </a:lnTo>
                  <a:lnTo>
                    <a:pt x="4215" y="19125"/>
                  </a:lnTo>
                  <a:lnTo>
                    <a:pt x="4335" y="18926"/>
                  </a:lnTo>
                  <a:lnTo>
                    <a:pt x="4533" y="18727"/>
                  </a:lnTo>
                  <a:lnTo>
                    <a:pt x="4772" y="18568"/>
                  </a:lnTo>
                  <a:lnTo>
                    <a:pt x="5050" y="18409"/>
                  </a:lnTo>
                  <a:lnTo>
                    <a:pt x="5328" y="18330"/>
                  </a:lnTo>
                  <a:lnTo>
                    <a:pt x="5885" y="18131"/>
                  </a:lnTo>
                  <a:lnTo>
                    <a:pt x="6482" y="17932"/>
                  </a:lnTo>
                  <a:lnTo>
                    <a:pt x="6720" y="17813"/>
                  </a:lnTo>
                  <a:lnTo>
                    <a:pt x="6998" y="17654"/>
                  </a:lnTo>
                  <a:lnTo>
                    <a:pt x="7197" y="17495"/>
                  </a:lnTo>
                  <a:lnTo>
                    <a:pt x="7396" y="17256"/>
                  </a:lnTo>
                  <a:lnTo>
                    <a:pt x="7515" y="17018"/>
                  </a:lnTo>
                  <a:lnTo>
                    <a:pt x="7555" y="16740"/>
                  </a:lnTo>
                  <a:lnTo>
                    <a:pt x="7555" y="16541"/>
                  </a:lnTo>
                  <a:lnTo>
                    <a:pt x="7515" y="16342"/>
                  </a:lnTo>
                  <a:lnTo>
                    <a:pt x="7475" y="16103"/>
                  </a:lnTo>
                  <a:lnTo>
                    <a:pt x="7475" y="15905"/>
                  </a:lnTo>
                  <a:lnTo>
                    <a:pt x="7515" y="15746"/>
                  </a:lnTo>
                  <a:lnTo>
                    <a:pt x="7595" y="15587"/>
                  </a:lnTo>
                  <a:lnTo>
                    <a:pt x="7754" y="15308"/>
                  </a:lnTo>
                  <a:lnTo>
                    <a:pt x="8032" y="15070"/>
                  </a:lnTo>
                  <a:lnTo>
                    <a:pt x="8310" y="14871"/>
                  </a:lnTo>
                  <a:lnTo>
                    <a:pt x="8629" y="14672"/>
                  </a:lnTo>
                  <a:lnTo>
                    <a:pt x="8907" y="14433"/>
                  </a:lnTo>
                  <a:lnTo>
                    <a:pt x="9145" y="14195"/>
                  </a:lnTo>
                  <a:lnTo>
                    <a:pt x="9225" y="14036"/>
                  </a:lnTo>
                  <a:lnTo>
                    <a:pt x="9304" y="13877"/>
                  </a:lnTo>
                  <a:lnTo>
                    <a:pt x="9344" y="13678"/>
                  </a:lnTo>
                  <a:lnTo>
                    <a:pt x="9384" y="13440"/>
                  </a:lnTo>
                  <a:lnTo>
                    <a:pt x="9344" y="13002"/>
                  </a:lnTo>
                  <a:lnTo>
                    <a:pt x="9304" y="12525"/>
                  </a:lnTo>
                  <a:lnTo>
                    <a:pt x="9304" y="12286"/>
                  </a:lnTo>
                  <a:lnTo>
                    <a:pt x="9344" y="12048"/>
                  </a:lnTo>
                  <a:lnTo>
                    <a:pt x="9424" y="11889"/>
                  </a:lnTo>
                  <a:lnTo>
                    <a:pt x="9503" y="11770"/>
                  </a:lnTo>
                  <a:lnTo>
                    <a:pt x="9702" y="11452"/>
                  </a:lnTo>
                  <a:lnTo>
                    <a:pt x="9941" y="11213"/>
                  </a:lnTo>
                  <a:lnTo>
                    <a:pt x="10219" y="10935"/>
                  </a:lnTo>
                  <a:lnTo>
                    <a:pt x="10457" y="10696"/>
                  </a:lnTo>
                  <a:lnTo>
                    <a:pt x="10696" y="10418"/>
                  </a:lnTo>
                  <a:lnTo>
                    <a:pt x="10815" y="10140"/>
                  </a:lnTo>
                  <a:lnTo>
                    <a:pt x="10855" y="9980"/>
                  </a:lnTo>
                  <a:lnTo>
                    <a:pt x="10855" y="9821"/>
                  </a:lnTo>
                  <a:lnTo>
                    <a:pt x="10815" y="9543"/>
                  </a:lnTo>
                  <a:lnTo>
                    <a:pt x="10736" y="9305"/>
                  </a:lnTo>
                  <a:lnTo>
                    <a:pt x="10457" y="8867"/>
                  </a:lnTo>
                  <a:lnTo>
                    <a:pt x="10298" y="8629"/>
                  </a:lnTo>
                  <a:lnTo>
                    <a:pt x="10179" y="8390"/>
                  </a:lnTo>
                  <a:lnTo>
                    <a:pt x="10100" y="8152"/>
                  </a:lnTo>
                  <a:lnTo>
                    <a:pt x="10060" y="7913"/>
                  </a:lnTo>
                  <a:lnTo>
                    <a:pt x="10100" y="7674"/>
                  </a:lnTo>
                  <a:lnTo>
                    <a:pt x="10179" y="7476"/>
                  </a:lnTo>
                  <a:lnTo>
                    <a:pt x="10418" y="7078"/>
                  </a:lnTo>
                  <a:lnTo>
                    <a:pt x="10656" y="6680"/>
                  </a:lnTo>
                  <a:lnTo>
                    <a:pt x="10776" y="6482"/>
                  </a:lnTo>
                  <a:lnTo>
                    <a:pt x="10815" y="6243"/>
                  </a:lnTo>
                  <a:lnTo>
                    <a:pt x="10815" y="6044"/>
                  </a:lnTo>
                  <a:lnTo>
                    <a:pt x="10776" y="5846"/>
                  </a:lnTo>
                  <a:lnTo>
                    <a:pt x="10656" y="5647"/>
                  </a:lnTo>
                  <a:lnTo>
                    <a:pt x="10537" y="5448"/>
                  </a:lnTo>
                  <a:lnTo>
                    <a:pt x="10219" y="5090"/>
                  </a:lnTo>
                  <a:lnTo>
                    <a:pt x="9861" y="4812"/>
                  </a:lnTo>
                  <a:lnTo>
                    <a:pt x="9463" y="4533"/>
                  </a:lnTo>
                  <a:lnTo>
                    <a:pt x="9145" y="4215"/>
                  </a:lnTo>
                  <a:lnTo>
                    <a:pt x="8986" y="4056"/>
                  </a:lnTo>
                  <a:lnTo>
                    <a:pt x="8867" y="3858"/>
                  </a:lnTo>
                  <a:lnTo>
                    <a:pt x="8788" y="3659"/>
                  </a:lnTo>
                  <a:lnTo>
                    <a:pt x="8748" y="3420"/>
                  </a:lnTo>
                  <a:lnTo>
                    <a:pt x="8748" y="3102"/>
                  </a:lnTo>
                  <a:lnTo>
                    <a:pt x="8788" y="2784"/>
                  </a:lnTo>
                  <a:lnTo>
                    <a:pt x="8748" y="2585"/>
                  </a:lnTo>
                  <a:lnTo>
                    <a:pt x="8708" y="2426"/>
                  </a:lnTo>
                  <a:lnTo>
                    <a:pt x="8589" y="2227"/>
                  </a:lnTo>
                  <a:lnTo>
                    <a:pt x="8469" y="2068"/>
                  </a:lnTo>
                  <a:lnTo>
                    <a:pt x="8350" y="1949"/>
                  </a:lnTo>
                  <a:lnTo>
                    <a:pt x="8191" y="1830"/>
                  </a:lnTo>
                  <a:lnTo>
                    <a:pt x="7992" y="1711"/>
                  </a:lnTo>
                  <a:lnTo>
                    <a:pt x="7833" y="1671"/>
                  </a:lnTo>
                  <a:lnTo>
                    <a:pt x="7436" y="1671"/>
                  </a:lnTo>
                  <a:lnTo>
                    <a:pt x="7038" y="1711"/>
                  </a:lnTo>
                  <a:lnTo>
                    <a:pt x="6561" y="1750"/>
                  </a:lnTo>
                  <a:lnTo>
                    <a:pt x="6322" y="1750"/>
                  </a:lnTo>
                  <a:lnTo>
                    <a:pt x="6084" y="1711"/>
                  </a:lnTo>
                  <a:lnTo>
                    <a:pt x="5925" y="1631"/>
                  </a:lnTo>
                  <a:lnTo>
                    <a:pt x="5806" y="1512"/>
                  </a:lnTo>
                  <a:lnTo>
                    <a:pt x="5527" y="1273"/>
                  </a:lnTo>
                  <a:lnTo>
                    <a:pt x="5289" y="995"/>
                  </a:lnTo>
                  <a:lnTo>
                    <a:pt x="5090" y="717"/>
                  </a:lnTo>
                  <a:lnTo>
                    <a:pt x="4851" y="399"/>
                  </a:lnTo>
                  <a:lnTo>
                    <a:pt x="4573" y="160"/>
                  </a:lnTo>
                  <a:lnTo>
                    <a:pt x="4414" y="80"/>
                  </a:lnTo>
                  <a:lnTo>
                    <a:pt x="4255" y="1"/>
                  </a:lnTo>
                  <a:close/>
                </a:path>
              </a:pathLst>
            </a:custGeom>
            <a:solidFill>
              <a:srgbClr val="FF92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76;p133">
              <a:extLst>
                <a:ext uri="{FF2B5EF4-FFF2-40B4-BE49-F238E27FC236}">
                  <a16:creationId xmlns:a16="http://schemas.microsoft.com/office/drawing/2014/main" id="{9F3DD5CD-766B-288B-C219-C21329648218}"/>
                </a:ext>
              </a:extLst>
            </p:cNvPr>
            <p:cNvSpPr/>
            <p:nvPr/>
          </p:nvSpPr>
          <p:spPr>
            <a:xfrm>
              <a:off x="5615550" y="3489150"/>
              <a:ext cx="271400" cy="485100"/>
            </a:xfrm>
            <a:custGeom>
              <a:avLst/>
              <a:gdLst/>
              <a:ahLst/>
              <a:cxnLst/>
              <a:rect l="l" t="t" r="r" b="b"/>
              <a:pathLst>
                <a:path w="10856" h="19404" fill="none" extrusionOk="0">
                  <a:moveTo>
                    <a:pt x="41" y="1711"/>
                  </a:moveTo>
                  <a:lnTo>
                    <a:pt x="41" y="1711"/>
                  </a:lnTo>
                  <a:lnTo>
                    <a:pt x="120" y="1392"/>
                  </a:lnTo>
                  <a:lnTo>
                    <a:pt x="160" y="1233"/>
                  </a:lnTo>
                  <a:lnTo>
                    <a:pt x="239" y="1074"/>
                  </a:lnTo>
                  <a:lnTo>
                    <a:pt x="359" y="955"/>
                  </a:lnTo>
                  <a:lnTo>
                    <a:pt x="478" y="876"/>
                  </a:lnTo>
                  <a:lnTo>
                    <a:pt x="637" y="796"/>
                  </a:lnTo>
                  <a:lnTo>
                    <a:pt x="796" y="796"/>
                  </a:lnTo>
                  <a:lnTo>
                    <a:pt x="796" y="796"/>
                  </a:lnTo>
                  <a:lnTo>
                    <a:pt x="955" y="836"/>
                  </a:lnTo>
                  <a:lnTo>
                    <a:pt x="1074" y="876"/>
                  </a:lnTo>
                  <a:lnTo>
                    <a:pt x="1353" y="1074"/>
                  </a:lnTo>
                  <a:lnTo>
                    <a:pt x="1631" y="1273"/>
                  </a:lnTo>
                  <a:lnTo>
                    <a:pt x="1790" y="1353"/>
                  </a:lnTo>
                  <a:lnTo>
                    <a:pt x="1949" y="1432"/>
                  </a:lnTo>
                  <a:lnTo>
                    <a:pt x="1949" y="1432"/>
                  </a:lnTo>
                  <a:lnTo>
                    <a:pt x="2068" y="1432"/>
                  </a:lnTo>
                  <a:lnTo>
                    <a:pt x="2227" y="1392"/>
                  </a:lnTo>
                  <a:lnTo>
                    <a:pt x="2386" y="1353"/>
                  </a:lnTo>
                  <a:lnTo>
                    <a:pt x="2506" y="1273"/>
                  </a:lnTo>
                  <a:lnTo>
                    <a:pt x="2744" y="1074"/>
                  </a:lnTo>
                  <a:lnTo>
                    <a:pt x="2983" y="796"/>
                  </a:lnTo>
                  <a:lnTo>
                    <a:pt x="2983" y="796"/>
                  </a:lnTo>
                  <a:lnTo>
                    <a:pt x="3181" y="558"/>
                  </a:lnTo>
                  <a:lnTo>
                    <a:pt x="3380" y="279"/>
                  </a:lnTo>
                  <a:lnTo>
                    <a:pt x="3619" y="120"/>
                  </a:lnTo>
                  <a:lnTo>
                    <a:pt x="3778" y="41"/>
                  </a:lnTo>
                  <a:lnTo>
                    <a:pt x="3937" y="1"/>
                  </a:lnTo>
                  <a:lnTo>
                    <a:pt x="3937" y="1"/>
                  </a:lnTo>
                  <a:lnTo>
                    <a:pt x="4096" y="1"/>
                  </a:lnTo>
                  <a:lnTo>
                    <a:pt x="4255" y="1"/>
                  </a:lnTo>
                  <a:lnTo>
                    <a:pt x="4414" y="80"/>
                  </a:lnTo>
                  <a:lnTo>
                    <a:pt x="4573" y="160"/>
                  </a:lnTo>
                  <a:lnTo>
                    <a:pt x="4851" y="399"/>
                  </a:lnTo>
                  <a:lnTo>
                    <a:pt x="5090" y="717"/>
                  </a:lnTo>
                  <a:lnTo>
                    <a:pt x="5090" y="717"/>
                  </a:lnTo>
                  <a:lnTo>
                    <a:pt x="5289" y="995"/>
                  </a:lnTo>
                  <a:lnTo>
                    <a:pt x="5527" y="1273"/>
                  </a:lnTo>
                  <a:lnTo>
                    <a:pt x="5806" y="1512"/>
                  </a:lnTo>
                  <a:lnTo>
                    <a:pt x="5925" y="1631"/>
                  </a:lnTo>
                  <a:lnTo>
                    <a:pt x="6084" y="1711"/>
                  </a:lnTo>
                  <a:lnTo>
                    <a:pt x="6084" y="1711"/>
                  </a:lnTo>
                  <a:lnTo>
                    <a:pt x="6322" y="1750"/>
                  </a:lnTo>
                  <a:lnTo>
                    <a:pt x="6561" y="1750"/>
                  </a:lnTo>
                  <a:lnTo>
                    <a:pt x="7038" y="1711"/>
                  </a:lnTo>
                  <a:lnTo>
                    <a:pt x="7038" y="1711"/>
                  </a:lnTo>
                  <a:lnTo>
                    <a:pt x="7436" y="1671"/>
                  </a:lnTo>
                  <a:lnTo>
                    <a:pt x="7635" y="1671"/>
                  </a:lnTo>
                  <a:lnTo>
                    <a:pt x="7833" y="1671"/>
                  </a:lnTo>
                  <a:lnTo>
                    <a:pt x="7833" y="1671"/>
                  </a:lnTo>
                  <a:lnTo>
                    <a:pt x="7992" y="1711"/>
                  </a:lnTo>
                  <a:lnTo>
                    <a:pt x="8191" y="1830"/>
                  </a:lnTo>
                  <a:lnTo>
                    <a:pt x="8350" y="1949"/>
                  </a:lnTo>
                  <a:lnTo>
                    <a:pt x="8469" y="2068"/>
                  </a:lnTo>
                  <a:lnTo>
                    <a:pt x="8589" y="2227"/>
                  </a:lnTo>
                  <a:lnTo>
                    <a:pt x="8708" y="2426"/>
                  </a:lnTo>
                  <a:lnTo>
                    <a:pt x="8748" y="2585"/>
                  </a:lnTo>
                  <a:lnTo>
                    <a:pt x="8788" y="2784"/>
                  </a:lnTo>
                  <a:lnTo>
                    <a:pt x="8788" y="2784"/>
                  </a:lnTo>
                  <a:lnTo>
                    <a:pt x="8748" y="3102"/>
                  </a:lnTo>
                  <a:lnTo>
                    <a:pt x="8748" y="3420"/>
                  </a:lnTo>
                  <a:lnTo>
                    <a:pt x="8748" y="3420"/>
                  </a:lnTo>
                  <a:lnTo>
                    <a:pt x="8788" y="3659"/>
                  </a:lnTo>
                  <a:lnTo>
                    <a:pt x="8867" y="3858"/>
                  </a:lnTo>
                  <a:lnTo>
                    <a:pt x="8986" y="4056"/>
                  </a:lnTo>
                  <a:lnTo>
                    <a:pt x="9145" y="4215"/>
                  </a:lnTo>
                  <a:lnTo>
                    <a:pt x="9463" y="4533"/>
                  </a:lnTo>
                  <a:lnTo>
                    <a:pt x="9861" y="4812"/>
                  </a:lnTo>
                  <a:lnTo>
                    <a:pt x="9861" y="4812"/>
                  </a:lnTo>
                  <a:lnTo>
                    <a:pt x="10219" y="5090"/>
                  </a:lnTo>
                  <a:lnTo>
                    <a:pt x="10537" y="5448"/>
                  </a:lnTo>
                  <a:lnTo>
                    <a:pt x="10656" y="5647"/>
                  </a:lnTo>
                  <a:lnTo>
                    <a:pt x="10776" y="5846"/>
                  </a:lnTo>
                  <a:lnTo>
                    <a:pt x="10815" y="6044"/>
                  </a:lnTo>
                  <a:lnTo>
                    <a:pt x="10815" y="6243"/>
                  </a:lnTo>
                  <a:lnTo>
                    <a:pt x="10815" y="6243"/>
                  </a:lnTo>
                  <a:lnTo>
                    <a:pt x="10776" y="6482"/>
                  </a:lnTo>
                  <a:lnTo>
                    <a:pt x="10656" y="6680"/>
                  </a:lnTo>
                  <a:lnTo>
                    <a:pt x="10418" y="7078"/>
                  </a:lnTo>
                  <a:lnTo>
                    <a:pt x="10179" y="7476"/>
                  </a:lnTo>
                  <a:lnTo>
                    <a:pt x="10100" y="7674"/>
                  </a:lnTo>
                  <a:lnTo>
                    <a:pt x="10060" y="7913"/>
                  </a:lnTo>
                  <a:lnTo>
                    <a:pt x="10060" y="7913"/>
                  </a:lnTo>
                  <a:lnTo>
                    <a:pt x="10100" y="8152"/>
                  </a:lnTo>
                  <a:lnTo>
                    <a:pt x="10179" y="8390"/>
                  </a:lnTo>
                  <a:lnTo>
                    <a:pt x="10298" y="8629"/>
                  </a:lnTo>
                  <a:lnTo>
                    <a:pt x="10457" y="8867"/>
                  </a:lnTo>
                  <a:lnTo>
                    <a:pt x="10736" y="9305"/>
                  </a:lnTo>
                  <a:lnTo>
                    <a:pt x="10815" y="9543"/>
                  </a:lnTo>
                  <a:lnTo>
                    <a:pt x="10855" y="9821"/>
                  </a:lnTo>
                  <a:lnTo>
                    <a:pt x="10855" y="9821"/>
                  </a:lnTo>
                  <a:lnTo>
                    <a:pt x="10855" y="9980"/>
                  </a:lnTo>
                  <a:lnTo>
                    <a:pt x="10815" y="10140"/>
                  </a:lnTo>
                  <a:lnTo>
                    <a:pt x="10696" y="10418"/>
                  </a:lnTo>
                  <a:lnTo>
                    <a:pt x="10457" y="10696"/>
                  </a:lnTo>
                  <a:lnTo>
                    <a:pt x="10219" y="10935"/>
                  </a:lnTo>
                  <a:lnTo>
                    <a:pt x="9941" y="11213"/>
                  </a:lnTo>
                  <a:lnTo>
                    <a:pt x="9702" y="11452"/>
                  </a:lnTo>
                  <a:lnTo>
                    <a:pt x="9503" y="11770"/>
                  </a:lnTo>
                  <a:lnTo>
                    <a:pt x="9424" y="11889"/>
                  </a:lnTo>
                  <a:lnTo>
                    <a:pt x="9344" y="12048"/>
                  </a:lnTo>
                  <a:lnTo>
                    <a:pt x="9344" y="12048"/>
                  </a:lnTo>
                  <a:lnTo>
                    <a:pt x="9304" y="12286"/>
                  </a:lnTo>
                  <a:lnTo>
                    <a:pt x="9304" y="12525"/>
                  </a:lnTo>
                  <a:lnTo>
                    <a:pt x="9344" y="13002"/>
                  </a:lnTo>
                  <a:lnTo>
                    <a:pt x="9384" y="13440"/>
                  </a:lnTo>
                  <a:lnTo>
                    <a:pt x="9344" y="13678"/>
                  </a:lnTo>
                  <a:lnTo>
                    <a:pt x="9304" y="13877"/>
                  </a:lnTo>
                  <a:lnTo>
                    <a:pt x="9304" y="13877"/>
                  </a:lnTo>
                  <a:lnTo>
                    <a:pt x="9225" y="14036"/>
                  </a:lnTo>
                  <a:lnTo>
                    <a:pt x="9145" y="14195"/>
                  </a:lnTo>
                  <a:lnTo>
                    <a:pt x="8907" y="14433"/>
                  </a:lnTo>
                  <a:lnTo>
                    <a:pt x="8629" y="14672"/>
                  </a:lnTo>
                  <a:lnTo>
                    <a:pt x="8310" y="14871"/>
                  </a:lnTo>
                  <a:lnTo>
                    <a:pt x="8032" y="15070"/>
                  </a:lnTo>
                  <a:lnTo>
                    <a:pt x="7754" y="15308"/>
                  </a:lnTo>
                  <a:lnTo>
                    <a:pt x="7595" y="15587"/>
                  </a:lnTo>
                  <a:lnTo>
                    <a:pt x="7515" y="15746"/>
                  </a:lnTo>
                  <a:lnTo>
                    <a:pt x="7475" y="15905"/>
                  </a:lnTo>
                  <a:lnTo>
                    <a:pt x="7475" y="15905"/>
                  </a:lnTo>
                  <a:lnTo>
                    <a:pt x="7475" y="16103"/>
                  </a:lnTo>
                  <a:lnTo>
                    <a:pt x="7515" y="16342"/>
                  </a:lnTo>
                  <a:lnTo>
                    <a:pt x="7555" y="16541"/>
                  </a:lnTo>
                  <a:lnTo>
                    <a:pt x="7555" y="16740"/>
                  </a:lnTo>
                  <a:lnTo>
                    <a:pt x="7555" y="16740"/>
                  </a:lnTo>
                  <a:lnTo>
                    <a:pt x="7515" y="17018"/>
                  </a:lnTo>
                  <a:lnTo>
                    <a:pt x="7396" y="17256"/>
                  </a:lnTo>
                  <a:lnTo>
                    <a:pt x="7197" y="17495"/>
                  </a:lnTo>
                  <a:lnTo>
                    <a:pt x="6998" y="17654"/>
                  </a:lnTo>
                  <a:lnTo>
                    <a:pt x="6720" y="17813"/>
                  </a:lnTo>
                  <a:lnTo>
                    <a:pt x="6482" y="17932"/>
                  </a:lnTo>
                  <a:lnTo>
                    <a:pt x="5885" y="18131"/>
                  </a:lnTo>
                  <a:lnTo>
                    <a:pt x="5885" y="18131"/>
                  </a:lnTo>
                  <a:lnTo>
                    <a:pt x="5328" y="18330"/>
                  </a:lnTo>
                  <a:lnTo>
                    <a:pt x="5050" y="18409"/>
                  </a:lnTo>
                  <a:lnTo>
                    <a:pt x="4772" y="18568"/>
                  </a:lnTo>
                  <a:lnTo>
                    <a:pt x="4533" y="18727"/>
                  </a:lnTo>
                  <a:lnTo>
                    <a:pt x="4335" y="18926"/>
                  </a:lnTo>
                  <a:lnTo>
                    <a:pt x="4215" y="19125"/>
                  </a:lnTo>
                  <a:lnTo>
                    <a:pt x="4096" y="19403"/>
                  </a:lnTo>
                  <a:lnTo>
                    <a:pt x="4096" y="19403"/>
                  </a:lnTo>
                  <a:lnTo>
                    <a:pt x="3977" y="19364"/>
                  </a:lnTo>
                  <a:lnTo>
                    <a:pt x="3857" y="19284"/>
                  </a:lnTo>
                  <a:lnTo>
                    <a:pt x="3738" y="19205"/>
                  </a:lnTo>
                  <a:lnTo>
                    <a:pt x="3659" y="19085"/>
                  </a:lnTo>
                  <a:lnTo>
                    <a:pt x="3500" y="18807"/>
                  </a:lnTo>
                  <a:lnTo>
                    <a:pt x="3460" y="18529"/>
                  </a:lnTo>
                  <a:lnTo>
                    <a:pt x="3460" y="18529"/>
                  </a:lnTo>
                  <a:lnTo>
                    <a:pt x="3500" y="18250"/>
                  </a:lnTo>
                  <a:lnTo>
                    <a:pt x="3579" y="17972"/>
                  </a:lnTo>
                  <a:lnTo>
                    <a:pt x="3778" y="17415"/>
                  </a:lnTo>
                  <a:lnTo>
                    <a:pt x="3778" y="17415"/>
                  </a:lnTo>
                  <a:lnTo>
                    <a:pt x="6839" y="11014"/>
                  </a:lnTo>
                  <a:lnTo>
                    <a:pt x="6839" y="11014"/>
                  </a:lnTo>
                  <a:lnTo>
                    <a:pt x="7118" y="10418"/>
                  </a:lnTo>
                  <a:lnTo>
                    <a:pt x="7356" y="9821"/>
                  </a:lnTo>
                  <a:lnTo>
                    <a:pt x="7595" y="9185"/>
                  </a:lnTo>
                  <a:lnTo>
                    <a:pt x="7754" y="8549"/>
                  </a:lnTo>
                  <a:lnTo>
                    <a:pt x="7873" y="7953"/>
                  </a:lnTo>
                  <a:lnTo>
                    <a:pt x="7913" y="7317"/>
                  </a:lnTo>
                  <a:lnTo>
                    <a:pt x="7913" y="6999"/>
                  </a:lnTo>
                  <a:lnTo>
                    <a:pt x="7873" y="6680"/>
                  </a:lnTo>
                  <a:lnTo>
                    <a:pt x="7794" y="6402"/>
                  </a:lnTo>
                  <a:lnTo>
                    <a:pt x="7674" y="6084"/>
                  </a:lnTo>
                  <a:lnTo>
                    <a:pt x="7674" y="6084"/>
                  </a:lnTo>
                  <a:lnTo>
                    <a:pt x="7515" y="5766"/>
                  </a:lnTo>
                  <a:lnTo>
                    <a:pt x="7356" y="5448"/>
                  </a:lnTo>
                  <a:lnTo>
                    <a:pt x="7118" y="5170"/>
                  </a:lnTo>
                  <a:lnTo>
                    <a:pt x="6879" y="4891"/>
                  </a:lnTo>
                  <a:lnTo>
                    <a:pt x="6601" y="4653"/>
                  </a:lnTo>
                  <a:lnTo>
                    <a:pt x="6283" y="4454"/>
                  </a:lnTo>
                  <a:lnTo>
                    <a:pt x="5965" y="4255"/>
                  </a:lnTo>
                  <a:lnTo>
                    <a:pt x="5647" y="4096"/>
                  </a:lnTo>
                  <a:lnTo>
                    <a:pt x="5647" y="4096"/>
                  </a:lnTo>
                  <a:lnTo>
                    <a:pt x="5328" y="3977"/>
                  </a:lnTo>
                  <a:lnTo>
                    <a:pt x="4971" y="3858"/>
                  </a:lnTo>
                  <a:lnTo>
                    <a:pt x="4255" y="3699"/>
                  </a:lnTo>
                  <a:lnTo>
                    <a:pt x="3539" y="3659"/>
                  </a:lnTo>
                  <a:lnTo>
                    <a:pt x="2784" y="3659"/>
                  </a:lnTo>
                  <a:lnTo>
                    <a:pt x="2784" y="3659"/>
                  </a:lnTo>
                  <a:lnTo>
                    <a:pt x="2227" y="3699"/>
                  </a:lnTo>
                  <a:lnTo>
                    <a:pt x="1591" y="3738"/>
                  </a:lnTo>
                  <a:lnTo>
                    <a:pt x="1233" y="3738"/>
                  </a:lnTo>
                  <a:lnTo>
                    <a:pt x="955" y="3699"/>
                  </a:lnTo>
                  <a:lnTo>
                    <a:pt x="677" y="3619"/>
                  </a:lnTo>
                  <a:lnTo>
                    <a:pt x="398" y="3500"/>
                  </a:lnTo>
                  <a:lnTo>
                    <a:pt x="398" y="3500"/>
                  </a:lnTo>
                  <a:lnTo>
                    <a:pt x="239" y="3341"/>
                  </a:lnTo>
                  <a:lnTo>
                    <a:pt x="160" y="3142"/>
                  </a:lnTo>
                  <a:lnTo>
                    <a:pt x="80" y="2903"/>
                  </a:lnTo>
                  <a:lnTo>
                    <a:pt x="41" y="2665"/>
                  </a:lnTo>
                  <a:lnTo>
                    <a:pt x="1" y="2188"/>
                  </a:lnTo>
                  <a:lnTo>
                    <a:pt x="41" y="17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77;p133">
              <a:extLst>
                <a:ext uri="{FF2B5EF4-FFF2-40B4-BE49-F238E27FC236}">
                  <a16:creationId xmlns:a16="http://schemas.microsoft.com/office/drawing/2014/main" id="{21C5F1EA-A92F-7515-4F99-9210EB6B6C06}"/>
                </a:ext>
              </a:extLst>
            </p:cNvPr>
            <p:cNvSpPr/>
            <p:nvPr/>
          </p:nvSpPr>
          <p:spPr>
            <a:xfrm>
              <a:off x="5459500" y="3547800"/>
              <a:ext cx="381725" cy="851875"/>
            </a:xfrm>
            <a:custGeom>
              <a:avLst/>
              <a:gdLst/>
              <a:ahLst/>
              <a:cxnLst/>
              <a:rect l="l" t="t" r="r" b="b"/>
              <a:pathLst>
                <a:path w="15269" h="34075" extrusionOk="0">
                  <a:moveTo>
                    <a:pt x="8827" y="1"/>
                  </a:moveTo>
                  <a:lnTo>
                    <a:pt x="8111" y="40"/>
                  </a:lnTo>
                  <a:lnTo>
                    <a:pt x="7396" y="120"/>
                  </a:lnTo>
                  <a:lnTo>
                    <a:pt x="6958" y="200"/>
                  </a:lnTo>
                  <a:lnTo>
                    <a:pt x="6521" y="359"/>
                  </a:lnTo>
                  <a:lnTo>
                    <a:pt x="6163" y="557"/>
                  </a:lnTo>
                  <a:lnTo>
                    <a:pt x="5766" y="756"/>
                  </a:lnTo>
                  <a:lnTo>
                    <a:pt x="5408" y="1034"/>
                  </a:lnTo>
                  <a:lnTo>
                    <a:pt x="5090" y="1313"/>
                  </a:lnTo>
                  <a:lnTo>
                    <a:pt x="4811" y="1671"/>
                  </a:lnTo>
                  <a:lnTo>
                    <a:pt x="4573" y="2028"/>
                  </a:lnTo>
                  <a:lnTo>
                    <a:pt x="4374" y="2386"/>
                  </a:lnTo>
                  <a:lnTo>
                    <a:pt x="4255" y="2704"/>
                  </a:lnTo>
                  <a:lnTo>
                    <a:pt x="4096" y="3062"/>
                  </a:lnTo>
                  <a:lnTo>
                    <a:pt x="4016" y="3420"/>
                  </a:lnTo>
                  <a:lnTo>
                    <a:pt x="3897" y="3897"/>
                  </a:lnTo>
                  <a:lnTo>
                    <a:pt x="3857" y="4374"/>
                  </a:lnTo>
                  <a:lnTo>
                    <a:pt x="3817" y="4812"/>
                  </a:lnTo>
                  <a:lnTo>
                    <a:pt x="3738" y="5249"/>
                  </a:lnTo>
                  <a:lnTo>
                    <a:pt x="3619" y="5567"/>
                  </a:lnTo>
                  <a:lnTo>
                    <a:pt x="3420" y="5885"/>
                  </a:lnTo>
                  <a:lnTo>
                    <a:pt x="3181" y="6163"/>
                  </a:lnTo>
                  <a:lnTo>
                    <a:pt x="2943" y="6442"/>
                  </a:lnTo>
                  <a:lnTo>
                    <a:pt x="2664" y="6680"/>
                  </a:lnTo>
                  <a:lnTo>
                    <a:pt x="2346" y="6879"/>
                  </a:lnTo>
                  <a:lnTo>
                    <a:pt x="2028" y="7038"/>
                  </a:lnTo>
                  <a:lnTo>
                    <a:pt x="1710" y="7157"/>
                  </a:lnTo>
                  <a:lnTo>
                    <a:pt x="1273" y="7277"/>
                  </a:lnTo>
                  <a:lnTo>
                    <a:pt x="835" y="7356"/>
                  </a:lnTo>
                  <a:lnTo>
                    <a:pt x="517" y="7436"/>
                  </a:lnTo>
                  <a:lnTo>
                    <a:pt x="279" y="7515"/>
                  </a:lnTo>
                  <a:lnTo>
                    <a:pt x="120" y="7595"/>
                  </a:lnTo>
                  <a:lnTo>
                    <a:pt x="40" y="7674"/>
                  </a:lnTo>
                  <a:lnTo>
                    <a:pt x="1" y="7754"/>
                  </a:lnTo>
                  <a:lnTo>
                    <a:pt x="1" y="7953"/>
                  </a:lnTo>
                  <a:lnTo>
                    <a:pt x="40" y="8231"/>
                  </a:lnTo>
                  <a:lnTo>
                    <a:pt x="199" y="8589"/>
                  </a:lnTo>
                  <a:lnTo>
                    <a:pt x="358" y="8867"/>
                  </a:lnTo>
                  <a:lnTo>
                    <a:pt x="597" y="9106"/>
                  </a:lnTo>
                  <a:lnTo>
                    <a:pt x="835" y="9304"/>
                  </a:lnTo>
                  <a:lnTo>
                    <a:pt x="1074" y="9424"/>
                  </a:lnTo>
                  <a:lnTo>
                    <a:pt x="1511" y="9424"/>
                  </a:lnTo>
                  <a:lnTo>
                    <a:pt x="1631" y="9344"/>
                  </a:lnTo>
                  <a:lnTo>
                    <a:pt x="1750" y="9265"/>
                  </a:lnTo>
                  <a:lnTo>
                    <a:pt x="1869" y="9145"/>
                  </a:lnTo>
                  <a:lnTo>
                    <a:pt x="2426" y="8628"/>
                  </a:lnTo>
                  <a:lnTo>
                    <a:pt x="3022" y="8112"/>
                  </a:lnTo>
                  <a:lnTo>
                    <a:pt x="3340" y="7833"/>
                  </a:lnTo>
                  <a:lnTo>
                    <a:pt x="3738" y="7475"/>
                  </a:lnTo>
                  <a:lnTo>
                    <a:pt x="3976" y="7356"/>
                  </a:lnTo>
                  <a:lnTo>
                    <a:pt x="4215" y="7237"/>
                  </a:lnTo>
                  <a:lnTo>
                    <a:pt x="4414" y="7157"/>
                  </a:lnTo>
                  <a:lnTo>
                    <a:pt x="4573" y="7118"/>
                  </a:lnTo>
                  <a:lnTo>
                    <a:pt x="4732" y="7157"/>
                  </a:lnTo>
                  <a:lnTo>
                    <a:pt x="4851" y="7237"/>
                  </a:lnTo>
                  <a:lnTo>
                    <a:pt x="5169" y="7356"/>
                  </a:lnTo>
                  <a:lnTo>
                    <a:pt x="5527" y="7475"/>
                  </a:lnTo>
                  <a:lnTo>
                    <a:pt x="5845" y="7515"/>
                  </a:lnTo>
                  <a:lnTo>
                    <a:pt x="6203" y="7515"/>
                  </a:lnTo>
                  <a:lnTo>
                    <a:pt x="6561" y="7475"/>
                  </a:lnTo>
                  <a:lnTo>
                    <a:pt x="6919" y="7436"/>
                  </a:lnTo>
                  <a:lnTo>
                    <a:pt x="7237" y="7316"/>
                  </a:lnTo>
                  <a:lnTo>
                    <a:pt x="7555" y="7197"/>
                  </a:lnTo>
                  <a:lnTo>
                    <a:pt x="7833" y="7038"/>
                  </a:lnTo>
                  <a:lnTo>
                    <a:pt x="8111" y="6879"/>
                  </a:lnTo>
                  <a:lnTo>
                    <a:pt x="8270" y="6800"/>
                  </a:lnTo>
                  <a:lnTo>
                    <a:pt x="8549" y="6800"/>
                  </a:lnTo>
                  <a:lnTo>
                    <a:pt x="8708" y="6879"/>
                  </a:lnTo>
                  <a:lnTo>
                    <a:pt x="8867" y="6959"/>
                  </a:lnTo>
                  <a:lnTo>
                    <a:pt x="8946" y="7038"/>
                  </a:lnTo>
                  <a:lnTo>
                    <a:pt x="8986" y="7157"/>
                  </a:lnTo>
                  <a:lnTo>
                    <a:pt x="9026" y="7237"/>
                  </a:lnTo>
                  <a:lnTo>
                    <a:pt x="9026" y="7356"/>
                  </a:lnTo>
                  <a:lnTo>
                    <a:pt x="8986" y="7436"/>
                  </a:lnTo>
                  <a:lnTo>
                    <a:pt x="8827" y="7674"/>
                  </a:lnTo>
                  <a:lnTo>
                    <a:pt x="8589" y="7953"/>
                  </a:lnTo>
                  <a:lnTo>
                    <a:pt x="8231" y="8271"/>
                  </a:lnTo>
                  <a:lnTo>
                    <a:pt x="7276" y="8947"/>
                  </a:lnTo>
                  <a:lnTo>
                    <a:pt x="6760" y="9225"/>
                  </a:lnTo>
                  <a:lnTo>
                    <a:pt x="6283" y="9503"/>
                  </a:lnTo>
                  <a:lnTo>
                    <a:pt x="5845" y="9821"/>
                  </a:lnTo>
                  <a:lnTo>
                    <a:pt x="5408" y="10179"/>
                  </a:lnTo>
                  <a:lnTo>
                    <a:pt x="4970" y="10577"/>
                  </a:lnTo>
                  <a:lnTo>
                    <a:pt x="4573" y="10974"/>
                  </a:lnTo>
                  <a:lnTo>
                    <a:pt x="4215" y="11451"/>
                  </a:lnTo>
                  <a:lnTo>
                    <a:pt x="3857" y="11889"/>
                  </a:lnTo>
                  <a:lnTo>
                    <a:pt x="3539" y="12366"/>
                  </a:lnTo>
                  <a:lnTo>
                    <a:pt x="3261" y="12883"/>
                  </a:lnTo>
                  <a:lnTo>
                    <a:pt x="2982" y="13400"/>
                  </a:lnTo>
                  <a:lnTo>
                    <a:pt x="2784" y="13916"/>
                  </a:lnTo>
                  <a:lnTo>
                    <a:pt x="2585" y="14473"/>
                  </a:lnTo>
                  <a:lnTo>
                    <a:pt x="2426" y="15030"/>
                  </a:lnTo>
                  <a:lnTo>
                    <a:pt x="2307" y="15586"/>
                  </a:lnTo>
                  <a:lnTo>
                    <a:pt x="2267" y="16183"/>
                  </a:lnTo>
                  <a:lnTo>
                    <a:pt x="2227" y="16859"/>
                  </a:lnTo>
                  <a:lnTo>
                    <a:pt x="2267" y="17534"/>
                  </a:lnTo>
                  <a:lnTo>
                    <a:pt x="2386" y="18171"/>
                  </a:lnTo>
                  <a:lnTo>
                    <a:pt x="2545" y="18767"/>
                  </a:lnTo>
                  <a:lnTo>
                    <a:pt x="2784" y="19363"/>
                  </a:lnTo>
                  <a:lnTo>
                    <a:pt x="3062" y="19960"/>
                  </a:lnTo>
                  <a:lnTo>
                    <a:pt x="3380" y="20516"/>
                  </a:lnTo>
                  <a:lnTo>
                    <a:pt x="3738" y="21033"/>
                  </a:lnTo>
                  <a:lnTo>
                    <a:pt x="4136" y="21590"/>
                  </a:lnTo>
                  <a:lnTo>
                    <a:pt x="4533" y="22107"/>
                  </a:lnTo>
                  <a:lnTo>
                    <a:pt x="5408" y="23101"/>
                  </a:lnTo>
                  <a:lnTo>
                    <a:pt x="6322" y="24055"/>
                  </a:lnTo>
                  <a:lnTo>
                    <a:pt x="7157" y="25049"/>
                  </a:lnTo>
                  <a:lnTo>
                    <a:pt x="8270" y="26281"/>
                  </a:lnTo>
                  <a:lnTo>
                    <a:pt x="8907" y="27077"/>
                  </a:lnTo>
                  <a:lnTo>
                    <a:pt x="9185" y="27474"/>
                  </a:lnTo>
                  <a:lnTo>
                    <a:pt x="9463" y="27872"/>
                  </a:lnTo>
                  <a:lnTo>
                    <a:pt x="9702" y="28309"/>
                  </a:lnTo>
                  <a:lnTo>
                    <a:pt x="9861" y="28747"/>
                  </a:lnTo>
                  <a:lnTo>
                    <a:pt x="10020" y="29144"/>
                  </a:lnTo>
                  <a:lnTo>
                    <a:pt x="10099" y="29582"/>
                  </a:lnTo>
                  <a:lnTo>
                    <a:pt x="10099" y="30019"/>
                  </a:lnTo>
                  <a:lnTo>
                    <a:pt x="10060" y="30416"/>
                  </a:lnTo>
                  <a:lnTo>
                    <a:pt x="9901" y="30814"/>
                  </a:lnTo>
                  <a:lnTo>
                    <a:pt x="9622" y="31212"/>
                  </a:lnTo>
                  <a:lnTo>
                    <a:pt x="9344" y="31490"/>
                  </a:lnTo>
                  <a:lnTo>
                    <a:pt x="9026" y="31689"/>
                  </a:lnTo>
                  <a:lnTo>
                    <a:pt x="8668" y="31848"/>
                  </a:lnTo>
                  <a:lnTo>
                    <a:pt x="8270" y="31967"/>
                  </a:lnTo>
                  <a:lnTo>
                    <a:pt x="7873" y="31967"/>
                  </a:lnTo>
                  <a:lnTo>
                    <a:pt x="7475" y="31927"/>
                  </a:lnTo>
                  <a:lnTo>
                    <a:pt x="7276" y="31848"/>
                  </a:lnTo>
                  <a:lnTo>
                    <a:pt x="7117" y="31768"/>
                  </a:lnTo>
                  <a:lnTo>
                    <a:pt x="6958" y="31649"/>
                  </a:lnTo>
                  <a:lnTo>
                    <a:pt x="6799" y="31490"/>
                  </a:lnTo>
                  <a:lnTo>
                    <a:pt x="6680" y="31291"/>
                  </a:lnTo>
                  <a:lnTo>
                    <a:pt x="6561" y="31092"/>
                  </a:lnTo>
                  <a:lnTo>
                    <a:pt x="6481" y="30814"/>
                  </a:lnTo>
                  <a:lnTo>
                    <a:pt x="6442" y="30575"/>
                  </a:lnTo>
                  <a:lnTo>
                    <a:pt x="6442" y="30297"/>
                  </a:lnTo>
                  <a:lnTo>
                    <a:pt x="6521" y="30059"/>
                  </a:lnTo>
                  <a:lnTo>
                    <a:pt x="6640" y="29860"/>
                  </a:lnTo>
                  <a:lnTo>
                    <a:pt x="6760" y="29780"/>
                  </a:lnTo>
                  <a:lnTo>
                    <a:pt x="6839" y="29741"/>
                  </a:lnTo>
                  <a:lnTo>
                    <a:pt x="7117" y="29621"/>
                  </a:lnTo>
                  <a:lnTo>
                    <a:pt x="7396" y="29621"/>
                  </a:lnTo>
                  <a:lnTo>
                    <a:pt x="7595" y="29661"/>
                  </a:lnTo>
                  <a:lnTo>
                    <a:pt x="7833" y="29701"/>
                  </a:lnTo>
                  <a:lnTo>
                    <a:pt x="8231" y="29900"/>
                  </a:lnTo>
                  <a:lnTo>
                    <a:pt x="8469" y="29979"/>
                  </a:lnTo>
                  <a:lnTo>
                    <a:pt x="8708" y="30019"/>
                  </a:lnTo>
                  <a:lnTo>
                    <a:pt x="8907" y="30019"/>
                  </a:lnTo>
                  <a:lnTo>
                    <a:pt x="8986" y="29979"/>
                  </a:lnTo>
                  <a:lnTo>
                    <a:pt x="9026" y="29900"/>
                  </a:lnTo>
                  <a:lnTo>
                    <a:pt x="9066" y="29741"/>
                  </a:lnTo>
                  <a:lnTo>
                    <a:pt x="9026" y="29542"/>
                  </a:lnTo>
                  <a:lnTo>
                    <a:pt x="8907" y="29263"/>
                  </a:lnTo>
                  <a:lnTo>
                    <a:pt x="8748" y="29025"/>
                  </a:lnTo>
                  <a:lnTo>
                    <a:pt x="8509" y="28786"/>
                  </a:lnTo>
                  <a:lnTo>
                    <a:pt x="8231" y="28548"/>
                  </a:lnTo>
                  <a:lnTo>
                    <a:pt x="7952" y="28389"/>
                  </a:lnTo>
                  <a:lnTo>
                    <a:pt x="7634" y="28269"/>
                  </a:lnTo>
                  <a:lnTo>
                    <a:pt x="7276" y="28230"/>
                  </a:lnTo>
                  <a:lnTo>
                    <a:pt x="6919" y="28190"/>
                  </a:lnTo>
                  <a:lnTo>
                    <a:pt x="6521" y="28230"/>
                  </a:lnTo>
                  <a:lnTo>
                    <a:pt x="6163" y="28349"/>
                  </a:lnTo>
                  <a:lnTo>
                    <a:pt x="5766" y="28468"/>
                  </a:lnTo>
                  <a:lnTo>
                    <a:pt x="5408" y="28667"/>
                  </a:lnTo>
                  <a:lnTo>
                    <a:pt x="5050" y="28866"/>
                  </a:lnTo>
                  <a:lnTo>
                    <a:pt x="4772" y="29144"/>
                  </a:lnTo>
                  <a:lnTo>
                    <a:pt x="4493" y="29462"/>
                  </a:lnTo>
                  <a:lnTo>
                    <a:pt x="4295" y="29820"/>
                  </a:lnTo>
                  <a:lnTo>
                    <a:pt x="4175" y="30178"/>
                  </a:lnTo>
                  <a:lnTo>
                    <a:pt x="4096" y="30615"/>
                  </a:lnTo>
                  <a:lnTo>
                    <a:pt x="4136" y="31092"/>
                  </a:lnTo>
                  <a:lnTo>
                    <a:pt x="4255" y="31569"/>
                  </a:lnTo>
                  <a:lnTo>
                    <a:pt x="4454" y="32047"/>
                  </a:lnTo>
                  <a:lnTo>
                    <a:pt x="4692" y="32484"/>
                  </a:lnTo>
                  <a:lnTo>
                    <a:pt x="5010" y="32842"/>
                  </a:lnTo>
                  <a:lnTo>
                    <a:pt x="5408" y="33200"/>
                  </a:lnTo>
                  <a:lnTo>
                    <a:pt x="5805" y="33438"/>
                  </a:lnTo>
                  <a:lnTo>
                    <a:pt x="6283" y="33677"/>
                  </a:lnTo>
                  <a:lnTo>
                    <a:pt x="6760" y="33875"/>
                  </a:lnTo>
                  <a:lnTo>
                    <a:pt x="7276" y="33995"/>
                  </a:lnTo>
                  <a:lnTo>
                    <a:pt x="7793" y="34074"/>
                  </a:lnTo>
                  <a:lnTo>
                    <a:pt x="8946" y="34074"/>
                  </a:lnTo>
                  <a:lnTo>
                    <a:pt x="9503" y="33995"/>
                  </a:lnTo>
                  <a:lnTo>
                    <a:pt x="10060" y="33875"/>
                  </a:lnTo>
                  <a:lnTo>
                    <a:pt x="10656" y="33716"/>
                  </a:lnTo>
                  <a:lnTo>
                    <a:pt x="11213" y="33478"/>
                  </a:lnTo>
                  <a:lnTo>
                    <a:pt x="11730" y="33239"/>
                  </a:lnTo>
                  <a:lnTo>
                    <a:pt x="11968" y="33080"/>
                  </a:lnTo>
                  <a:lnTo>
                    <a:pt x="12207" y="32882"/>
                  </a:lnTo>
                  <a:lnTo>
                    <a:pt x="12405" y="32683"/>
                  </a:lnTo>
                  <a:lnTo>
                    <a:pt x="12604" y="32484"/>
                  </a:lnTo>
                  <a:lnTo>
                    <a:pt x="12763" y="32245"/>
                  </a:lnTo>
                  <a:lnTo>
                    <a:pt x="12922" y="32007"/>
                  </a:lnTo>
                  <a:lnTo>
                    <a:pt x="13161" y="31490"/>
                  </a:lnTo>
                  <a:lnTo>
                    <a:pt x="13360" y="30933"/>
                  </a:lnTo>
                  <a:lnTo>
                    <a:pt x="13479" y="30337"/>
                  </a:lnTo>
                  <a:lnTo>
                    <a:pt x="13558" y="29701"/>
                  </a:lnTo>
                  <a:lnTo>
                    <a:pt x="13558" y="29065"/>
                  </a:lnTo>
                  <a:lnTo>
                    <a:pt x="13519" y="28389"/>
                  </a:lnTo>
                  <a:lnTo>
                    <a:pt x="13439" y="27753"/>
                  </a:lnTo>
                  <a:lnTo>
                    <a:pt x="13320" y="27116"/>
                  </a:lnTo>
                  <a:lnTo>
                    <a:pt x="13201" y="26520"/>
                  </a:lnTo>
                  <a:lnTo>
                    <a:pt x="13042" y="25963"/>
                  </a:lnTo>
                  <a:lnTo>
                    <a:pt x="12843" y="25447"/>
                  </a:lnTo>
                  <a:lnTo>
                    <a:pt x="12644" y="24969"/>
                  </a:lnTo>
                  <a:lnTo>
                    <a:pt x="12445" y="24572"/>
                  </a:lnTo>
                  <a:lnTo>
                    <a:pt x="12246" y="24174"/>
                  </a:lnTo>
                  <a:lnTo>
                    <a:pt x="12048" y="23737"/>
                  </a:lnTo>
                  <a:lnTo>
                    <a:pt x="11849" y="23220"/>
                  </a:lnTo>
                  <a:lnTo>
                    <a:pt x="11650" y="22703"/>
                  </a:lnTo>
                  <a:lnTo>
                    <a:pt x="11491" y="22147"/>
                  </a:lnTo>
                  <a:lnTo>
                    <a:pt x="11332" y="21550"/>
                  </a:lnTo>
                  <a:lnTo>
                    <a:pt x="11213" y="20914"/>
                  </a:lnTo>
                  <a:lnTo>
                    <a:pt x="11133" y="20278"/>
                  </a:lnTo>
                  <a:lnTo>
                    <a:pt x="11054" y="19602"/>
                  </a:lnTo>
                  <a:lnTo>
                    <a:pt x="11014" y="18926"/>
                  </a:lnTo>
                  <a:lnTo>
                    <a:pt x="11014" y="18250"/>
                  </a:lnTo>
                  <a:lnTo>
                    <a:pt x="11054" y="17534"/>
                  </a:lnTo>
                  <a:lnTo>
                    <a:pt x="11133" y="16859"/>
                  </a:lnTo>
                  <a:lnTo>
                    <a:pt x="11252" y="16183"/>
                  </a:lnTo>
                  <a:lnTo>
                    <a:pt x="11451" y="15507"/>
                  </a:lnTo>
                  <a:lnTo>
                    <a:pt x="11650" y="14871"/>
                  </a:lnTo>
                  <a:lnTo>
                    <a:pt x="11928" y="14234"/>
                  </a:lnTo>
                  <a:lnTo>
                    <a:pt x="12246" y="13559"/>
                  </a:lnTo>
                  <a:lnTo>
                    <a:pt x="12883" y="12326"/>
                  </a:lnTo>
                  <a:lnTo>
                    <a:pt x="13558" y="11054"/>
                  </a:lnTo>
                  <a:lnTo>
                    <a:pt x="14195" y="9781"/>
                  </a:lnTo>
                  <a:lnTo>
                    <a:pt x="14473" y="9185"/>
                  </a:lnTo>
                  <a:lnTo>
                    <a:pt x="14751" y="8549"/>
                  </a:lnTo>
                  <a:lnTo>
                    <a:pt x="14950" y="7913"/>
                  </a:lnTo>
                  <a:lnTo>
                    <a:pt x="15109" y="7277"/>
                  </a:lnTo>
                  <a:lnTo>
                    <a:pt x="15228" y="6640"/>
                  </a:lnTo>
                  <a:lnTo>
                    <a:pt x="15268" y="6004"/>
                  </a:lnTo>
                  <a:lnTo>
                    <a:pt x="15268" y="5368"/>
                  </a:lnTo>
                  <a:lnTo>
                    <a:pt x="15189" y="4732"/>
                  </a:lnTo>
                  <a:lnTo>
                    <a:pt x="15030" y="4096"/>
                  </a:lnTo>
                  <a:lnTo>
                    <a:pt x="14791" y="3500"/>
                  </a:lnTo>
                  <a:lnTo>
                    <a:pt x="14513" y="2983"/>
                  </a:lnTo>
                  <a:lnTo>
                    <a:pt x="14195" y="2466"/>
                  </a:lnTo>
                  <a:lnTo>
                    <a:pt x="13837" y="1989"/>
                  </a:lnTo>
                  <a:lnTo>
                    <a:pt x="13439" y="1591"/>
                  </a:lnTo>
                  <a:lnTo>
                    <a:pt x="12962" y="1193"/>
                  </a:lnTo>
                  <a:lnTo>
                    <a:pt x="12485" y="875"/>
                  </a:lnTo>
                  <a:lnTo>
                    <a:pt x="11968" y="597"/>
                  </a:lnTo>
                  <a:lnTo>
                    <a:pt x="11372" y="359"/>
                  </a:lnTo>
                  <a:lnTo>
                    <a:pt x="10775" y="200"/>
                  </a:lnTo>
                  <a:lnTo>
                    <a:pt x="10179" y="80"/>
                  </a:lnTo>
                  <a:lnTo>
                    <a:pt x="9503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78;p133">
              <a:extLst>
                <a:ext uri="{FF2B5EF4-FFF2-40B4-BE49-F238E27FC236}">
                  <a16:creationId xmlns:a16="http://schemas.microsoft.com/office/drawing/2014/main" id="{5719EC4F-6350-6684-69D8-54C5922F335B}"/>
                </a:ext>
              </a:extLst>
            </p:cNvPr>
            <p:cNvSpPr/>
            <p:nvPr/>
          </p:nvSpPr>
          <p:spPr>
            <a:xfrm>
              <a:off x="5459500" y="3547800"/>
              <a:ext cx="381725" cy="851875"/>
            </a:xfrm>
            <a:custGeom>
              <a:avLst/>
              <a:gdLst/>
              <a:ahLst/>
              <a:cxnLst/>
              <a:rect l="l" t="t" r="r" b="b"/>
              <a:pathLst>
                <a:path w="15269" h="34075" fill="none" extrusionOk="0">
                  <a:moveTo>
                    <a:pt x="11650" y="14871"/>
                  </a:moveTo>
                  <a:lnTo>
                    <a:pt x="11650" y="14871"/>
                  </a:lnTo>
                  <a:lnTo>
                    <a:pt x="11928" y="14234"/>
                  </a:lnTo>
                  <a:lnTo>
                    <a:pt x="12246" y="13559"/>
                  </a:lnTo>
                  <a:lnTo>
                    <a:pt x="12883" y="12326"/>
                  </a:lnTo>
                  <a:lnTo>
                    <a:pt x="13558" y="11054"/>
                  </a:lnTo>
                  <a:lnTo>
                    <a:pt x="14195" y="9781"/>
                  </a:lnTo>
                  <a:lnTo>
                    <a:pt x="14473" y="9185"/>
                  </a:lnTo>
                  <a:lnTo>
                    <a:pt x="14751" y="8549"/>
                  </a:lnTo>
                  <a:lnTo>
                    <a:pt x="14950" y="7913"/>
                  </a:lnTo>
                  <a:lnTo>
                    <a:pt x="15109" y="7277"/>
                  </a:lnTo>
                  <a:lnTo>
                    <a:pt x="15228" y="6640"/>
                  </a:lnTo>
                  <a:lnTo>
                    <a:pt x="15268" y="6004"/>
                  </a:lnTo>
                  <a:lnTo>
                    <a:pt x="15268" y="5368"/>
                  </a:lnTo>
                  <a:lnTo>
                    <a:pt x="15189" y="4732"/>
                  </a:lnTo>
                  <a:lnTo>
                    <a:pt x="15189" y="4732"/>
                  </a:lnTo>
                  <a:lnTo>
                    <a:pt x="15030" y="4096"/>
                  </a:lnTo>
                  <a:lnTo>
                    <a:pt x="14791" y="3500"/>
                  </a:lnTo>
                  <a:lnTo>
                    <a:pt x="14513" y="2983"/>
                  </a:lnTo>
                  <a:lnTo>
                    <a:pt x="14195" y="2466"/>
                  </a:lnTo>
                  <a:lnTo>
                    <a:pt x="13837" y="1989"/>
                  </a:lnTo>
                  <a:lnTo>
                    <a:pt x="13439" y="1591"/>
                  </a:lnTo>
                  <a:lnTo>
                    <a:pt x="12962" y="1193"/>
                  </a:lnTo>
                  <a:lnTo>
                    <a:pt x="12485" y="875"/>
                  </a:lnTo>
                  <a:lnTo>
                    <a:pt x="11968" y="597"/>
                  </a:lnTo>
                  <a:lnTo>
                    <a:pt x="11372" y="359"/>
                  </a:lnTo>
                  <a:lnTo>
                    <a:pt x="10775" y="200"/>
                  </a:lnTo>
                  <a:lnTo>
                    <a:pt x="10179" y="80"/>
                  </a:lnTo>
                  <a:lnTo>
                    <a:pt x="9503" y="1"/>
                  </a:lnTo>
                  <a:lnTo>
                    <a:pt x="8827" y="1"/>
                  </a:lnTo>
                  <a:lnTo>
                    <a:pt x="8111" y="40"/>
                  </a:lnTo>
                  <a:lnTo>
                    <a:pt x="7396" y="120"/>
                  </a:lnTo>
                  <a:lnTo>
                    <a:pt x="7396" y="120"/>
                  </a:lnTo>
                  <a:lnTo>
                    <a:pt x="6958" y="200"/>
                  </a:lnTo>
                  <a:lnTo>
                    <a:pt x="6521" y="359"/>
                  </a:lnTo>
                  <a:lnTo>
                    <a:pt x="6163" y="557"/>
                  </a:lnTo>
                  <a:lnTo>
                    <a:pt x="5766" y="756"/>
                  </a:lnTo>
                  <a:lnTo>
                    <a:pt x="5408" y="1034"/>
                  </a:lnTo>
                  <a:lnTo>
                    <a:pt x="5090" y="1313"/>
                  </a:lnTo>
                  <a:lnTo>
                    <a:pt x="4811" y="1671"/>
                  </a:lnTo>
                  <a:lnTo>
                    <a:pt x="4573" y="2028"/>
                  </a:lnTo>
                  <a:lnTo>
                    <a:pt x="4573" y="2028"/>
                  </a:lnTo>
                  <a:lnTo>
                    <a:pt x="4374" y="2386"/>
                  </a:lnTo>
                  <a:lnTo>
                    <a:pt x="4255" y="2704"/>
                  </a:lnTo>
                  <a:lnTo>
                    <a:pt x="4096" y="3062"/>
                  </a:lnTo>
                  <a:lnTo>
                    <a:pt x="4016" y="3420"/>
                  </a:lnTo>
                  <a:lnTo>
                    <a:pt x="4016" y="3420"/>
                  </a:lnTo>
                  <a:lnTo>
                    <a:pt x="3897" y="3897"/>
                  </a:lnTo>
                  <a:lnTo>
                    <a:pt x="3857" y="4374"/>
                  </a:lnTo>
                  <a:lnTo>
                    <a:pt x="3817" y="4812"/>
                  </a:lnTo>
                  <a:lnTo>
                    <a:pt x="3738" y="5249"/>
                  </a:lnTo>
                  <a:lnTo>
                    <a:pt x="3738" y="5249"/>
                  </a:lnTo>
                  <a:lnTo>
                    <a:pt x="3619" y="5567"/>
                  </a:lnTo>
                  <a:lnTo>
                    <a:pt x="3420" y="5885"/>
                  </a:lnTo>
                  <a:lnTo>
                    <a:pt x="3181" y="6163"/>
                  </a:lnTo>
                  <a:lnTo>
                    <a:pt x="2943" y="6442"/>
                  </a:lnTo>
                  <a:lnTo>
                    <a:pt x="2664" y="6680"/>
                  </a:lnTo>
                  <a:lnTo>
                    <a:pt x="2346" y="6879"/>
                  </a:lnTo>
                  <a:lnTo>
                    <a:pt x="2028" y="7038"/>
                  </a:lnTo>
                  <a:lnTo>
                    <a:pt x="1710" y="7157"/>
                  </a:lnTo>
                  <a:lnTo>
                    <a:pt x="1710" y="7157"/>
                  </a:lnTo>
                  <a:lnTo>
                    <a:pt x="1273" y="7277"/>
                  </a:lnTo>
                  <a:lnTo>
                    <a:pt x="835" y="7356"/>
                  </a:lnTo>
                  <a:lnTo>
                    <a:pt x="517" y="7436"/>
                  </a:lnTo>
                  <a:lnTo>
                    <a:pt x="279" y="7515"/>
                  </a:lnTo>
                  <a:lnTo>
                    <a:pt x="120" y="7595"/>
                  </a:lnTo>
                  <a:lnTo>
                    <a:pt x="40" y="7674"/>
                  </a:lnTo>
                  <a:lnTo>
                    <a:pt x="1" y="7754"/>
                  </a:lnTo>
                  <a:lnTo>
                    <a:pt x="1" y="7953"/>
                  </a:lnTo>
                  <a:lnTo>
                    <a:pt x="40" y="8231"/>
                  </a:lnTo>
                  <a:lnTo>
                    <a:pt x="40" y="8231"/>
                  </a:lnTo>
                  <a:lnTo>
                    <a:pt x="199" y="8589"/>
                  </a:lnTo>
                  <a:lnTo>
                    <a:pt x="358" y="8867"/>
                  </a:lnTo>
                  <a:lnTo>
                    <a:pt x="597" y="9106"/>
                  </a:lnTo>
                  <a:lnTo>
                    <a:pt x="835" y="9304"/>
                  </a:lnTo>
                  <a:lnTo>
                    <a:pt x="1074" y="9424"/>
                  </a:lnTo>
                  <a:lnTo>
                    <a:pt x="1233" y="9424"/>
                  </a:lnTo>
                  <a:lnTo>
                    <a:pt x="1352" y="9424"/>
                  </a:lnTo>
                  <a:lnTo>
                    <a:pt x="1511" y="9424"/>
                  </a:lnTo>
                  <a:lnTo>
                    <a:pt x="1631" y="9344"/>
                  </a:lnTo>
                  <a:lnTo>
                    <a:pt x="1750" y="9265"/>
                  </a:lnTo>
                  <a:lnTo>
                    <a:pt x="1869" y="9145"/>
                  </a:lnTo>
                  <a:lnTo>
                    <a:pt x="1869" y="9145"/>
                  </a:lnTo>
                  <a:lnTo>
                    <a:pt x="2426" y="8628"/>
                  </a:lnTo>
                  <a:lnTo>
                    <a:pt x="3022" y="8112"/>
                  </a:lnTo>
                  <a:lnTo>
                    <a:pt x="3022" y="8112"/>
                  </a:lnTo>
                  <a:lnTo>
                    <a:pt x="3340" y="7833"/>
                  </a:lnTo>
                  <a:lnTo>
                    <a:pt x="3738" y="7475"/>
                  </a:lnTo>
                  <a:lnTo>
                    <a:pt x="3976" y="7356"/>
                  </a:lnTo>
                  <a:lnTo>
                    <a:pt x="4215" y="7237"/>
                  </a:lnTo>
                  <a:lnTo>
                    <a:pt x="4414" y="7157"/>
                  </a:lnTo>
                  <a:lnTo>
                    <a:pt x="4573" y="7118"/>
                  </a:lnTo>
                  <a:lnTo>
                    <a:pt x="4573" y="7118"/>
                  </a:lnTo>
                  <a:lnTo>
                    <a:pt x="4732" y="7157"/>
                  </a:lnTo>
                  <a:lnTo>
                    <a:pt x="4851" y="7237"/>
                  </a:lnTo>
                  <a:lnTo>
                    <a:pt x="4851" y="7237"/>
                  </a:lnTo>
                  <a:lnTo>
                    <a:pt x="5169" y="7356"/>
                  </a:lnTo>
                  <a:lnTo>
                    <a:pt x="5527" y="7475"/>
                  </a:lnTo>
                  <a:lnTo>
                    <a:pt x="5845" y="7515"/>
                  </a:lnTo>
                  <a:lnTo>
                    <a:pt x="6203" y="7515"/>
                  </a:lnTo>
                  <a:lnTo>
                    <a:pt x="6561" y="7475"/>
                  </a:lnTo>
                  <a:lnTo>
                    <a:pt x="6919" y="7436"/>
                  </a:lnTo>
                  <a:lnTo>
                    <a:pt x="7237" y="7316"/>
                  </a:lnTo>
                  <a:lnTo>
                    <a:pt x="7555" y="7197"/>
                  </a:lnTo>
                  <a:lnTo>
                    <a:pt x="7555" y="7197"/>
                  </a:lnTo>
                  <a:lnTo>
                    <a:pt x="7833" y="7038"/>
                  </a:lnTo>
                  <a:lnTo>
                    <a:pt x="8111" y="6879"/>
                  </a:lnTo>
                  <a:lnTo>
                    <a:pt x="8270" y="6800"/>
                  </a:lnTo>
                  <a:lnTo>
                    <a:pt x="8430" y="6800"/>
                  </a:lnTo>
                  <a:lnTo>
                    <a:pt x="8549" y="6800"/>
                  </a:lnTo>
                  <a:lnTo>
                    <a:pt x="8708" y="6879"/>
                  </a:lnTo>
                  <a:lnTo>
                    <a:pt x="8708" y="6879"/>
                  </a:lnTo>
                  <a:lnTo>
                    <a:pt x="8867" y="6959"/>
                  </a:lnTo>
                  <a:lnTo>
                    <a:pt x="8946" y="7038"/>
                  </a:lnTo>
                  <a:lnTo>
                    <a:pt x="8986" y="7157"/>
                  </a:lnTo>
                  <a:lnTo>
                    <a:pt x="9026" y="7237"/>
                  </a:lnTo>
                  <a:lnTo>
                    <a:pt x="9026" y="7356"/>
                  </a:lnTo>
                  <a:lnTo>
                    <a:pt x="8986" y="7436"/>
                  </a:lnTo>
                  <a:lnTo>
                    <a:pt x="8827" y="7674"/>
                  </a:lnTo>
                  <a:lnTo>
                    <a:pt x="8589" y="7953"/>
                  </a:lnTo>
                  <a:lnTo>
                    <a:pt x="8231" y="8271"/>
                  </a:lnTo>
                  <a:lnTo>
                    <a:pt x="7276" y="8947"/>
                  </a:lnTo>
                  <a:lnTo>
                    <a:pt x="7276" y="8947"/>
                  </a:lnTo>
                  <a:lnTo>
                    <a:pt x="6760" y="9225"/>
                  </a:lnTo>
                  <a:lnTo>
                    <a:pt x="6283" y="9503"/>
                  </a:lnTo>
                  <a:lnTo>
                    <a:pt x="5845" y="9821"/>
                  </a:lnTo>
                  <a:lnTo>
                    <a:pt x="5408" y="10179"/>
                  </a:lnTo>
                  <a:lnTo>
                    <a:pt x="4970" y="10577"/>
                  </a:lnTo>
                  <a:lnTo>
                    <a:pt x="4573" y="10974"/>
                  </a:lnTo>
                  <a:lnTo>
                    <a:pt x="4215" y="11451"/>
                  </a:lnTo>
                  <a:lnTo>
                    <a:pt x="3857" y="11889"/>
                  </a:lnTo>
                  <a:lnTo>
                    <a:pt x="3539" y="12366"/>
                  </a:lnTo>
                  <a:lnTo>
                    <a:pt x="3261" y="12883"/>
                  </a:lnTo>
                  <a:lnTo>
                    <a:pt x="2982" y="13400"/>
                  </a:lnTo>
                  <a:lnTo>
                    <a:pt x="2784" y="13916"/>
                  </a:lnTo>
                  <a:lnTo>
                    <a:pt x="2585" y="14473"/>
                  </a:lnTo>
                  <a:lnTo>
                    <a:pt x="2426" y="15030"/>
                  </a:lnTo>
                  <a:lnTo>
                    <a:pt x="2307" y="15586"/>
                  </a:lnTo>
                  <a:lnTo>
                    <a:pt x="2267" y="16183"/>
                  </a:lnTo>
                  <a:lnTo>
                    <a:pt x="2267" y="16183"/>
                  </a:lnTo>
                  <a:lnTo>
                    <a:pt x="2227" y="16859"/>
                  </a:lnTo>
                  <a:lnTo>
                    <a:pt x="2267" y="17534"/>
                  </a:lnTo>
                  <a:lnTo>
                    <a:pt x="2386" y="18171"/>
                  </a:lnTo>
                  <a:lnTo>
                    <a:pt x="2545" y="18767"/>
                  </a:lnTo>
                  <a:lnTo>
                    <a:pt x="2784" y="19363"/>
                  </a:lnTo>
                  <a:lnTo>
                    <a:pt x="3062" y="19960"/>
                  </a:lnTo>
                  <a:lnTo>
                    <a:pt x="3380" y="20516"/>
                  </a:lnTo>
                  <a:lnTo>
                    <a:pt x="3738" y="21033"/>
                  </a:lnTo>
                  <a:lnTo>
                    <a:pt x="4136" y="21590"/>
                  </a:lnTo>
                  <a:lnTo>
                    <a:pt x="4533" y="22107"/>
                  </a:lnTo>
                  <a:lnTo>
                    <a:pt x="5408" y="23101"/>
                  </a:lnTo>
                  <a:lnTo>
                    <a:pt x="6322" y="24055"/>
                  </a:lnTo>
                  <a:lnTo>
                    <a:pt x="7157" y="25049"/>
                  </a:lnTo>
                  <a:lnTo>
                    <a:pt x="7157" y="25049"/>
                  </a:lnTo>
                  <a:lnTo>
                    <a:pt x="8270" y="26281"/>
                  </a:lnTo>
                  <a:lnTo>
                    <a:pt x="8907" y="27077"/>
                  </a:lnTo>
                  <a:lnTo>
                    <a:pt x="9185" y="27474"/>
                  </a:lnTo>
                  <a:lnTo>
                    <a:pt x="9463" y="27872"/>
                  </a:lnTo>
                  <a:lnTo>
                    <a:pt x="9702" y="28309"/>
                  </a:lnTo>
                  <a:lnTo>
                    <a:pt x="9861" y="28747"/>
                  </a:lnTo>
                  <a:lnTo>
                    <a:pt x="10020" y="29144"/>
                  </a:lnTo>
                  <a:lnTo>
                    <a:pt x="10099" y="29582"/>
                  </a:lnTo>
                  <a:lnTo>
                    <a:pt x="10099" y="30019"/>
                  </a:lnTo>
                  <a:lnTo>
                    <a:pt x="10060" y="30416"/>
                  </a:lnTo>
                  <a:lnTo>
                    <a:pt x="9901" y="30814"/>
                  </a:lnTo>
                  <a:lnTo>
                    <a:pt x="9622" y="31212"/>
                  </a:lnTo>
                  <a:lnTo>
                    <a:pt x="9622" y="31212"/>
                  </a:lnTo>
                  <a:lnTo>
                    <a:pt x="9344" y="31490"/>
                  </a:lnTo>
                  <a:lnTo>
                    <a:pt x="9026" y="31689"/>
                  </a:lnTo>
                  <a:lnTo>
                    <a:pt x="8668" y="31848"/>
                  </a:lnTo>
                  <a:lnTo>
                    <a:pt x="8270" y="31967"/>
                  </a:lnTo>
                  <a:lnTo>
                    <a:pt x="7873" y="31967"/>
                  </a:lnTo>
                  <a:lnTo>
                    <a:pt x="7475" y="31927"/>
                  </a:lnTo>
                  <a:lnTo>
                    <a:pt x="7276" y="31848"/>
                  </a:lnTo>
                  <a:lnTo>
                    <a:pt x="7117" y="31768"/>
                  </a:lnTo>
                  <a:lnTo>
                    <a:pt x="6958" y="31649"/>
                  </a:lnTo>
                  <a:lnTo>
                    <a:pt x="6799" y="31490"/>
                  </a:lnTo>
                  <a:lnTo>
                    <a:pt x="6799" y="31490"/>
                  </a:lnTo>
                  <a:lnTo>
                    <a:pt x="6680" y="31291"/>
                  </a:lnTo>
                  <a:lnTo>
                    <a:pt x="6561" y="31092"/>
                  </a:lnTo>
                  <a:lnTo>
                    <a:pt x="6481" y="30814"/>
                  </a:lnTo>
                  <a:lnTo>
                    <a:pt x="6442" y="30575"/>
                  </a:lnTo>
                  <a:lnTo>
                    <a:pt x="6442" y="30297"/>
                  </a:lnTo>
                  <a:lnTo>
                    <a:pt x="6521" y="30059"/>
                  </a:lnTo>
                  <a:lnTo>
                    <a:pt x="6640" y="29860"/>
                  </a:lnTo>
                  <a:lnTo>
                    <a:pt x="6760" y="29780"/>
                  </a:lnTo>
                  <a:lnTo>
                    <a:pt x="6839" y="29741"/>
                  </a:lnTo>
                  <a:lnTo>
                    <a:pt x="6839" y="29741"/>
                  </a:lnTo>
                  <a:lnTo>
                    <a:pt x="7117" y="29621"/>
                  </a:lnTo>
                  <a:lnTo>
                    <a:pt x="7396" y="29621"/>
                  </a:lnTo>
                  <a:lnTo>
                    <a:pt x="7595" y="29661"/>
                  </a:lnTo>
                  <a:lnTo>
                    <a:pt x="7833" y="29701"/>
                  </a:lnTo>
                  <a:lnTo>
                    <a:pt x="8231" y="29900"/>
                  </a:lnTo>
                  <a:lnTo>
                    <a:pt x="8469" y="29979"/>
                  </a:lnTo>
                  <a:lnTo>
                    <a:pt x="8708" y="30019"/>
                  </a:lnTo>
                  <a:lnTo>
                    <a:pt x="8708" y="30019"/>
                  </a:lnTo>
                  <a:lnTo>
                    <a:pt x="8827" y="30019"/>
                  </a:lnTo>
                  <a:lnTo>
                    <a:pt x="8907" y="30019"/>
                  </a:lnTo>
                  <a:lnTo>
                    <a:pt x="8986" y="29979"/>
                  </a:lnTo>
                  <a:lnTo>
                    <a:pt x="9026" y="29900"/>
                  </a:lnTo>
                  <a:lnTo>
                    <a:pt x="9066" y="29741"/>
                  </a:lnTo>
                  <a:lnTo>
                    <a:pt x="9026" y="29542"/>
                  </a:lnTo>
                  <a:lnTo>
                    <a:pt x="8907" y="29263"/>
                  </a:lnTo>
                  <a:lnTo>
                    <a:pt x="8748" y="29025"/>
                  </a:lnTo>
                  <a:lnTo>
                    <a:pt x="8509" y="28786"/>
                  </a:lnTo>
                  <a:lnTo>
                    <a:pt x="8231" y="28548"/>
                  </a:lnTo>
                  <a:lnTo>
                    <a:pt x="8231" y="28548"/>
                  </a:lnTo>
                  <a:lnTo>
                    <a:pt x="7952" y="28389"/>
                  </a:lnTo>
                  <a:lnTo>
                    <a:pt x="7634" y="28269"/>
                  </a:lnTo>
                  <a:lnTo>
                    <a:pt x="7276" y="28230"/>
                  </a:lnTo>
                  <a:lnTo>
                    <a:pt x="6919" y="28190"/>
                  </a:lnTo>
                  <a:lnTo>
                    <a:pt x="6521" y="28230"/>
                  </a:lnTo>
                  <a:lnTo>
                    <a:pt x="6163" y="28349"/>
                  </a:lnTo>
                  <a:lnTo>
                    <a:pt x="5766" y="28468"/>
                  </a:lnTo>
                  <a:lnTo>
                    <a:pt x="5408" y="28667"/>
                  </a:lnTo>
                  <a:lnTo>
                    <a:pt x="5050" y="28866"/>
                  </a:lnTo>
                  <a:lnTo>
                    <a:pt x="4772" y="29144"/>
                  </a:lnTo>
                  <a:lnTo>
                    <a:pt x="4493" y="29462"/>
                  </a:lnTo>
                  <a:lnTo>
                    <a:pt x="4295" y="29820"/>
                  </a:lnTo>
                  <a:lnTo>
                    <a:pt x="4175" y="30178"/>
                  </a:lnTo>
                  <a:lnTo>
                    <a:pt x="4096" y="30615"/>
                  </a:lnTo>
                  <a:lnTo>
                    <a:pt x="4136" y="31092"/>
                  </a:lnTo>
                  <a:lnTo>
                    <a:pt x="4255" y="31569"/>
                  </a:lnTo>
                  <a:lnTo>
                    <a:pt x="4255" y="31569"/>
                  </a:lnTo>
                  <a:lnTo>
                    <a:pt x="4454" y="32047"/>
                  </a:lnTo>
                  <a:lnTo>
                    <a:pt x="4692" y="32484"/>
                  </a:lnTo>
                  <a:lnTo>
                    <a:pt x="5010" y="32842"/>
                  </a:lnTo>
                  <a:lnTo>
                    <a:pt x="5408" y="33200"/>
                  </a:lnTo>
                  <a:lnTo>
                    <a:pt x="5805" y="33438"/>
                  </a:lnTo>
                  <a:lnTo>
                    <a:pt x="6283" y="33677"/>
                  </a:lnTo>
                  <a:lnTo>
                    <a:pt x="6760" y="33875"/>
                  </a:lnTo>
                  <a:lnTo>
                    <a:pt x="7276" y="33995"/>
                  </a:lnTo>
                  <a:lnTo>
                    <a:pt x="7793" y="34074"/>
                  </a:lnTo>
                  <a:lnTo>
                    <a:pt x="8350" y="34074"/>
                  </a:lnTo>
                  <a:lnTo>
                    <a:pt x="8946" y="34074"/>
                  </a:lnTo>
                  <a:lnTo>
                    <a:pt x="9503" y="33995"/>
                  </a:lnTo>
                  <a:lnTo>
                    <a:pt x="10060" y="33875"/>
                  </a:lnTo>
                  <a:lnTo>
                    <a:pt x="10656" y="33716"/>
                  </a:lnTo>
                  <a:lnTo>
                    <a:pt x="11213" y="33478"/>
                  </a:lnTo>
                  <a:lnTo>
                    <a:pt x="11730" y="33239"/>
                  </a:lnTo>
                  <a:lnTo>
                    <a:pt x="11730" y="33239"/>
                  </a:lnTo>
                  <a:lnTo>
                    <a:pt x="11968" y="33080"/>
                  </a:lnTo>
                  <a:lnTo>
                    <a:pt x="12207" y="32882"/>
                  </a:lnTo>
                  <a:lnTo>
                    <a:pt x="12405" y="32683"/>
                  </a:lnTo>
                  <a:lnTo>
                    <a:pt x="12604" y="32484"/>
                  </a:lnTo>
                  <a:lnTo>
                    <a:pt x="12763" y="32245"/>
                  </a:lnTo>
                  <a:lnTo>
                    <a:pt x="12922" y="32007"/>
                  </a:lnTo>
                  <a:lnTo>
                    <a:pt x="13161" y="31490"/>
                  </a:lnTo>
                  <a:lnTo>
                    <a:pt x="13360" y="30933"/>
                  </a:lnTo>
                  <a:lnTo>
                    <a:pt x="13479" y="30337"/>
                  </a:lnTo>
                  <a:lnTo>
                    <a:pt x="13558" y="29701"/>
                  </a:lnTo>
                  <a:lnTo>
                    <a:pt x="13558" y="29065"/>
                  </a:lnTo>
                  <a:lnTo>
                    <a:pt x="13519" y="28389"/>
                  </a:lnTo>
                  <a:lnTo>
                    <a:pt x="13439" y="27753"/>
                  </a:lnTo>
                  <a:lnTo>
                    <a:pt x="13320" y="27116"/>
                  </a:lnTo>
                  <a:lnTo>
                    <a:pt x="13201" y="26520"/>
                  </a:lnTo>
                  <a:lnTo>
                    <a:pt x="13042" y="25963"/>
                  </a:lnTo>
                  <a:lnTo>
                    <a:pt x="12843" y="25447"/>
                  </a:lnTo>
                  <a:lnTo>
                    <a:pt x="12644" y="24969"/>
                  </a:lnTo>
                  <a:lnTo>
                    <a:pt x="12445" y="24572"/>
                  </a:lnTo>
                  <a:lnTo>
                    <a:pt x="12445" y="24572"/>
                  </a:lnTo>
                  <a:lnTo>
                    <a:pt x="12246" y="24174"/>
                  </a:lnTo>
                  <a:lnTo>
                    <a:pt x="12048" y="23737"/>
                  </a:lnTo>
                  <a:lnTo>
                    <a:pt x="11849" y="23220"/>
                  </a:lnTo>
                  <a:lnTo>
                    <a:pt x="11650" y="22703"/>
                  </a:lnTo>
                  <a:lnTo>
                    <a:pt x="11491" y="22147"/>
                  </a:lnTo>
                  <a:lnTo>
                    <a:pt x="11332" y="21550"/>
                  </a:lnTo>
                  <a:lnTo>
                    <a:pt x="11213" y="20914"/>
                  </a:lnTo>
                  <a:lnTo>
                    <a:pt x="11133" y="20278"/>
                  </a:lnTo>
                  <a:lnTo>
                    <a:pt x="11054" y="19602"/>
                  </a:lnTo>
                  <a:lnTo>
                    <a:pt x="11014" y="18926"/>
                  </a:lnTo>
                  <a:lnTo>
                    <a:pt x="11014" y="18250"/>
                  </a:lnTo>
                  <a:lnTo>
                    <a:pt x="11054" y="17534"/>
                  </a:lnTo>
                  <a:lnTo>
                    <a:pt x="11133" y="16859"/>
                  </a:lnTo>
                  <a:lnTo>
                    <a:pt x="11252" y="16183"/>
                  </a:lnTo>
                  <a:lnTo>
                    <a:pt x="11451" y="15507"/>
                  </a:lnTo>
                  <a:lnTo>
                    <a:pt x="11650" y="148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79;p133">
              <a:extLst>
                <a:ext uri="{FF2B5EF4-FFF2-40B4-BE49-F238E27FC236}">
                  <a16:creationId xmlns:a16="http://schemas.microsoft.com/office/drawing/2014/main" id="{C7863BF3-1A21-22CA-5770-8147222BA148}"/>
                </a:ext>
              </a:extLst>
            </p:cNvPr>
            <p:cNvSpPr/>
            <p:nvPr/>
          </p:nvSpPr>
          <p:spPr>
            <a:xfrm>
              <a:off x="5715950" y="4002050"/>
              <a:ext cx="171975" cy="128250"/>
            </a:xfrm>
            <a:custGeom>
              <a:avLst/>
              <a:gdLst/>
              <a:ahLst/>
              <a:cxnLst/>
              <a:rect l="l" t="t" r="r" b="b"/>
              <a:pathLst>
                <a:path w="6879" h="5130" extrusionOk="0">
                  <a:moveTo>
                    <a:pt x="3619" y="1"/>
                  </a:moveTo>
                  <a:lnTo>
                    <a:pt x="3221" y="40"/>
                  </a:lnTo>
                  <a:lnTo>
                    <a:pt x="2863" y="80"/>
                  </a:lnTo>
                  <a:lnTo>
                    <a:pt x="2505" y="160"/>
                  </a:lnTo>
                  <a:lnTo>
                    <a:pt x="2187" y="239"/>
                  </a:lnTo>
                  <a:lnTo>
                    <a:pt x="1591" y="478"/>
                  </a:lnTo>
                  <a:lnTo>
                    <a:pt x="1114" y="756"/>
                  </a:lnTo>
                  <a:lnTo>
                    <a:pt x="716" y="1034"/>
                  </a:lnTo>
                  <a:lnTo>
                    <a:pt x="438" y="1273"/>
                  </a:lnTo>
                  <a:lnTo>
                    <a:pt x="199" y="1511"/>
                  </a:lnTo>
                  <a:lnTo>
                    <a:pt x="120" y="1710"/>
                  </a:lnTo>
                  <a:lnTo>
                    <a:pt x="40" y="1869"/>
                  </a:lnTo>
                  <a:lnTo>
                    <a:pt x="0" y="2267"/>
                  </a:lnTo>
                  <a:lnTo>
                    <a:pt x="0" y="2625"/>
                  </a:lnTo>
                  <a:lnTo>
                    <a:pt x="80" y="2983"/>
                  </a:lnTo>
                  <a:lnTo>
                    <a:pt x="239" y="3301"/>
                  </a:lnTo>
                  <a:lnTo>
                    <a:pt x="398" y="3579"/>
                  </a:lnTo>
                  <a:lnTo>
                    <a:pt x="637" y="3738"/>
                  </a:lnTo>
                  <a:lnTo>
                    <a:pt x="756" y="3778"/>
                  </a:lnTo>
                  <a:lnTo>
                    <a:pt x="875" y="3818"/>
                  </a:lnTo>
                  <a:lnTo>
                    <a:pt x="1114" y="3857"/>
                  </a:lnTo>
                  <a:lnTo>
                    <a:pt x="1392" y="3977"/>
                  </a:lnTo>
                  <a:lnTo>
                    <a:pt x="1710" y="4175"/>
                  </a:lnTo>
                  <a:lnTo>
                    <a:pt x="2028" y="4414"/>
                  </a:lnTo>
                  <a:lnTo>
                    <a:pt x="2625" y="4851"/>
                  </a:lnTo>
                  <a:lnTo>
                    <a:pt x="2903" y="5010"/>
                  </a:lnTo>
                  <a:lnTo>
                    <a:pt x="3141" y="5090"/>
                  </a:lnTo>
                  <a:lnTo>
                    <a:pt x="3380" y="5130"/>
                  </a:lnTo>
                  <a:lnTo>
                    <a:pt x="3539" y="5090"/>
                  </a:lnTo>
                  <a:lnTo>
                    <a:pt x="3658" y="5050"/>
                  </a:lnTo>
                  <a:lnTo>
                    <a:pt x="3738" y="4931"/>
                  </a:lnTo>
                  <a:lnTo>
                    <a:pt x="3778" y="4811"/>
                  </a:lnTo>
                  <a:lnTo>
                    <a:pt x="3817" y="4613"/>
                  </a:lnTo>
                  <a:lnTo>
                    <a:pt x="3857" y="4136"/>
                  </a:lnTo>
                  <a:lnTo>
                    <a:pt x="3857" y="3937"/>
                  </a:lnTo>
                  <a:lnTo>
                    <a:pt x="3937" y="3778"/>
                  </a:lnTo>
                  <a:lnTo>
                    <a:pt x="4056" y="3738"/>
                  </a:lnTo>
                  <a:lnTo>
                    <a:pt x="4215" y="3698"/>
                  </a:lnTo>
                  <a:lnTo>
                    <a:pt x="4573" y="3818"/>
                  </a:lnTo>
                  <a:lnTo>
                    <a:pt x="5010" y="3937"/>
                  </a:lnTo>
                  <a:lnTo>
                    <a:pt x="5249" y="3937"/>
                  </a:lnTo>
                  <a:lnTo>
                    <a:pt x="5368" y="3857"/>
                  </a:lnTo>
                  <a:lnTo>
                    <a:pt x="5487" y="3738"/>
                  </a:lnTo>
                  <a:lnTo>
                    <a:pt x="5527" y="3579"/>
                  </a:lnTo>
                  <a:lnTo>
                    <a:pt x="5567" y="3340"/>
                  </a:lnTo>
                  <a:lnTo>
                    <a:pt x="5607" y="3102"/>
                  </a:lnTo>
                  <a:lnTo>
                    <a:pt x="5607" y="2545"/>
                  </a:lnTo>
                  <a:lnTo>
                    <a:pt x="5646" y="2426"/>
                  </a:lnTo>
                  <a:lnTo>
                    <a:pt x="5686" y="2307"/>
                  </a:lnTo>
                  <a:lnTo>
                    <a:pt x="5805" y="2148"/>
                  </a:lnTo>
                  <a:lnTo>
                    <a:pt x="6004" y="2068"/>
                  </a:lnTo>
                  <a:lnTo>
                    <a:pt x="6203" y="1989"/>
                  </a:lnTo>
                  <a:lnTo>
                    <a:pt x="6600" y="1869"/>
                  </a:lnTo>
                  <a:lnTo>
                    <a:pt x="6760" y="1790"/>
                  </a:lnTo>
                  <a:lnTo>
                    <a:pt x="6839" y="1710"/>
                  </a:lnTo>
                  <a:lnTo>
                    <a:pt x="6839" y="1631"/>
                  </a:lnTo>
                  <a:lnTo>
                    <a:pt x="6879" y="1551"/>
                  </a:lnTo>
                  <a:lnTo>
                    <a:pt x="6839" y="1432"/>
                  </a:lnTo>
                  <a:lnTo>
                    <a:pt x="6720" y="1193"/>
                  </a:lnTo>
                  <a:lnTo>
                    <a:pt x="6441" y="955"/>
                  </a:lnTo>
                  <a:lnTo>
                    <a:pt x="6084" y="677"/>
                  </a:lnTo>
                  <a:lnTo>
                    <a:pt x="5646" y="398"/>
                  </a:lnTo>
                  <a:lnTo>
                    <a:pt x="5050" y="199"/>
                  </a:lnTo>
                  <a:lnTo>
                    <a:pt x="4732" y="120"/>
                  </a:lnTo>
                  <a:lnTo>
                    <a:pt x="4374" y="40"/>
                  </a:lnTo>
                  <a:lnTo>
                    <a:pt x="4016" y="1"/>
                  </a:lnTo>
                  <a:close/>
                </a:path>
              </a:pathLst>
            </a:custGeom>
            <a:solidFill>
              <a:srgbClr val="FF92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80;p133">
              <a:extLst>
                <a:ext uri="{FF2B5EF4-FFF2-40B4-BE49-F238E27FC236}">
                  <a16:creationId xmlns:a16="http://schemas.microsoft.com/office/drawing/2014/main" id="{71AFE348-D822-B7D7-4FFA-DCBBAA86ACC0}"/>
                </a:ext>
              </a:extLst>
            </p:cNvPr>
            <p:cNvSpPr/>
            <p:nvPr/>
          </p:nvSpPr>
          <p:spPr>
            <a:xfrm>
              <a:off x="5715950" y="4002050"/>
              <a:ext cx="171975" cy="128250"/>
            </a:xfrm>
            <a:custGeom>
              <a:avLst/>
              <a:gdLst/>
              <a:ahLst/>
              <a:cxnLst/>
              <a:rect l="l" t="t" r="r" b="b"/>
              <a:pathLst>
                <a:path w="6879" h="5130" fill="none" extrusionOk="0">
                  <a:moveTo>
                    <a:pt x="199" y="1511"/>
                  </a:moveTo>
                  <a:lnTo>
                    <a:pt x="199" y="1511"/>
                  </a:lnTo>
                  <a:lnTo>
                    <a:pt x="438" y="1273"/>
                  </a:lnTo>
                  <a:lnTo>
                    <a:pt x="716" y="1034"/>
                  </a:lnTo>
                  <a:lnTo>
                    <a:pt x="1114" y="756"/>
                  </a:lnTo>
                  <a:lnTo>
                    <a:pt x="1591" y="478"/>
                  </a:lnTo>
                  <a:lnTo>
                    <a:pt x="2187" y="239"/>
                  </a:lnTo>
                  <a:lnTo>
                    <a:pt x="2505" y="160"/>
                  </a:lnTo>
                  <a:lnTo>
                    <a:pt x="2863" y="80"/>
                  </a:lnTo>
                  <a:lnTo>
                    <a:pt x="3221" y="40"/>
                  </a:lnTo>
                  <a:lnTo>
                    <a:pt x="3619" y="1"/>
                  </a:lnTo>
                  <a:lnTo>
                    <a:pt x="3619" y="1"/>
                  </a:lnTo>
                  <a:lnTo>
                    <a:pt x="4016" y="1"/>
                  </a:lnTo>
                  <a:lnTo>
                    <a:pt x="4374" y="40"/>
                  </a:lnTo>
                  <a:lnTo>
                    <a:pt x="4732" y="120"/>
                  </a:lnTo>
                  <a:lnTo>
                    <a:pt x="5050" y="199"/>
                  </a:lnTo>
                  <a:lnTo>
                    <a:pt x="5646" y="398"/>
                  </a:lnTo>
                  <a:lnTo>
                    <a:pt x="6084" y="677"/>
                  </a:lnTo>
                  <a:lnTo>
                    <a:pt x="6441" y="955"/>
                  </a:lnTo>
                  <a:lnTo>
                    <a:pt x="6720" y="1193"/>
                  </a:lnTo>
                  <a:lnTo>
                    <a:pt x="6839" y="1432"/>
                  </a:lnTo>
                  <a:lnTo>
                    <a:pt x="6879" y="1551"/>
                  </a:lnTo>
                  <a:lnTo>
                    <a:pt x="6839" y="1631"/>
                  </a:lnTo>
                  <a:lnTo>
                    <a:pt x="6839" y="1631"/>
                  </a:lnTo>
                  <a:lnTo>
                    <a:pt x="6839" y="1710"/>
                  </a:lnTo>
                  <a:lnTo>
                    <a:pt x="6760" y="1790"/>
                  </a:lnTo>
                  <a:lnTo>
                    <a:pt x="6600" y="1869"/>
                  </a:lnTo>
                  <a:lnTo>
                    <a:pt x="6203" y="1989"/>
                  </a:lnTo>
                  <a:lnTo>
                    <a:pt x="6004" y="2068"/>
                  </a:lnTo>
                  <a:lnTo>
                    <a:pt x="5805" y="2148"/>
                  </a:lnTo>
                  <a:lnTo>
                    <a:pt x="5686" y="2307"/>
                  </a:lnTo>
                  <a:lnTo>
                    <a:pt x="5646" y="2426"/>
                  </a:lnTo>
                  <a:lnTo>
                    <a:pt x="5607" y="2545"/>
                  </a:lnTo>
                  <a:lnTo>
                    <a:pt x="5607" y="2545"/>
                  </a:lnTo>
                  <a:lnTo>
                    <a:pt x="5607" y="3102"/>
                  </a:lnTo>
                  <a:lnTo>
                    <a:pt x="5567" y="3340"/>
                  </a:lnTo>
                  <a:lnTo>
                    <a:pt x="5527" y="3579"/>
                  </a:lnTo>
                  <a:lnTo>
                    <a:pt x="5487" y="3738"/>
                  </a:lnTo>
                  <a:lnTo>
                    <a:pt x="5368" y="3857"/>
                  </a:lnTo>
                  <a:lnTo>
                    <a:pt x="5249" y="3937"/>
                  </a:lnTo>
                  <a:lnTo>
                    <a:pt x="5010" y="3937"/>
                  </a:lnTo>
                  <a:lnTo>
                    <a:pt x="5010" y="3937"/>
                  </a:lnTo>
                  <a:lnTo>
                    <a:pt x="4573" y="3818"/>
                  </a:lnTo>
                  <a:lnTo>
                    <a:pt x="4215" y="3698"/>
                  </a:lnTo>
                  <a:lnTo>
                    <a:pt x="4056" y="3738"/>
                  </a:lnTo>
                  <a:lnTo>
                    <a:pt x="3937" y="3778"/>
                  </a:lnTo>
                  <a:lnTo>
                    <a:pt x="3857" y="3937"/>
                  </a:lnTo>
                  <a:lnTo>
                    <a:pt x="3857" y="4136"/>
                  </a:lnTo>
                  <a:lnTo>
                    <a:pt x="3857" y="4136"/>
                  </a:lnTo>
                  <a:lnTo>
                    <a:pt x="3817" y="4613"/>
                  </a:lnTo>
                  <a:lnTo>
                    <a:pt x="3778" y="4811"/>
                  </a:lnTo>
                  <a:lnTo>
                    <a:pt x="3738" y="4931"/>
                  </a:lnTo>
                  <a:lnTo>
                    <a:pt x="3658" y="5050"/>
                  </a:lnTo>
                  <a:lnTo>
                    <a:pt x="3539" y="5090"/>
                  </a:lnTo>
                  <a:lnTo>
                    <a:pt x="3380" y="5130"/>
                  </a:lnTo>
                  <a:lnTo>
                    <a:pt x="3141" y="5090"/>
                  </a:lnTo>
                  <a:lnTo>
                    <a:pt x="3141" y="5090"/>
                  </a:lnTo>
                  <a:lnTo>
                    <a:pt x="2903" y="5010"/>
                  </a:lnTo>
                  <a:lnTo>
                    <a:pt x="2625" y="4851"/>
                  </a:lnTo>
                  <a:lnTo>
                    <a:pt x="2028" y="4414"/>
                  </a:lnTo>
                  <a:lnTo>
                    <a:pt x="1710" y="4175"/>
                  </a:lnTo>
                  <a:lnTo>
                    <a:pt x="1392" y="3977"/>
                  </a:lnTo>
                  <a:lnTo>
                    <a:pt x="1114" y="3857"/>
                  </a:lnTo>
                  <a:lnTo>
                    <a:pt x="875" y="3818"/>
                  </a:lnTo>
                  <a:lnTo>
                    <a:pt x="875" y="3818"/>
                  </a:lnTo>
                  <a:lnTo>
                    <a:pt x="756" y="3778"/>
                  </a:lnTo>
                  <a:lnTo>
                    <a:pt x="637" y="3738"/>
                  </a:lnTo>
                  <a:lnTo>
                    <a:pt x="398" y="3579"/>
                  </a:lnTo>
                  <a:lnTo>
                    <a:pt x="239" y="3301"/>
                  </a:lnTo>
                  <a:lnTo>
                    <a:pt x="80" y="2983"/>
                  </a:lnTo>
                  <a:lnTo>
                    <a:pt x="0" y="2625"/>
                  </a:lnTo>
                  <a:lnTo>
                    <a:pt x="0" y="2267"/>
                  </a:lnTo>
                  <a:lnTo>
                    <a:pt x="40" y="1869"/>
                  </a:lnTo>
                  <a:lnTo>
                    <a:pt x="120" y="1710"/>
                  </a:lnTo>
                  <a:lnTo>
                    <a:pt x="199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81;p133">
              <a:extLst>
                <a:ext uri="{FF2B5EF4-FFF2-40B4-BE49-F238E27FC236}">
                  <a16:creationId xmlns:a16="http://schemas.microsoft.com/office/drawing/2014/main" id="{2DD8478D-5FF3-AACC-0915-B138E3341342}"/>
                </a:ext>
              </a:extLst>
            </p:cNvPr>
            <p:cNvSpPr/>
            <p:nvPr/>
          </p:nvSpPr>
          <p:spPr>
            <a:xfrm>
              <a:off x="5603625" y="3611425"/>
              <a:ext cx="46750" cy="46725"/>
            </a:xfrm>
            <a:custGeom>
              <a:avLst/>
              <a:gdLst/>
              <a:ahLst/>
              <a:cxnLst/>
              <a:rect l="l" t="t" r="r" b="b"/>
              <a:pathLst>
                <a:path w="1870" h="1869" extrusionOk="0">
                  <a:moveTo>
                    <a:pt x="756" y="0"/>
                  </a:moveTo>
                  <a:lnTo>
                    <a:pt x="557" y="80"/>
                  </a:lnTo>
                  <a:lnTo>
                    <a:pt x="398" y="159"/>
                  </a:lnTo>
                  <a:lnTo>
                    <a:pt x="279" y="279"/>
                  </a:lnTo>
                  <a:lnTo>
                    <a:pt x="160" y="398"/>
                  </a:lnTo>
                  <a:lnTo>
                    <a:pt x="80" y="557"/>
                  </a:lnTo>
                  <a:lnTo>
                    <a:pt x="1" y="756"/>
                  </a:lnTo>
                  <a:lnTo>
                    <a:pt x="1" y="915"/>
                  </a:lnTo>
                  <a:lnTo>
                    <a:pt x="1" y="1114"/>
                  </a:lnTo>
                  <a:lnTo>
                    <a:pt x="80" y="1312"/>
                  </a:lnTo>
                  <a:lnTo>
                    <a:pt x="160" y="1471"/>
                  </a:lnTo>
                  <a:lnTo>
                    <a:pt x="279" y="1591"/>
                  </a:lnTo>
                  <a:lnTo>
                    <a:pt x="398" y="1710"/>
                  </a:lnTo>
                  <a:lnTo>
                    <a:pt x="557" y="1789"/>
                  </a:lnTo>
                  <a:lnTo>
                    <a:pt x="756" y="1869"/>
                  </a:lnTo>
                  <a:lnTo>
                    <a:pt x="1114" y="1869"/>
                  </a:lnTo>
                  <a:lnTo>
                    <a:pt x="1313" y="1789"/>
                  </a:lnTo>
                  <a:lnTo>
                    <a:pt x="1472" y="1710"/>
                  </a:lnTo>
                  <a:lnTo>
                    <a:pt x="1591" y="1591"/>
                  </a:lnTo>
                  <a:lnTo>
                    <a:pt x="1710" y="1471"/>
                  </a:lnTo>
                  <a:lnTo>
                    <a:pt x="1790" y="1312"/>
                  </a:lnTo>
                  <a:lnTo>
                    <a:pt x="1869" y="1114"/>
                  </a:lnTo>
                  <a:lnTo>
                    <a:pt x="1869" y="915"/>
                  </a:lnTo>
                  <a:lnTo>
                    <a:pt x="1869" y="756"/>
                  </a:lnTo>
                  <a:lnTo>
                    <a:pt x="1790" y="557"/>
                  </a:lnTo>
                  <a:lnTo>
                    <a:pt x="1710" y="398"/>
                  </a:lnTo>
                  <a:lnTo>
                    <a:pt x="1591" y="279"/>
                  </a:lnTo>
                  <a:lnTo>
                    <a:pt x="1472" y="159"/>
                  </a:lnTo>
                  <a:lnTo>
                    <a:pt x="1313" y="80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82;p133">
              <a:extLst>
                <a:ext uri="{FF2B5EF4-FFF2-40B4-BE49-F238E27FC236}">
                  <a16:creationId xmlns:a16="http://schemas.microsoft.com/office/drawing/2014/main" id="{69EBE917-B9E5-EBD0-7589-D4BB88C97311}"/>
                </a:ext>
              </a:extLst>
            </p:cNvPr>
            <p:cNvSpPr/>
            <p:nvPr/>
          </p:nvSpPr>
          <p:spPr>
            <a:xfrm>
              <a:off x="5624500" y="361640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319" y="0"/>
                  </a:moveTo>
                  <a:lnTo>
                    <a:pt x="199" y="40"/>
                  </a:lnTo>
                  <a:lnTo>
                    <a:pt x="80" y="80"/>
                  </a:lnTo>
                  <a:lnTo>
                    <a:pt x="1" y="199"/>
                  </a:lnTo>
                  <a:lnTo>
                    <a:pt x="1" y="318"/>
                  </a:lnTo>
                  <a:lnTo>
                    <a:pt x="1" y="437"/>
                  </a:lnTo>
                  <a:lnTo>
                    <a:pt x="80" y="557"/>
                  </a:lnTo>
                  <a:lnTo>
                    <a:pt x="199" y="596"/>
                  </a:lnTo>
                  <a:lnTo>
                    <a:pt x="319" y="636"/>
                  </a:lnTo>
                  <a:lnTo>
                    <a:pt x="438" y="596"/>
                  </a:lnTo>
                  <a:lnTo>
                    <a:pt x="517" y="557"/>
                  </a:lnTo>
                  <a:lnTo>
                    <a:pt x="597" y="437"/>
                  </a:lnTo>
                  <a:lnTo>
                    <a:pt x="637" y="318"/>
                  </a:lnTo>
                  <a:lnTo>
                    <a:pt x="597" y="199"/>
                  </a:lnTo>
                  <a:lnTo>
                    <a:pt x="517" y="80"/>
                  </a:lnTo>
                  <a:lnTo>
                    <a:pt x="438" y="40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83;p133">
              <a:extLst>
                <a:ext uri="{FF2B5EF4-FFF2-40B4-BE49-F238E27FC236}">
                  <a16:creationId xmlns:a16="http://schemas.microsoft.com/office/drawing/2014/main" id="{AB41DE80-BCA2-0412-C405-BB1E63D310E8}"/>
                </a:ext>
              </a:extLst>
            </p:cNvPr>
            <p:cNvSpPr/>
            <p:nvPr/>
          </p:nvSpPr>
          <p:spPr>
            <a:xfrm>
              <a:off x="5515175" y="3752575"/>
              <a:ext cx="152100" cy="421450"/>
            </a:xfrm>
            <a:custGeom>
              <a:avLst/>
              <a:gdLst/>
              <a:ahLst/>
              <a:cxnLst/>
              <a:rect l="l" t="t" r="r" b="b"/>
              <a:pathLst>
                <a:path w="6084" h="16858" extrusionOk="0">
                  <a:moveTo>
                    <a:pt x="6083" y="0"/>
                  </a:moveTo>
                  <a:lnTo>
                    <a:pt x="5606" y="358"/>
                  </a:lnTo>
                  <a:lnTo>
                    <a:pt x="5049" y="756"/>
                  </a:lnTo>
                  <a:lnTo>
                    <a:pt x="4533" y="1034"/>
                  </a:lnTo>
                  <a:lnTo>
                    <a:pt x="4056" y="1312"/>
                  </a:lnTo>
                  <a:lnTo>
                    <a:pt x="3618" y="1630"/>
                  </a:lnTo>
                  <a:lnTo>
                    <a:pt x="3181" y="1988"/>
                  </a:lnTo>
                  <a:lnTo>
                    <a:pt x="2743" y="2386"/>
                  </a:lnTo>
                  <a:lnTo>
                    <a:pt x="2346" y="2783"/>
                  </a:lnTo>
                  <a:lnTo>
                    <a:pt x="1988" y="3260"/>
                  </a:lnTo>
                  <a:lnTo>
                    <a:pt x="1630" y="3698"/>
                  </a:lnTo>
                  <a:lnTo>
                    <a:pt x="1312" y="4175"/>
                  </a:lnTo>
                  <a:lnTo>
                    <a:pt x="1034" y="4692"/>
                  </a:lnTo>
                  <a:lnTo>
                    <a:pt x="755" y="5209"/>
                  </a:lnTo>
                  <a:lnTo>
                    <a:pt x="557" y="5725"/>
                  </a:lnTo>
                  <a:lnTo>
                    <a:pt x="358" y="6282"/>
                  </a:lnTo>
                  <a:lnTo>
                    <a:pt x="199" y="6839"/>
                  </a:lnTo>
                  <a:lnTo>
                    <a:pt x="80" y="7395"/>
                  </a:lnTo>
                  <a:lnTo>
                    <a:pt x="40" y="7992"/>
                  </a:lnTo>
                  <a:lnTo>
                    <a:pt x="0" y="8668"/>
                  </a:lnTo>
                  <a:lnTo>
                    <a:pt x="40" y="9343"/>
                  </a:lnTo>
                  <a:lnTo>
                    <a:pt x="159" y="9980"/>
                  </a:lnTo>
                  <a:lnTo>
                    <a:pt x="318" y="10576"/>
                  </a:lnTo>
                  <a:lnTo>
                    <a:pt x="557" y="11172"/>
                  </a:lnTo>
                  <a:lnTo>
                    <a:pt x="835" y="11769"/>
                  </a:lnTo>
                  <a:lnTo>
                    <a:pt x="1153" y="12325"/>
                  </a:lnTo>
                  <a:lnTo>
                    <a:pt x="1511" y="12842"/>
                  </a:lnTo>
                  <a:lnTo>
                    <a:pt x="1909" y="13399"/>
                  </a:lnTo>
                  <a:lnTo>
                    <a:pt x="2306" y="13916"/>
                  </a:lnTo>
                  <a:lnTo>
                    <a:pt x="3181" y="14910"/>
                  </a:lnTo>
                  <a:lnTo>
                    <a:pt x="4095" y="15864"/>
                  </a:lnTo>
                  <a:lnTo>
                    <a:pt x="4930" y="16858"/>
                  </a:lnTo>
                  <a:lnTo>
                    <a:pt x="4692" y="16023"/>
                  </a:lnTo>
                  <a:lnTo>
                    <a:pt x="4572" y="15268"/>
                  </a:lnTo>
                  <a:lnTo>
                    <a:pt x="4493" y="14512"/>
                  </a:lnTo>
                  <a:lnTo>
                    <a:pt x="4493" y="13797"/>
                  </a:lnTo>
                  <a:lnTo>
                    <a:pt x="4572" y="13041"/>
                  </a:lnTo>
                  <a:lnTo>
                    <a:pt x="4771" y="12206"/>
                  </a:lnTo>
                  <a:lnTo>
                    <a:pt x="5049" y="11292"/>
                  </a:lnTo>
                  <a:lnTo>
                    <a:pt x="5407" y="10298"/>
                  </a:lnTo>
                  <a:lnTo>
                    <a:pt x="5606" y="9781"/>
                  </a:lnTo>
                  <a:lnTo>
                    <a:pt x="5686" y="9224"/>
                  </a:lnTo>
                  <a:lnTo>
                    <a:pt x="5765" y="8707"/>
                  </a:lnTo>
                  <a:lnTo>
                    <a:pt x="5805" y="8230"/>
                  </a:lnTo>
                  <a:lnTo>
                    <a:pt x="5765" y="7713"/>
                  </a:lnTo>
                  <a:lnTo>
                    <a:pt x="5725" y="7236"/>
                  </a:lnTo>
                  <a:lnTo>
                    <a:pt x="5566" y="6282"/>
                  </a:lnTo>
                  <a:lnTo>
                    <a:pt x="5129" y="4533"/>
                  </a:lnTo>
                  <a:lnTo>
                    <a:pt x="5049" y="4135"/>
                  </a:lnTo>
                  <a:lnTo>
                    <a:pt x="5010" y="3737"/>
                  </a:lnTo>
                  <a:lnTo>
                    <a:pt x="4970" y="3340"/>
                  </a:lnTo>
                  <a:lnTo>
                    <a:pt x="5010" y="2982"/>
                  </a:lnTo>
                  <a:lnTo>
                    <a:pt x="5089" y="2306"/>
                  </a:lnTo>
                  <a:lnTo>
                    <a:pt x="5248" y="1670"/>
                  </a:lnTo>
                  <a:lnTo>
                    <a:pt x="5407" y="1153"/>
                  </a:lnTo>
                  <a:lnTo>
                    <a:pt x="5606" y="756"/>
                  </a:lnTo>
                  <a:lnTo>
                    <a:pt x="5805" y="437"/>
                  </a:lnTo>
                  <a:lnTo>
                    <a:pt x="5964" y="199"/>
                  </a:lnTo>
                  <a:lnTo>
                    <a:pt x="6083" y="0"/>
                  </a:lnTo>
                  <a:close/>
                </a:path>
              </a:pathLst>
            </a:custGeom>
            <a:solidFill>
              <a:srgbClr val="FDD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84;p133">
              <a:extLst>
                <a:ext uri="{FF2B5EF4-FFF2-40B4-BE49-F238E27FC236}">
                  <a16:creationId xmlns:a16="http://schemas.microsoft.com/office/drawing/2014/main" id="{6E9CDA3E-81D2-067D-41E8-6EF629D81415}"/>
                </a:ext>
              </a:extLst>
            </p:cNvPr>
            <p:cNvSpPr/>
            <p:nvPr/>
          </p:nvSpPr>
          <p:spPr>
            <a:xfrm>
              <a:off x="5515175" y="3752575"/>
              <a:ext cx="152100" cy="421450"/>
            </a:xfrm>
            <a:custGeom>
              <a:avLst/>
              <a:gdLst/>
              <a:ahLst/>
              <a:cxnLst/>
              <a:rect l="l" t="t" r="r" b="b"/>
              <a:pathLst>
                <a:path w="6084" h="16858" fill="none" extrusionOk="0">
                  <a:moveTo>
                    <a:pt x="5407" y="10298"/>
                  </a:moveTo>
                  <a:lnTo>
                    <a:pt x="5407" y="10298"/>
                  </a:lnTo>
                  <a:lnTo>
                    <a:pt x="5606" y="9781"/>
                  </a:lnTo>
                  <a:lnTo>
                    <a:pt x="5686" y="9224"/>
                  </a:lnTo>
                  <a:lnTo>
                    <a:pt x="5765" y="8707"/>
                  </a:lnTo>
                  <a:lnTo>
                    <a:pt x="5805" y="8230"/>
                  </a:lnTo>
                  <a:lnTo>
                    <a:pt x="5765" y="7713"/>
                  </a:lnTo>
                  <a:lnTo>
                    <a:pt x="5725" y="7236"/>
                  </a:lnTo>
                  <a:lnTo>
                    <a:pt x="5566" y="6282"/>
                  </a:lnTo>
                  <a:lnTo>
                    <a:pt x="5129" y="4533"/>
                  </a:lnTo>
                  <a:lnTo>
                    <a:pt x="5049" y="4135"/>
                  </a:lnTo>
                  <a:lnTo>
                    <a:pt x="5010" y="3737"/>
                  </a:lnTo>
                  <a:lnTo>
                    <a:pt x="4970" y="3340"/>
                  </a:lnTo>
                  <a:lnTo>
                    <a:pt x="5010" y="2982"/>
                  </a:lnTo>
                  <a:lnTo>
                    <a:pt x="5010" y="2982"/>
                  </a:lnTo>
                  <a:lnTo>
                    <a:pt x="5089" y="2306"/>
                  </a:lnTo>
                  <a:lnTo>
                    <a:pt x="5248" y="1670"/>
                  </a:lnTo>
                  <a:lnTo>
                    <a:pt x="5407" y="1153"/>
                  </a:lnTo>
                  <a:lnTo>
                    <a:pt x="5606" y="756"/>
                  </a:lnTo>
                  <a:lnTo>
                    <a:pt x="5805" y="437"/>
                  </a:lnTo>
                  <a:lnTo>
                    <a:pt x="5964" y="199"/>
                  </a:lnTo>
                  <a:lnTo>
                    <a:pt x="6083" y="0"/>
                  </a:lnTo>
                  <a:lnTo>
                    <a:pt x="6083" y="0"/>
                  </a:lnTo>
                  <a:lnTo>
                    <a:pt x="5606" y="358"/>
                  </a:lnTo>
                  <a:lnTo>
                    <a:pt x="5049" y="756"/>
                  </a:lnTo>
                  <a:lnTo>
                    <a:pt x="5049" y="756"/>
                  </a:lnTo>
                  <a:lnTo>
                    <a:pt x="4533" y="1034"/>
                  </a:lnTo>
                  <a:lnTo>
                    <a:pt x="4056" y="1312"/>
                  </a:lnTo>
                  <a:lnTo>
                    <a:pt x="3618" y="1630"/>
                  </a:lnTo>
                  <a:lnTo>
                    <a:pt x="3181" y="1988"/>
                  </a:lnTo>
                  <a:lnTo>
                    <a:pt x="2743" y="2386"/>
                  </a:lnTo>
                  <a:lnTo>
                    <a:pt x="2346" y="2783"/>
                  </a:lnTo>
                  <a:lnTo>
                    <a:pt x="1988" y="3260"/>
                  </a:lnTo>
                  <a:lnTo>
                    <a:pt x="1630" y="3698"/>
                  </a:lnTo>
                  <a:lnTo>
                    <a:pt x="1312" y="4175"/>
                  </a:lnTo>
                  <a:lnTo>
                    <a:pt x="1034" y="4692"/>
                  </a:lnTo>
                  <a:lnTo>
                    <a:pt x="755" y="5209"/>
                  </a:lnTo>
                  <a:lnTo>
                    <a:pt x="557" y="5725"/>
                  </a:lnTo>
                  <a:lnTo>
                    <a:pt x="358" y="6282"/>
                  </a:lnTo>
                  <a:lnTo>
                    <a:pt x="199" y="6839"/>
                  </a:lnTo>
                  <a:lnTo>
                    <a:pt x="80" y="7395"/>
                  </a:lnTo>
                  <a:lnTo>
                    <a:pt x="40" y="7992"/>
                  </a:lnTo>
                  <a:lnTo>
                    <a:pt x="40" y="7992"/>
                  </a:lnTo>
                  <a:lnTo>
                    <a:pt x="0" y="8668"/>
                  </a:lnTo>
                  <a:lnTo>
                    <a:pt x="40" y="9343"/>
                  </a:lnTo>
                  <a:lnTo>
                    <a:pt x="159" y="9980"/>
                  </a:lnTo>
                  <a:lnTo>
                    <a:pt x="318" y="10576"/>
                  </a:lnTo>
                  <a:lnTo>
                    <a:pt x="557" y="11172"/>
                  </a:lnTo>
                  <a:lnTo>
                    <a:pt x="835" y="11769"/>
                  </a:lnTo>
                  <a:lnTo>
                    <a:pt x="1153" y="12325"/>
                  </a:lnTo>
                  <a:lnTo>
                    <a:pt x="1511" y="12842"/>
                  </a:lnTo>
                  <a:lnTo>
                    <a:pt x="1909" y="13399"/>
                  </a:lnTo>
                  <a:lnTo>
                    <a:pt x="2306" y="13916"/>
                  </a:lnTo>
                  <a:lnTo>
                    <a:pt x="3181" y="14910"/>
                  </a:lnTo>
                  <a:lnTo>
                    <a:pt x="4095" y="15864"/>
                  </a:lnTo>
                  <a:lnTo>
                    <a:pt x="4930" y="16858"/>
                  </a:lnTo>
                  <a:lnTo>
                    <a:pt x="4930" y="16858"/>
                  </a:lnTo>
                  <a:lnTo>
                    <a:pt x="4692" y="16023"/>
                  </a:lnTo>
                  <a:lnTo>
                    <a:pt x="4572" y="15268"/>
                  </a:lnTo>
                  <a:lnTo>
                    <a:pt x="4493" y="14512"/>
                  </a:lnTo>
                  <a:lnTo>
                    <a:pt x="4493" y="13797"/>
                  </a:lnTo>
                  <a:lnTo>
                    <a:pt x="4572" y="13041"/>
                  </a:lnTo>
                  <a:lnTo>
                    <a:pt x="4771" y="12206"/>
                  </a:lnTo>
                  <a:lnTo>
                    <a:pt x="5049" y="11292"/>
                  </a:lnTo>
                  <a:lnTo>
                    <a:pt x="5407" y="102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85;p133">
              <a:extLst>
                <a:ext uri="{FF2B5EF4-FFF2-40B4-BE49-F238E27FC236}">
                  <a16:creationId xmlns:a16="http://schemas.microsoft.com/office/drawing/2014/main" id="{5F6E0269-295A-36F7-A141-60B6C098D397}"/>
                </a:ext>
              </a:extLst>
            </p:cNvPr>
            <p:cNvSpPr/>
            <p:nvPr/>
          </p:nvSpPr>
          <p:spPr>
            <a:xfrm>
              <a:off x="5632450" y="3847975"/>
              <a:ext cx="152100" cy="162050"/>
            </a:xfrm>
            <a:custGeom>
              <a:avLst/>
              <a:gdLst/>
              <a:ahLst/>
              <a:cxnLst/>
              <a:rect l="l" t="t" r="r" b="b"/>
              <a:pathLst>
                <a:path w="6084" h="6482" extrusionOk="0">
                  <a:moveTo>
                    <a:pt x="2227" y="1"/>
                  </a:moveTo>
                  <a:lnTo>
                    <a:pt x="1830" y="41"/>
                  </a:lnTo>
                  <a:lnTo>
                    <a:pt x="1392" y="120"/>
                  </a:lnTo>
                  <a:lnTo>
                    <a:pt x="995" y="279"/>
                  </a:lnTo>
                  <a:lnTo>
                    <a:pt x="637" y="478"/>
                  </a:lnTo>
                  <a:lnTo>
                    <a:pt x="478" y="597"/>
                  </a:lnTo>
                  <a:lnTo>
                    <a:pt x="319" y="756"/>
                  </a:lnTo>
                  <a:lnTo>
                    <a:pt x="199" y="915"/>
                  </a:lnTo>
                  <a:lnTo>
                    <a:pt x="120" y="1114"/>
                  </a:lnTo>
                  <a:lnTo>
                    <a:pt x="40" y="1353"/>
                  </a:lnTo>
                  <a:lnTo>
                    <a:pt x="1" y="1631"/>
                  </a:lnTo>
                  <a:lnTo>
                    <a:pt x="1" y="1909"/>
                  </a:lnTo>
                  <a:lnTo>
                    <a:pt x="1" y="2188"/>
                  </a:lnTo>
                  <a:lnTo>
                    <a:pt x="80" y="2824"/>
                  </a:lnTo>
                  <a:lnTo>
                    <a:pt x="279" y="3500"/>
                  </a:lnTo>
                  <a:lnTo>
                    <a:pt x="478" y="4176"/>
                  </a:lnTo>
                  <a:lnTo>
                    <a:pt x="796" y="4772"/>
                  </a:lnTo>
                  <a:lnTo>
                    <a:pt x="1114" y="5329"/>
                  </a:lnTo>
                  <a:lnTo>
                    <a:pt x="1432" y="5766"/>
                  </a:lnTo>
                  <a:lnTo>
                    <a:pt x="1790" y="6124"/>
                  </a:lnTo>
                  <a:lnTo>
                    <a:pt x="2148" y="6323"/>
                  </a:lnTo>
                  <a:lnTo>
                    <a:pt x="2505" y="6442"/>
                  </a:lnTo>
                  <a:lnTo>
                    <a:pt x="2863" y="6482"/>
                  </a:lnTo>
                  <a:lnTo>
                    <a:pt x="3142" y="6402"/>
                  </a:lnTo>
                  <a:lnTo>
                    <a:pt x="3420" y="6243"/>
                  </a:lnTo>
                  <a:lnTo>
                    <a:pt x="3539" y="6164"/>
                  </a:lnTo>
                  <a:lnTo>
                    <a:pt x="3659" y="6005"/>
                  </a:lnTo>
                  <a:lnTo>
                    <a:pt x="3818" y="5726"/>
                  </a:lnTo>
                  <a:lnTo>
                    <a:pt x="3977" y="5170"/>
                  </a:lnTo>
                  <a:lnTo>
                    <a:pt x="4056" y="5011"/>
                  </a:lnTo>
                  <a:lnTo>
                    <a:pt x="4136" y="4931"/>
                  </a:lnTo>
                  <a:lnTo>
                    <a:pt x="4255" y="4852"/>
                  </a:lnTo>
                  <a:lnTo>
                    <a:pt x="4414" y="4812"/>
                  </a:lnTo>
                  <a:lnTo>
                    <a:pt x="4851" y="4693"/>
                  </a:lnTo>
                  <a:lnTo>
                    <a:pt x="5090" y="4613"/>
                  </a:lnTo>
                  <a:lnTo>
                    <a:pt x="5289" y="4534"/>
                  </a:lnTo>
                  <a:lnTo>
                    <a:pt x="5448" y="4414"/>
                  </a:lnTo>
                  <a:lnTo>
                    <a:pt x="5527" y="4295"/>
                  </a:lnTo>
                  <a:lnTo>
                    <a:pt x="5527" y="4136"/>
                  </a:lnTo>
                  <a:lnTo>
                    <a:pt x="5527" y="3937"/>
                  </a:lnTo>
                  <a:lnTo>
                    <a:pt x="5448" y="3420"/>
                  </a:lnTo>
                  <a:lnTo>
                    <a:pt x="5408" y="3142"/>
                  </a:lnTo>
                  <a:lnTo>
                    <a:pt x="5487" y="2943"/>
                  </a:lnTo>
                  <a:lnTo>
                    <a:pt x="5567" y="2784"/>
                  </a:lnTo>
                  <a:lnTo>
                    <a:pt x="5726" y="2625"/>
                  </a:lnTo>
                  <a:lnTo>
                    <a:pt x="5845" y="2426"/>
                  </a:lnTo>
                  <a:lnTo>
                    <a:pt x="6004" y="2188"/>
                  </a:lnTo>
                  <a:lnTo>
                    <a:pt x="6084" y="1830"/>
                  </a:lnTo>
                  <a:lnTo>
                    <a:pt x="6084" y="1353"/>
                  </a:lnTo>
                  <a:lnTo>
                    <a:pt x="6044" y="1114"/>
                  </a:lnTo>
                  <a:lnTo>
                    <a:pt x="5965" y="876"/>
                  </a:lnTo>
                  <a:lnTo>
                    <a:pt x="5806" y="717"/>
                  </a:lnTo>
                  <a:lnTo>
                    <a:pt x="5567" y="558"/>
                  </a:lnTo>
                  <a:lnTo>
                    <a:pt x="5328" y="399"/>
                  </a:lnTo>
                  <a:lnTo>
                    <a:pt x="5090" y="279"/>
                  </a:lnTo>
                  <a:lnTo>
                    <a:pt x="4493" y="160"/>
                  </a:lnTo>
                  <a:lnTo>
                    <a:pt x="3897" y="41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rgbClr val="DD3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86;p133">
              <a:extLst>
                <a:ext uri="{FF2B5EF4-FFF2-40B4-BE49-F238E27FC236}">
                  <a16:creationId xmlns:a16="http://schemas.microsoft.com/office/drawing/2014/main" id="{5421DA5B-2168-1802-2BA2-544A1D687B21}"/>
                </a:ext>
              </a:extLst>
            </p:cNvPr>
            <p:cNvSpPr/>
            <p:nvPr/>
          </p:nvSpPr>
          <p:spPr>
            <a:xfrm>
              <a:off x="5632450" y="3847975"/>
              <a:ext cx="152100" cy="162050"/>
            </a:xfrm>
            <a:custGeom>
              <a:avLst/>
              <a:gdLst/>
              <a:ahLst/>
              <a:cxnLst/>
              <a:rect l="l" t="t" r="r" b="b"/>
              <a:pathLst>
                <a:path w="6084" h="6482" fill="none" extrusionOk="0">
                  <a:moveTo>
                    <a:pt x="2943" y="1"/>
                  </a:moveTo>
                  <a:lnTo>
                    <a:pt x="2943" y="1"/>
                  </a:lnTo>
                  <a:lnTo>
                    <a:pt x="3420" y="1"/>
                  </a:lnTo>
                  <a:lnTo>
                    <a:pt x="3897" y="41"/>
                  </a:lnTo>
                  <a:lnTo>
                    <a:pt x="4493" y="160"/>
                  </a:lnTo>
                  <a:lnTo>
                    <a:pt x="5090" y="279"/>
                  </a:lnTo>
                  <a:lnTo>
                    <a:pt x="5328" y="399"/>
                  </a:lnTo>
                  <a:lnTo>
                    <a:pt x="5567" y="558"/>
                  </a:lnTo>
                  <a:lnTo>
                    <a:pt x="5806" y="717"/>
                  </a:lnTo>
                  <a:lnTo>
                    <a:pt x="5965" y="876"/>
                  </a:lnTo>
                  <a:lnTo>
                    <a:pt x="6044" y="1114"/>
                  </a:lnTo>
                  <a:lnTo>
                    <a:pt x="6084" y="1353"/>
                  </a:lnTo>
                  <a:lnTo>
                    <a:pt x="6084" y="1353"/>
                  </a:lnTo>
                  <a:lnTo>
                    <a:pt x="6084" y="1830"/>
                  </a:lnTo>
                  <a:lnTo>
                    <a:pt x="6004" y="2188"/>
                  </a:lnTo>
                  <a:lnTo>
                    <a:pt x="5845" y="2426"/>
                  </a:lnTo>
                  <a:lnTo>
                    <a:pt x="5726" y="2625"/>
                  </a:lnTo>
                  <a:lnTo>
                    <a:pt x="5567" y="2784"/>
                  </a:lnTo>
                  <a:lnTo>
                    <a:pt x="5487" y="2943"/>
                  </a:lnTo>
                  <a:lnTo>
                    <a:pt x="5408" y="3142"/>
                  </a:lnTo>
                  <a:lnTo>
                    <a:pt x="5448" y="3420"/>
                  </a:lnTo>
                  <a:lnTo>
                    <a:pt x="5448" y="3420"/>
                  </a:lnTo>
                  <a:lnTo>
                    <a:pt x="5527" y="3937"/>
                  </a:lnTo>
                  <a:lnTo>
                    <a:pt x="5527" y="4136"/>
                  </a:lnTo>
                  <a:lnTo>
                    <a:pt x="5527" y="4295"/>
                  </a:lnTo>
                  <a:lnTo>
                    <a:pt x="5448" y="4414"/>
                  </a:lnTo>
                  <a:lnTo>
                    <a:pt x="5289" y="4534"/>
                  </a:lnTo>
                  <a:lnTo>
                    <a:pt x="5090" y="4613"/>
                  </a:lnTo>
                  <a:lnTo>
                    <a:pt x="4851" y="4693"/>
                  </a:lnTo>
                  <a:lnTo>
                    <a:pt x="4851" y="4693"/>
                  </a:lnTo>
                  <a:lnTo>
                    <a:pt x="4414" y="4812"/>
                  </a:lnTo>
                  <a:lnTo>
                    <a:pt x="4255" y="4852"/>
                  </a:lnTo>
                  <a:lnTo>
                    <a:pt x="4136" y="4931"/>
                  </a:lnTo>
                  <a:lnTo>
                    <a:pt x="4056" y="5011"/>
                  </a:lnTo>
                  <a:lnTo>
                    <a:pt x="3977" y="5170"/>
                  </a:lnTo>
                  <a:lnTo>
                    <a:pt x="3818" y="5726"/>
                  </a:lnTo>
                  <a:lnTo>
                    <a:pt x="3818" y="5726"/>
                  </a:lnTo>
                  <a:lnTo>
                    <a:pt x="3659" y="6005"/>
                  </a:lnTo>
                  <a:lnTo>
                    <a:pt x="3539" y="6164"/>
                  </a:lnTo>
                  <a:lnTo>
                    <a:pt x="3420" y="6243"/>
                  </a:lnTo>
                  <a:lnTo>
                    <a:pt x="3142" y="6402"/>
                  </a:lnTo>
                  <a:lnTo>
                    <a:pt x="2863" y="6482"/>
                  </a:lnTo>
                  <a:lnTo>
                    <a:pt x="2505" y="6442"/>
                  </a:lnTo>
                  <a:lnTo>
                    <a:pt x="2148" y="6323"/>
                  </a:lnTo>
                  <a:lnTo>
                    <a:pt x="1790" y="6124"/>
                  </a:lnTo>
                  <a:lnTo>
                    <a:pt x="1432" y="5766"/>
                  </a:lnTo>
                  <a:lnTo>
                    <a:pt x="1432" y="5766"/>
                  </a:lnTo>
                  <a:lnTo>
                    <a:pt x="1114" y="5329"/>
                  </a:lnTo>
                  <a:lnTo>
                    <a:pt x="796" y="4772"/>
                  </a:lnTo>
                  <a:lnTo>
                    <a:pt x="478" y="4176"/>
                  </a:lnTo>
                  <a:lnTo>
                    <a:pt x="279" y="3500"/>
                  </a:lnTo>
                  <a:lnTo>
                    <a:pt x="80" y="2824"/>
                  </a:lnTo>
                  <a:lnTo>
                    <a:pt x="1" y="2188"/>
                  </a:lnTo>
                  <a:lnTo>
                    <a:pt x="1" y="1909"/>
                  </a:lnTo>
                  <a:lnTo>
                    <a:pt x="1" y="1631"/>
                  </a:lnTo>
                  <a:lnTo>
                    <a:pt x="40" y="1353"/>
                  </a:lnTo>
                  <a:lnTo>
                    <a:pt x="120" y="1114"/>
                  </a:lnTo>
                  <a:lnTo>
                    <a:pt x="120" y="1114"/>
                  </a:lnTo>
                  <a:lnTo>
                    <a:pt x="199" y="915"/>
                  </a:lnTo>
                  <a:lnTo>
                    <a:pt x="319" y="756"/>
                  </a:lnTo>
                  <a:lnTo>
                    <a:pt x="478" y="597"/>
                  </a:lnTo>
                  <a:lnTo>
                    <a:pt x="637" y="478"/>
                  </a:lnTo>
                  <a:lnTo>
                    <a:pt x="995" y="279"/>
                  </a:lnTo>
                  <a:lnTo>
                    <a:pt x="1392" y="120"/>
                  </a:lnTo>
                  <a:lnTo>
                    <a:pt x="1830" y="41"/>
                  </a:lnTo>
                  <a:lnTo>
                    <a:pt x="2227" y="1"/>
                  </a:lnTo>
                  <a:lnTo>
                    <a:pt x="29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7;p133">
              <a:extLst>
                <a:ext uri="{FF2B5EF4-FFF2-40B4-BE49-F238E27FC236}">
                  <a16:creationId xmlns:a16="http://schemas.microsoft.com/office/drawing/2014/main" id="{108BEE48-8D09-866B-2700-A1C91065CC01}"/>
                </a:ext>
              </a:extLst>
            </p:cNvPr>
            <p:cNvSpPr/>
            <p:nvPr/>
          </p:nvSpPr>
          <p:spPr>
            <a:xfrm>
              <a:off x="5571825" y="3818175"/>
              <a:ext cx="55675" cy="21875"/>
            </a:xfrm>
            <a:custGeom>
              <a:avLst/>
              <a:gdLst/>
              <a:ahLst/>
              <a:cxnLst/>
              <a:rect l="l" t="t" r="r" b="b"/>
              <a:pathLst>
                <a:path w="2227" h="875" extrusionOk="0">
                  <a:moveTo>
                    <a:pt x="279" y="0"/>
                  </a:moveTo>
                  <a:lnTo>
                    <a:pt x="0" y="239"/>
                  </a:lnTo>
                  <a:lnTo>
                    <a:pt x="40" y="279"/>
                  </a:lnTo>
                  <a:lnTo>
                    <a:pt x="358" y="477"/>
                  </a:lnTo>
                  <a:lnTo>
                    <a:pt x="716" y="636"/>
                  </a:lnTo>
                  <a:lnTo>
                    <a:pt x="1074" y="795"/>
                  </a:lnTo>
                  <a:lnTo>
                    <a:pt x="1233" y="835"/>
                  </a:lnTo>
                  <a:lnTo>
                    <a:pt x="1432" y="875"/>
                  </a:lnTo>
                  <a:lnTo>
                    <a:pt x="1630" y="835"/>
                  </a:lnTo>
                  <a:lnTo>
                    <a:pt x="1829" y="795"/>
                  </a:lnTo>
                  <a:lnTo>
                    <a:pt x="2028" y="716"/>
                  </a:lnTo>
                  <a:lnTo>
                    <a:pt x="2227" y="597"/>
                  </a:lnTo>
                  <a:lnTo>
                    <a:pt x="2227" y="557"/>
                  </a:lnTo>
                  <a:lnTo>
                    <a:pt x="2227" y="517"/>
                  </a:lnTo>
                  <a:lnTo>
                    <a:pt x="2028" y="398"/>
                  </a:lnTo>
                  <a:lnTo>
                    <a:pt x="1869" y="318"/>
                  </a:lnTo>
                  <a:lnTo>
                    <a:pt x="1511" y="199"/>
                  </a:lnTo>
                  <a:lnTo>
                    <a:pt x="1352" y="159"/>
                  </a:lnTo>
                  <a:lnTo>
                    <a:pt x="1193" y="159"/>
                  </a:lnTo>
                  <a:lnTo>
                    <a:pt x="835" y="11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88;p133">
              <a:extLst>
                <a:ext uri="{FF2B5EF4-FFF2-40B4-BE49-F238E27FC236}">
                  <a16:creationId xmlns:a16="http://schemas.microsoft.com/office/drawing/2014/main" id="{BE63C949-DC9B-AA9B-D547-A563B77C9D82}"/>
                </a:ext>
              </a:extLst>
            </p:cNvPr>
            <p:cNvSpPr/>
            <p:nvPr/>
          </p:nvSpPr>
          <p:spPr>
            <a:xfrm>
              <a:off x="5521125" y="3915575"/>
              <a:ext cx="95450" cy="30850"/>
            </a:xfrm>
            <a:custGeom>
              <a:avLst/>
              <a:gdLst/>
              <a:ahLst/>
              <a:cxnLst/>
              <a:rect l="l" t="t" r="r" b="b"/>
              <a:pathLst>
                <a:path w="3818" h="1234" extrusionOk="0">
                  <a:moveTo>
                    <a:pt x="40" y="1"/>
                  </a:moveTo>
                  <a:lnTo>
                    <a:pt x="1" y="199"/>
                  </a:lnTo>
                  <a:lnTo>
                    <a:pt x="438" y="517"/>
                  </a:lnTo>
                  <a:lnTo>
                    <a:pt x="955" y="756"/>
                  </a:lnTo>
                  <a:lnTo>
                    <a:pt x="1511" y="995"/>
                  </a:lnTo>
                  <a:lnTo>
                    <a:pt x="2068" y="1154"/>
                  </a:lnTo>
                  <a:lnTo>
                    <a:pt x="2346" y="1233"/>
                  </a:lnTo>
                  <a:lnTo>
                    <a:pt x="2943" y="1233"/>
                  </a:lnTo>
                  <a:lnTo>
                    <a:pt x="3261" y="1154"/>
                  </a:lnTo>
                  <a:lnTo>
                    <a:pt x="3539" y="1074"/>
                  </a:lnTo>
                  <a:lnTo>
                    <a:pt x="3818" y="955"/>
                  </a:lnTo>
                  <a:lnTo>
                    <a:pt x="3818" y="875"/>
                  </a:lnTo>
                  <a:lnTo>
                    <a:pt x="3539" y="796"/>
                  </a:lnTo>
                  <a:lnTo>
                    <a:pt x="3261" y="716"/>
                  </a:lnTo>
                  <a:lnTo>
                    <a:pt x="2704" y="597"/>
                  </a:lnTo>
                  <a:lnTo>
                    <a:pt x="2187" y="517"/>
                  </a:lnTo>
                  <a:lnTo>
                    <a:pt x="1631" y="478"/>
                  </a:lnTo>
                  <a:lnTo>
                    <a:pt x="1114" y="358"/>
                  </a:lnTo>
                  <a:lnTo>
                    <a:pt x="597" y="199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89;p133">
              <a:extLst>
                <a:ext uri="{FF2B5EF4-FFF2-40B4-BE49-F238E27FC236}">
                  <a16:creationId xmlns:a16="http://schemas.microsoft.com/office/drawing/2014/main" id="{0820A089-0CE1-1D10-2316-D8EC9B4B3C84}"/>
                </a:ext>
              </a:extLst>
            </p:cNvPr>
            <p:cNvSpPr/>
            <p:nvPr/>
          </p:nvSpPr>
          <p:spPr>
            <a:xfrm>
              <a:off x="5542000" y="3860900"/>
              <a:ext cx="74575" cy="26875"/>
            </a:xfrm>
            <a:custGeom>
              <a:avLst/>
              <a:gdLst/>
              <a:ahLst/>
              <a:cxnLst/>
              <a:rect l="l" t="t" r="r" b="b"/>
              <a:pathLst>
                <a:path w="2983" h="1075" extrusionOk="0">
                  <a:moveTo>
                    <a:pt x="160" y="1"/>
                  </a:moveTo>
                  <a:lnTo>
                    <a:pt x="1" y="279"/>
                  </a:lnTo>
                  <a:lnTo>
                    <a:pt x="80" y="319"/>
                  </a:lnTo>
                  <a:lnTo>
                    <a:pt x="517" y="597"/>
                  </a:lnTo>
                  <a:lnTo>
                    <a:pt x="955" y="796"/>
                  </a:lnTo>
                  <a:lnTo>
                    <a:pt x="1432" y="955"/>
                  </a:lnTo>
                  <a:lnTo>
                    <a:pt x="1710" y="1035"/>
                  </a:lnTo>
                  <a:lnTo>
                    <a:pt x="1949" y="1074"/>
                  </a:lnTo>
                  <a:lnTo>
                    <a:pt x="2187" y="1035"/>
                  </a:lnTo>
                  <a:lnTo>
                    <a:pt x="2466" y="995"/>
                  </a:lnTo>
                  <a:lnTo>
                    <a:pt x="2704" y="915"/>
                  </a:lnTo>
                  <a:lnTo>
                    <a:pt x="2943" y="796"/>
                  </a:lnTo>
                  <a:lnTo>
                    <a:pt x="2983" y="796"/>
                  </a:lnTo>
                  <a:lnTo>
                    <a:pt x="2943" y="756"/>
                  </a:lnTo>
                  <a:lnTo>
                    <a:pt x="2704" y="637"/>
                  </a:lnTo>
                  <a:lnTo>
                    <a:pt x="2466" y="557"/>
                  </a:lnTo>
                  <a:lnTo>
                    <a:pt x="2028" y="398"/>
                  </a:lnTo>
                  <a:lnTo>
                    <a:pt x="1790" y="359"/>
                  </a:lnTo>
                  <a:lnTo>
                    <a:pt x="1591" y="319"/>
                  </a:lnTo>
                  <a:lnTo>
                    <a:pt x="1114" y="279"/>
                  </a:lnTo>
                  <a:lnTo>
                    <a:pt x="676" y="160"/>
                  </a:lnTo>
                  <a:lnTo>
                    <a:pt x="199" y="41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90;p133">
              <a:extLst>
                <a:ext uri="{FF2B5EF4-FFF2-40B4-BE49-F238E27FC236}">
                  <a16:creationId xmlns:a16="http://schemas.microsoft.com/office/drawing/2014/main" id="{9DBDD6A0-4095-0B35-A52F-492993A95339}"/>
                </a:ext>
              </a:extLst>
            </p:cNvPr>
            <p:cNvSpPr/>
            <p:nvPr/>
          </p:nvSpPr>
          <p:spPr>
            <a:xfrm>
              <a:off x="5541000" y="4035850"/>
              <a:ext cx="76575" cy="25875"/>
            </a:xfrm>
            <a:custGeom>
              <a:avLst/>
              <a:gdLst/>
              <a:ahLst/>
              <a:cxnLst/>
              <a:rect l="l" t="t" r="r" b="b"/>
              <a:pathLst>
                <a:path w="3063" h="1035" extrusionOk="0">
                  <a:moveTo>
                    <a:pt x="2744" y="0"/>
                  </a:moveTo>
                  <a:lnTo>
                    <a:pt x="2506" y="40"/>
                  </a:lnTo>
                  <a:lnTo>
                    <a:pt x="2029" y="159"/>
                  </a:lnTo>
                  <a:lnTo>
                    <a:pt x="1830" y="199"/>
                  </a:lnTo>
                  <a:lnTo>
                    <a:pt x="1631" y="319"/>
                  </a:lnTo>
                  <a:lnTo>
                    <a:pt x="1194" y="478"/>
                  </a:lnTo>
                  <a:lnTo>
                    <a:pt x="756" y="637"/>
                  </a:lnTo>
                  <a:lnTo>
                    <a:pt x="279" y="716"/>
                  </a:lnTo>
                  <a:lnTo>
                    <a:pt x="1" y="756"/>
                  </a:lnTo>
                  <a:lnTo>
                    <a:pt x="160" y="1034"/>
                  </a:lnTo>
                  <a:lnTo>
                    <a:pt x="796" y="1034"/>
                  </a:lnTo>
                  <a:lnTo>
                    <a:pt x="1313" y="994"/>
                  </a:lnTo>
                  <a:lnTo>
                    <a:pt x="1830" y="915"/>
                  </a:lnTo>
                  <a:lnTo>
                    <a:pt x="2068" y="875"/>
                  </a:lnTo>
                  <a:lnTo>
                    <a:pt x="2307" y="756"/>
                  </a:lnTo>
                  <a:lnTo>
                    <a:pt x="2506" y="597"/>
                  </a:lnTo>
                  <a:lnTo>
                    <a:pt x="2704" y="438"/>
                  </a:lnTo>
                  <a:lnTo>
                    <a:pt x="2903" y="279"/>
                  </a:lnTo>
                  <a:lnTo>
                    <a:pt x="3062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91;p133">
              <a:extLst>
                <a:ext uri="{FF2B5EF4-FFF2-40B4-BE49-F238E27FC236}">
                  <a16:creationId xmlns:a16="http://schemas.microsoft.com/office/drawing/2014/main" id="{1E814091-DD25-0215-8FD4-A38C4AA7DE64}"/>
                </a:ext>
              </a:extLst>
            </p:cNvPr>
            <p:cNvSpPr/>
            <p:nvPr/>
          </p:nvSpPr>
          <p:spPr>
            <a:xfrm>
              <a:off x="5573800" y="4093500"/>
              <a:ext cx="29850" cy="18900"/>
            </a:xfrm>
            <a:custGeom>
              <a:avLst/>
              <a:gdLst/>
              <a:ahLst/>
              <a:cxnLst/>
              <a:rect l="l" t="t" r="r" b="b"/>
              <a:pathLst>
                <a:path w="1194" h="756" extrusionOk="0">
                  <a:moveTo>
                    <a:pt x="836" y="0"/>
                  </a:moveTo>
                  <a:lnTo>
                    <a:pt x="518" y="40"/>
                  </a:lnTo>
                  <a:lnTo>
                    <a:pt x="398" y="80"/>
                  </a:lnTo>
                  <a:lnTo>
                    <a:pt x="239" y="120"/>
                  </a:lnTo>
                  <a:lnTo>
                    <a:pt x="1" y="279"/>
                  </a:lnTo>
                  <a:lnTo>
                    <a:pt x="398" y="756"/>
                  </a:lnTo>
                  <a:lnTo>
                    <a:pt x="597" y="716"/>
                  </a:lnTo>
                  <a:lnTo>
                    <a:pt x="756" y="637"/>
                  </a:lnTo>
                  <a:lnTo>
                    <a:pt x="915" y="557"/>
                  </a:lnTo>
                  <a:lnTo>
                    <a:pt x="1035" y="438"/>
                  </a:lnTo>
                  <a:lnTo>
                    <a:pt x="1114" y="279"/>
                  </a:lnTo>
                  <a:lnTo>
                    <a:pt x="1194" y="80"/>
                  </a:lnTo>
                  <a:lnTo>
                    <a:pt x="1194" y="4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92;p133">
              <a:extLst>
                <a:ext uri="{FF2B5EF4-FFF2-40B4-BE49-F238E27FC236}">
                  <a16:creationId xmlns:a16="http://schemas.microsoft.com/office/drawing/2014/main" id="{2A55AD25-EB26-CC06-EB59-A26A6194CE6E}"/>
                </a:ext>
              </a:extLst>
            </p:cNvPr>
            <p:cNvSpPr/>
            <p:nvPr/>
          </p:nvSpPr>
          <p:spPr>
            <a:xfrm>
              <a:off x="5573800" y="4093500"/>
              <a:ext cx="29850" cy="18900"/>
            </a:xfrm>
            <a:custGeom>
              <a:avLst/>
              <a:gdLst/>
              <a:ahLst/>
              <a:cxnLst/>
              <a:rect l="l" t="t" r="r" b="b"/>
              <a:pathLst>
                <a:path w="1194" h="756" fill="none" extrusionOk="0">
                  <a:moveTo>
                    <a:pt x="756" y="637"/>
                  </a:moveTo>
                  <a:lnTo>
                    <a:pt x="756" y="637"/>
                  </a:lnTo>
                  <a:lnTo>
                    <a:pt x="915" y="557"/>
                  </a:lnTo>
                  <a:lnTo>
                    <a:pt x="1035" y="438"/>
                  </a:lnTo>
                  <a:lnTo>
                    <a:pt x="1114" y="279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194" y="40"/>
                  </a:lnTo>
                  <a:lnTo>
                    <a:pt x="1194" y="40"/>
                  </a:lnTo>
                  <a:lnTo>
                    <a:pt x="1194" y="40"/>
                  </a:lnTo>
                  <a:lnTo>
                    <a:pt x="836" y="0"/>
                  </a:lnTo>
                  <a:lnTo>
                    <a:pt x="518" y="40"/>
                  </a:lnTo>
                  <a:lnTo>
                    <a:pt x="518" y="40"/>
                  </a:lnTo>
                  <a:lnTo>
                    <a:pt x="398" y="80"/>
                  </a:lnTo>
                  <a:lnTo>
                    <a:pt x="239" y="120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398" y="756"/>
                  </a:lnTo>
                  <a:lnTo>
                    <a:pt x="398" y="756"/>
                  </a:lnTo>
                  <a:lnTo>
                    <a:pt x="597" y="716"/>
                  </a:lnTo>
                  <a:lnTo>
                    <a:pt x="756" y="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93;p133">
              <a:extLst>
                <a:ext uri="{FF2B5EF4-FFF2-40B4-BE49-F238E27FC236}">
                  <a16:creationId xmlns:a16="http://schemas.microsoft.com/office/drawing/2014/main" id="{465F4AA1-EA2C-595D-C886-73798AC9ABB7}"/>
                </a:ext>
              </a:extLst>
            </p:cNvPr>
            <p:cNvSpPr/>
            <p:nvPr/>
          </p:nvSpPr>
          <p:spPr>
            <a:xfrm>
              <a:off x="5517150" y="3987150"/>
              <a:ext cx="98425" cy="17900"/>
            </a:xfrm>
            <a:custGeom>
              <a:avLst/>
              <a:gdLst/>
              <a:ahLst/>
              <a:cxnLst/>
              <a:rect l="l" t="t" r="r" b="b"/>
              <a:pathLst>
                <a:path w="3937" h="716" extrusionOk="0">
                  <a:moveTo>
                    <a:pt x="2744" y="0"/>
                  </a:moveTo>
                  <a:lnTo>
                    <a:pt x="2187" y="80"/>
                  </a:lnTo>
                  <a:lnTo>
                    <a:pt x="1631" y="159"/>
                  </a:lnTo>
                  <a:lnTo>
                    <a:pt x="1034" y="199"/>
                  </a:lnTo>
                  <a:lnTo>
                    <a:pt x="478" y="199"/>
                  </a:lnTo>
                  <a:lnTo>
                    <a:pt x="1" y="120"/>
                  </a:lnTo>
                  <a:lnTo>
                    <a:pt x="40" y="398"/>
                  </a:lnTo>
                  <a:lnTo>
                    <a:pt x="438" y="517"/>
                  </a:lnTo>
                  <a:lnTo>
                    <a:pt x="1034" y="636"/>
                  </a:lnTo>
                  <a:lnTo>
                    <a:pt x="1631" y="716"/>
                  </a:lnTo>
                  <a:lnTo>
                    <a:pt x="2545" y="716"/>
                  </a:lnTo>
                  <a:lnTo>
                    <a:pt x="2863" y="636"/>
                  </a:lnTo>
                  <a:lnTo>
                    <a:pt x="3142" y="557"/>
                  </a:lnTo>
                  <a:lnTo>
                    <a:pt x="3420" y="438"/>
                  </a:lnTo>
                  <a:lnTo>
                    <a:pt x="3698" y="279"/>
                  </a:lnTo>
                  <a:lnTo>
                    <a:pt x="3937" y="80"/>
                  </a:lnTo>
                  <a:lnTo>
                    <a:pt x="3937" y="4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EFB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94;p133">
              <a:extLst>
                <a:ext uri="{FF2B5EF4-FFF2-40B4-BE49-F238E27FC236}">
                  <a16:creationId xmlns:a16="http://schemas.microsoft.com/office/drawing/2014/main" id="{5749178A-CF86-9501-5EB1-3C5EE26E67DE}"/>
                </a:ext>
              </a:extLst>
            </p:cNvPr>
            <p:cNvSpPr/>
            <p:nvPr/>
          </p:nvSpPr>
          <p:spPr>
            <a:xfrm>
              <a:off x="5653325" y="3867875"/>
              <a:ext cx="107375" cy="14925"/>
            </a:xfrm>
            <a:custGeom>
              <a:avLst/>
              <a:gdLst/>
              <a:ahLst/>
              <a:cxnLst/>
              <a:rect l="l" t="t" r="r" b="b"/>
              <a:pathLst>
                <a:path w="4295" h="597" extrusionOk="0">
                  <a:moveTo>
                    <a:pt x="2187" y="0"/>
                  </a:moveTo>
                  <a:lnTo>
                    <a:pt x="1631" y="40"/>
                  </a:lnTo>
                  <a:lnTo>
                    <a:pt x="1114" y="80"/>
                  </a:lnTo>
                  <a:lnTo>
                    <a:pt x="557" y="119"/>
                  </a:lnTo>
                  <a:lnTo>
                    <a:pt x="40" y="239"/>
                  </a:lnTo>
                  <a:lnTo>
                    <a:pt x="1" y="239"/>
                  </a:lnTo>
                  <a:lnTo>
                    <a:pt x="40" y="278"/>
                  </a:lnTo>
                  <a:lnTo>
                    <a:pt x="557" y="239"/>
                  </a:lnTo>
                  <a:lnTo>
                    <a:pt x="1631" y="239"/>
                  </a:lnTo>
                  <a:lnTo>
                    <a:pt x="2148" y="278"/>
                  </a:lnTo>
                  <a:lnTo>
                    <a:pt x="2704" y="358"/>
                  </a:lnTo>
                  <a:lnTo>
                    <a:pt x="3221" y="438"/>
                  </a:lnTo>
                  <a:lnTo>
                    <a:pt x="4255" y="597"/>
                  </a:lnTo>
                  <a:lnTo>
                    <a:pt x="4295" y="597"/>
                  </a:lnTo>
                  <a:lnTo>
                    <a:pt x="4295" y="557"/>
                  </a:lnTo>
                  <a:lnTo>
                    <a:pt x="4056" y="438"/>
                  </a:lnTo>
                  <a:lnTo>
                    <a:pt x="3778" y="278"/>
                  </a:lnTo>
                  <a:lnTo>
                    <a:pt x="3261" y="119"/>
                  </a:lnTo>
                  <a:lnTo>
                    <a:pt x="2983" y="80"/>
                  </a:lnTo>
                  <a:lnTo>
                    <a:pt x="2744" y="4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95;p133">
              <a:extLst>
                <a:ext uri="{FF2B5EF4-FFF2-40B4-BE49-F238E27FC236}">
                  <a16:creationId xmlns:a16="http://schemas.microsoft.com/office/drawing/2014/main" id="{D1CCCB1C-C5A0-0F1D-A019-8A966EB962FA}"/>
                </a:ext>
              </a:extLst>
            </p:cNvPr>
            <p:cNvSpPr/>
            <p:nvPr/>
          </p:nvSpPr>
          <p:spPr>
            <a:xfrm>
              <a:off x="5653325" y="3896700"/>
              <a:ext cx="98425" cy="45750"/>
            </a:xfrm>
            <a:custGeom>
              <a:avLst/>
              <a:gdLst/>
              <a:ahLst/>
              <a:cxnLst/>
              <a:rect l="l" t="t" r="r" b="b"/>
              <a:pathLst>
                <a:path w="3937" h="1830" extrusionOk="0">
                  <a:moveTo>
                    <a:pt x="1" y="0"/>
                  </a:moveTo>
                  <a:lnTo>
                    <a:pt x="1" y="40"/>
                  </a:lnTo>
                  <a:lnTo>
                    <a:pt x="915" y="636"/>
                  </a:lnTo>
                  <a:lnTo>
                    <a:pt x="1869" y="1153"/>
                  </a:lnTo>
                  <a:lnTo>
                    <a:pt x="2346" y="1431"/>
                  </a:lnTo>
                  <a:lnTo>
                    <a:pt x="2585" y="1551"/>
                  </a:lnTo>
                  <a:lnTo>
                    <a:pt x="2863" y="1630"/>
                  </a:lnTo>
                  <a:lnTo>
                    <a:pt x="3380" y="1789"/>
                  </a:lnTo>
                  <a:lnTo>
                    <a:pt x="3658" y="1829"/>
                  </a:lnTo>
                  <a:lnTo>
                    <a:pt x="3937" y="1829"/>
                  </a:lnTo>
                  <a:lnTo>
                    <a:pt x="3937" y="1789"/>
                  </a:lnTo>
                  <a:lnTo>
                    <a:pt x="2983" y="1312"/>
                  </a:lnTo>
                  <a:lnTo>
                    <a:pt x="2466" y="1113"/>
                  </a:lnTo>
                  <a:lnTo>
                    <a:pt x="1989" y="915"/>
                  </a:lnTo>
                  <a:lnTo>
                    <a:pt x="995" y="47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96;p133">
              <a:extLst>
                <a:ext uri="{FF2B5EF4-FFF2-40B4-BE49-F238E27FC236}">
                  <a16:creationId xmlns:a16="http://schemas.microsoft.com/office/drawing/2014/main" id="{8CACA4A0-2C75-880A-3D68-07BB3E07A100}"/>
                </a:ext>
              </a:extLst>
            </p:cNvPr>
            <p:cNvSpPr/>
            <p:nvPr/>
          </p:nvSpPr>
          <p:spPr>
            <a:xfrm>
              <a:off x="5653325" y="3896700"/>
              <a:ext cx="98425" cy="45750"/>
            </a:xfrm>
            <a:custGeom>
              <a:avLst/>
              <a:gdLst/>
              <a:ahLst/>
              <a:cxnLst/>
              <a:rect l="l" t="t" r="r" b="b"/>
              <a:pathLst>
                <a:path w="3937" h="1830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995" y="477"/>
                  </a:lnTo>
                  <a:lnTo>
                    <a:pt x="1989" y="915"/>
                  </a:lnTo>
                  <a:lnTo>
                    <a:pt x="1989" y="915"/>
                  </a:lnTo>
                  <a:lnTo>
                    <a:pt x="2466" y="1113"/>
                  </a:lnTo>
                  <a:lnTo>
                    <a:pt x="2983" y="1312"/>
                  </a:lnTo>
                  <a:lnTo>
                    <a:pt x="2983" y="1312"/>
                  </a:lnTo>
                  <a:lnTo>
                    <a:pt x="3937" y="1789"/>
                  </a:lnTo>
                  <a:lnTo>
                    <a:pt x="3937" y="1829"/>
                  </a:lnTo>
                  <a:lnTo>
                    <a:pt x="3937" y="1829"/>
                  </a:lnTo>
                  <a:lnTo>
                    <a:pt x="3937" y="1829"/>
                  </a:lnTo>
                  <a:lnTo>
                    <a:pt x="3658" y="1829"/>
                  </a:lnTo>
                  <a:lnTo>
                    <a:pt x="3380" y="1789"/>
                  </a:lnTo>
                  <a:lnTo>
                    <a:pt x="2863" y="1630"/>
                  </a:lnTo>
                  <a:lnTo>
                    <a:pt x="2863" y="1630"/>
                  </a:lnTo>
                  <a:lnTo>
                    <a:pt x="2585" y="1551"/>
                  </a:lnTo>
                  <a:lnTo>
                    <a:pt x="2346" y="1431"/>
                  </a:lnTo>
                  <a:lnTo>
                    <a:pt x="1869" y="1153"/>
                  </a:lnTo>
                  <a:lnTo>
                    <a:pt x="1869" y="1153"/>
                  </a:lnTo>
                  <a:lnTo>
                    <a:pt x="915" y="636"/>
                  </a:lnTo>
                  <a:lnTo>
                    <a:pt x="1" y="40"/>
                  </a:lnTo>
                  <a:lnTo>
                    <a:pt x="1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97;p133">
              <a:extLst>
                <a:ext uri="{FF2B5EF4-FFF2-40B4-BE49-F238E27FC236}">
                  <a16:creationId xmlns:a16="http://schemas.microsoft.com/office/drawing/2014/main" id="{63808672-0FEC-1CF4-556F-E249028CFE95}"/>
                </a:ext>
              </a:extLst>
            </p:cNvPr>
            <p:cNvSpPr/>
            <p:nvPr/>
          </p:nvSpPr>
          <p:spPr>
            <a:xfrm>
              <a:off x="5657300" y="3928500"/>
              <a:ext cx="45750" cy="58675"/>
            </a:xfrm>
            <a:custGeom>
              <a:avLst/>
              <a:gdLst/>
              <a:ahLst/>
              <a:cxnLst/>
              <a:rect l="l" t="t" r="r" b="b"/>
              <a:pathLst>
                <a:path w="1830" h="2347" extrusionOk="0">
                  <a:moveTo>
                    <a:pt x="1" y="0"/>
                  </a:moveTo>
                  <a:lnTo>
                    <a:pt x="1" y="40"/>
                  </a:lnTo>
                  <a:lnTo>
                    <a:pt x="319" y="716"/>
                  </a:lnTo>
                  <a:lnTo>
                    <a:pt x="677" y="1352"/>
                  </a:lnTo>
                  <a:lnTo>
                    <a:pt x="875" y="1670"/>
                  </a:lnTo>
                  <a:lnTo>
                    <a:pt x="995" y="1829"/>
                  </a:lnTo>
                  <a:lnTo>
                    <a:pt x="1154" y="1949"/>
                  </a:lnTo>
                  <a:lnTo>
                    <a:pt x="1432" y="218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1830" y="2306"/>
                  </a:lnTo>
                  <a:lnTo>
                    <a:pt x="1392" y="1750"/>
                  </a:lnTo>
                  <a:lnTo>
                    <a:pt x="1154" y="1472"/>
                  </a:lnTo>
                  <a:lnTo>
                    <a:pt x="915" y="1193"/>
                  </a:lnTo>
                  <a:lnTo>
                    <a:pt x="438" y="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98;p133">
              <a:extLst>
                <a:ext uri="{FF2B5EF4-FFF2-40B4-BE49-F238E27FC236}">
                  <a16:creationId xmlns:a16="http://schemas.microsoft.com/office/drawing/2014/main" id="{5D35559B-0417-C16D-DC32-4A93741C4636}"/>
                </a:ext>
              </a:extLst>
            </p:cNvPr>
            <p:cNvSpPr/>
            <p:nvPr/>
          </p:nvSpPr>
          <p:spPr>
            <a:xfrm>
              <a:off x="5657300" y="3928500"/>
              <a:ext cx="45750" cy="58675"/>
            </a:xfrm>
            <a:custGeom>
              <a:avLst/>
              <a:gdLst/>
              <a:ahLst/>
              <a:cxnLst/>
              <a:rect l="l" t="t" r="r" b="b"/>
              <a:pathLst>
                <a:path w="1830" h="234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8" y="637"/>
                  </a:lnTo>
                  <a:lnTo>
                    <a:pt x="915" y="1193"/>
                  </a:lnTo>
                  <a:lnTo>
                    <a:pt x="915" y="1193"/>
                  </a:lnTo>
                  <a:lnTo>
                    <a:pt x="1154" y="1472"/>
                  </a:lnTo>
                  <a:lnTo>
                    <a:pt x="1392" y="1750"/>
                  </a:lnTo>
                  <a:lnTo>
                    <a:pt x="1392" y="1750"/>
                  </a:lnTo>
                  <a:lnTo>
                    <a:pt x="1830" y="2306"/>
                  </a:lnTo>
                  <a:lnTo>
                    <a:pt x="1830" y="2346"/>
                  </a:lnTo>
                  <a:lnTo>
                    <a:pt x="1830" y="2346"/>
                  </a:lnTo>
                  <a:lnTo>
                    <a:pt x="1830" y="2346"/>
                  </a:lnTo>
                  <a:lnTo>
                    <a:pt x="1631" y="2267"/>
                  </a:lnTo>
                  <a:lnTo>
                    <a:pt x="1432" y="2187"/>
                  </a:lnTo>
                  <a:lnTo>
                    <a:pt x="1154" y="1949"/>
                  </a:lnTo>
                  <a:lnTo>
                    <a:pt x="1154" y="1949"/>
                  </a:lnTo>
                  <a:lnTo>
                    <a:pt x="995" y="1829"/>
                  </a:lnTo>
                  <a:lnTo>
                    <a:pt x="875" y="1670"/>
                  </a:lnTo>
                  <a:lnTo>
                    <a:pt x="677" y="1352"/>
                  </a:lnTo>
                  <a:lnTo>
                    <a:pt x="677" y="1352"/>
                  </a:lnTo>
                  <a:lnTo>
                    <a:pt x="319" y="716"/>
                  </a:lnTo>
                  <a:lnTo>
                    <a:pt x="1" y="4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5799;p133">
              <a:extLst>
                <a:ext uri="{FF2B5EF4-FFF2-40B4-BE49-F238E27FC236}">
                  <a16:creationId xmlns:a16="http://schemas.microsoft.com/office/drawing/2014/main" id="{17DD90AF-C618-2E47-6156-5AEACDC4C722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extrusionOk="0">
                  <a:moveTo>
                    <a:pt x="0" y="1"/>
                  </a:moveTo>
                  <a:lnTo>
                    <a:pt x="0" y="41"/>
                  </a:lnTo>
                  <a:lnTo>
                    <a:pt x="358" y="160"/>
                  </a:lnTo>
                  <a:lnTo>
                    <a:pt x="676" y="319"/>
                  </a:lnTo>
                  <a:lnTo>
                    <a:pt x="994" y="478"/>
                  </a:lnTo>
                  <a:lnTo>
                    <a:pt x="1312" y="677"/>
                  </a:lnTo>
                  <a:lnTo>
                    <a:pt x="1590" y="915"/>
                  </a:lnTo>
                  <a:lnTo>
                    <a:pt x="1869" y="1114"/>
                  </a:lnTo>
                  <a:lnTo>
                    <a:pt x="2107" y="1353"/>
                  </a:lnTo>
                  <a:lnTo>
                    <a:pt x="2346" y="1631"/>
                  </a:lnTo>
                  <a:lnTo>
                    <a:pt x="2386" y="1631"/>
                  </a:lnTo>
                  <a:lnTo>
                    <a:pt x="2346" y="1432"/>
                  </a:lnTo>
                  <a:lnTo>
                    <a:pt x="2306" y="1233"/>
                  </a:lnTo>
                  <a:lnTo>
                    <a:pt x="2187" y="1074"/>
                  </a:lnTo>
                  <a:lnTo>
                    <a:pt x="2107" y="915"/>
                  </a:lnTo>
                  <a:lnTo>
                    <a:pt x="1948" y="756"/>
                  </a:lnTo>
                  <a:lnTo>
                    <a:pt x="1789" y="637"/>
                  </a:lnTo>
                  <a:lnTo>
                    <a:pt x="1431" y="438"/>
                  </a:lnTo>
                  <a:lnTo>
                    <a:pt x="1113" y="279"/>
                  </a:lnTo>
                  <a:lnTo>
                    <a:pt x="756" y="160"/>
                  </a:lnTo>
                  <a:lnTo>
                    <a:pt x="358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5800;p133">
              <a:extLst>
                <a:ext uri="{FF2B5EF4-FFF2-40B4-BE49-F238E27FC236}">
                  <a16:creationId xmlns:a16="http://schemas.microsoft.com/office/drawing/2014/main" id="{1ED31F29-DC6B-A304-2F96-E7F8D6B2251A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58" y="80"/>
                  </a:lnTo>
                  <a:lnTo>
                    <a:pt x="756" y="160"/>
                  </a:lnTo>
                  <a:lnTo>
                    <a:pt x="1113" y="279"/>
                  </a:lnTo>
                  <a:lnTo>
                    <a:pt x="1431" y="438"/>
                  </a:lnTo>
                  <a:lnTo>
                    <a:pt x="1431" y="438"/>
                  </a:lnTo>
                  <a:lnTo>
                    <a:pt x="1789" y="637"/>
                  </a:lnTo>
                  <a:lnTo>
                    <a:pt x="1948" y="756"/>
                  </a:lnTo>
                  <a:lnTo>
                    <a:pt x="2107" y="915"/>
                  </a:lnTo>
                  <a:lnTo>
                    <a:pt x="2107" y="915"/>
                  </a:lnTo>
                  <a:lnTo>
                    <a:pt x="2187" y="1074"/>
                  </a:lnTo>
                  <a:lnTo>
                    <a:pt x="2306" y="1233"/>
                  </a:lnTo>
                  <a:lnTo>
                    <a:pt x="2346" y="1432"/>
                  </a:lnTo>
                  <a:lnTo>
                    <a:pt x="2386" y="1631"/>
                  </a:lnTo>
                  <a:lnTo>
                    <a:pt x="2386" y="1631"/>
                  </a:lnTo>
                  <a:lnTo>
                    <a:pt x="2346" y="1631"/>
                  </a:lnTo>
                  <a:lnTo>
                    <a:pt x="2346" y="1631"/>
                  </a:lnTo>
                  <a:lnTo>
                    <a:pt x="2107" y="1353"/>
                  </a:lnTo>
                  <a:lnTo>
                    <a:pt x="1869" y="1114"/>
                  </a:lnTo>
                  <a:lnTo>
                    <a:pt x="1869" y="1114"/>
                  </a:lnTo>
                  <a:lnTo>
                    <a:pt x="1590" y="915"/>
                  </a:lnTo>
                  <a:lnTo>
                    <a:pt x="1312" y="677"/>
                  </a:lnTo>
                  <a:lnTo>
                    <a:pt x="1312" y="677"/>
                  </a:lnTo>
                  <a:lnTo>
                    <a:pt x="994" y="478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358" y="16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5801;p133">
              <a:extLst>
                <a:ext uri="{FF2B5EF4-FFF2-40B4-BE49-F238E27FC236}">
                  <a16:creationId xmlns:a16="http://schemas.microsoft.com/office/drawing/2014/main" id="{A88EB944-D56A-B31D-E37D-C2A42489D2E2}"/>
                </a:ext>
              </a:extLst>
            </p:cNvPr>
            <p:cNvSpPr/>
            <p:nvPr/>
          </p:nvSpPr>
          <p:spPr>
            <a:xfrm>
              <a:off x="5730850" y="4046775"/>
              <a:ext cx="111350" cy="33825"/>
            </a:xfrm>
            <a:custGeom>
              <a:avLst/>
              <a:gdLst/>
              <a:ahLst/>
              <a:cxnLst/>
              <a:rect l="l" t="t" r="r" b="b"/>
              <a:pathLst>
                <a:path w="4454" h="1353" extrusionOk="0">
                  <a:moveTo>
                    <a:pt x="1790" y="1"/>
                  </a:moveTo>
                  <a:lnTo>
                    <a:pt x="1194" y="41"/>
                  </a:lnTo>
                  <a:lnTo>
                    <a:pt x="597" y="120"/>
                  </a:lnTo>
                  <a:lnTo>
                    <a:pt x="1" y="279"/>
                  </a:lnTo>
                  <a:lnTo>
                    <a:pt x="1" y="319"/>
                  </a:lnTo>
                  <a:lnTo>
                    <a:pt x="597" y="200"/>
                  </a:lnTo>
                  <a:lnTo>
                    <a:pt x="1790" y="200"/>
                  </a:lnTo>
                  <a:lnTo>
                    <a:pt x="2386" y="279"/>
                  </a:lnTo>
                  <a:lnTo>
                    <a:pt x="2665" y="359"/>
                  </a:lnTo>
                  <a:lnTo>
                    <a:pt x="2903" y="478"/>
                  </a:lnTo>
                  <a:lnTo>
                    <a:pt x="3460" y="716"/>
                  </a:lnTo>
                  <a:lnTo>
                    <a:pt x="3698" y="836"/>
                  </a:lnTo>
                  <a:lnTo>
                    <a:pt x="3937" y="995"/>
                  </a:lnTo>
                  <a:lnTo>
                    <a:pt x="4414" y="1353"/>
                  </a:lnTo>
                  <a:lnTo>
                    <a:pt x="4454" y="1353"/>
                  </a:lnTo>
                  <a:lnTo>
                    <a:pt x="4454" y="1313"/>
                  </a:lnTo>
                  <a:lnTo>
                    <a:pt x="4295" y="1035"/>
                  </a:lnTo>
                  <a:lnTo>
                    <a:pt x="4096" y="796"/>
                  </a:lnTo>
                  <a:lnTo>
                    <a:pt x="3857" y="597"/>
                  </a:lnTo>
                  <a:lnTo>
                    <a:pt x="3619" y="398"/>
                  </a:lnTo>
                  <a:lnTo>
                    <a:pt x="3341" y="279"/>
                  </a:lnTo>
                  <a:lnTo>
                    <a:pt x="3023" y="160"/>
                  </a:lnTo>
                  <a:lnTo>
                    <a:pt x="2704" y="80"/>
                  </a:lnTo>
                  <a:lnTo>
                    <a:pt x="2426" y="41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5802;p133">
              <a:extLst>
                <a:ext uri="{FF2B5EF4-FFF2-40B4-BE49-F238E27FC236}">
                  <a16:creationId xmlns:a16="http://schemas.microsoft.com/office/drawing/2014/main" id="{30500ABE-2C80-7914-4873-BFB1822FF8A0}"/>
                </a:ext>
              </a:extLst>
            </p:cNvPr>
            <p:cNvSpPr/>
            <p:nvPr/>
          </p:nvSpPr>
          <p:spPr>
            <a:xfrm>
              <a:off x="5730850" y="4046775"/>
              <a:ext cx="111350" cy="33825"/>
            </a:xfrm>
            <a:custGeom>
              <a:avLst/>
              <a:gdLst/>
              <a:ahLst/>
              <a:cxnLst/>
              <a:rect l="l" t="t" r="r" b="b"/>
              <a:pathLst>
                <a:path w="4454" h="1353" fill="none" extrusionOk="0">
                  <a:moveTo>
                    <a:pt x="1" y="279"/>
                  </a:moveTo>
                  <a:lnTo>
                    <a:pt x="1" y="279"/>
                  </a:lnTo>
                  <a:lnTo>
                    <a:pt x="597" y="120"/>
                  </a:lnTo>
                  <a:lnTo>
                    <a:pt x="1194" y="41"/>
                  </a:lnTo>
                  <a:lnTo>
                    <a:pt x="1790" y="1"/>
                  </a:lnTo>
                  <a:lnTo>
                    <a:pt x="2426" y="41"/>
                  </a:lnTo>
                  <a:lnTo>
                    <a:pt x="2426" y="41"/>
                  </a:lnTo>
                  <a:lnTo>
                    <a:pt x="2704" y="80"/>
                  </a:lnTo>
                  <a:lnTo>
                    <a:pt x="3023" y="160"/>
                  </a:lnTo>
                  <a:lnTo>
                    <a:pt x="3341" y="279"/>
                  </a:lnTo>
                  <a:lnTo>
                    <a:pt x="3619" y="398"/>
                  </a:lnTo>
                  <a:lnTo>
                    <a:pt x="3619" y="398"/>
                  </a:lnTo>
                  <a:lnTo>
                    <a:pt x="3857" y="597"/>
                  </a:lnTo>
                  <a:lnTo>
                    <a:pt x="4096" y="796"/>
                  </a:lnTo>
                  <a:lnTo>
                    <a:pt x="4295" y="1035"/>
                  </a:lnTo>
                  <a:lnTo>
                    <a:pt x="4454" y="1313"/>
                  </a:lnTo>
                  <a:lnTo>
                    <a:pt x="4454" y="1353"/>
                  </a:lnTo>
                  <a:lnTo>
                    <a:pt x="4414" y="1353"/>
                  </a:lnTo>
                  <a:lnTo>
                    <a:pt x="4414" y="1353"/>
                  </a:lnTo>
                  <a:lnTo>
                    <a:pt x="3937" y="995"/>
                  </a:lnTo>
                  <a:lnTo>
                    <a:pt x="3698" y="836"/>
                  </a:lnTo>
                  <a:lnTo>
                    <a:pt x="3460" y="716"/>
                  </a:lnTo>
                  <a:lnTo>
                    <a:pt x="3460" y="716"/>
                  </a:lnTo>
                  <a:lnTo>
                    <a:pt x="2903" y="478"/>
                  </a:lnTo>
                  <a:lnTo>
                    <a:pt x="2665" y="359"/>
                  </a:lnTo>
                  <a:lnTo>
                    <a:pt x="2386" y="279"/>
                  </a:lnTo>
                  <a:lnTo>
                    <a:pt x="2386" y="279"/>
                  </a:lnTo>
                  <a:lnTo>
                    <a:pt x="1790" y="200"/>
                  </a:lnTo>
                  <a:lnTo>
                    <a:pt x="1194" y="200"/>
                  </a:lnTo>
                  <a:lnTo>
                    <a:pt x="1194" y="200"/>
                  </a:lnTo>
                  <a:lnTo>
                    <a:pt x="597" y="200"/>
                  </a:lnTo>
                  <a:lnTo>
                    <a:pt x="1" y="319"/>
                  </a:lnTo>
                  <a:lnTo>
                    <a:pt x="1" y="279"/>
                  </a:lnTo>
                  <a:lnTo>
                    <a:pt x="1" y="2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5803;p133">
              <a:extLst>
                <a:ext uri="{FF2B5EF4-FFF2-40B4-BE49-F238E27FC236}">
                  <a16:creationId xmlns:a16="http://schemas.microsoft.com/office/drawing/2014/main" id="{2FCBA958-E8F2-F8E4-6223-B068D3A7EACD}"/>
                </a:ext>
              </a:extLst>
            </p:cNvPr>
            <p:cNvSpPr/>
            <p:nvPr/>
          </p:nvSpPr>
          <p:spPr>
            <a:xfrm>
              <a:off x="5751725" y="4014975"/>
              <a:ext cx="117325" cy="20900"/>
            </a:xfrm>
            <a:custGeom>
              <a:avLst/>
              <a:gdLst/>
              <a:ahLst/>
              <a:cxnLst/>
              <a:rect l="l" t="t" r="r" b="b"/>
              <a:pathLst>
                <a:path w="4693" h="836" extrusionOk="0">
                  <a:moveTo>
                    <a:pt x="2386" y="1"/>
                  </a:moveTo>
                  <a:lnTo>
                    <a:pt x="1750" y="40"/>
                  </a:lnTo>
                  <a:lnTo>
                    <a:pt x="1154" y="120"/>
                  </a:lnTo>
                  <a:lnTo>
                    <a:pt x="557" y="319"/>
                  </a:lnTo>
                  <a:lnTo>
                    <a:pt x="1" y="597"/>
                  </a:lnTo>
                  <a:lnTo>
                    <a:pt x="1" y="637"/>
                  </a:lnTo>
                  <a:lnTo>
                    <a:pt x="597" y="438"/>
                  </a:lnTo>
                  <a:lnTo>
                    <a:pt x="1154" y="319"/>
                  </a:lnTo>
                  <a:lnTo>
                    <a:pt x="1750" y="239"/>
                  </a:lnTo>
                  <a:lnTo>
                    <a:pt x="2386" y="239"/>
                  </a:lnTo>
                  <a:lnTo>
                    <a:pt x="2943" y="358"/>
                  </a:lnTo>
                  <a:lnTo>
                    <a:pt x="3539" y="478"/>
                  </a:lnTo>
                  <a:lnTo>
                    <a:pt x="4096" y="637"/>
                  </a:lnTo>
                  <a:lnTo>
                    <a:pt x="4692" y="835"/>
                  </a:lnTo>
                  <a:lnTo>
                    <a:pt x="4692" y="796"/>
                  </a:lnTo>
                  <a:lnTo>
                    <a:pt x="4454" y="597"/>
                  </a:lnTo>
                  <a:lnTo>
                    <a:pt x="4215" y="438"/>
                  </a:lnTo>
                  <a:lnTo>
                    <a:pt x="3897" y="279"/>
                  </a:lnTo>
                  <a:lnTo>
                    <a:pt x="3619" y="160"/>
                  </a:lnTo>
                  <a:lnTo>
                    <a:pt x="3301" y="80"/>
                  </a:lnTo>
                  <a:lnTo>
                    <a:pt x="3022" y="40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5804;p133">
              <a:extLst>
                <a:ext uri="{FF2B5EF4-FFF2-40B4-BE49-F238E27FC236}">
                  <a16:creationId xmlns:a16="http://schemas.microsoft.com/office/drawing/2014/main" id="{F692F7C6-A6D9-E30D-F866-107A2D6EEB67}"/>
                </a:ext>
              </a:extLst>
            </p:cNvPr>
            <p:cNvSpPr/>
            <p:nvPr/>
          </p:nvSpPr>
          <p:spPr>
            <a:xfrm>
              <a:off x="5629475" y="3523950"/>
              <a:ext cx="8975" cy="20900"/>
            </a:xfrm>
            <a:custGeom>
              <a:avLst/>
              <a:gdLst/>
              <a:ahLst/>
              <a:cxnLst/>
              <a:rect l="l" t="t" r="r" b="b"/>
              <a:pathLst>
                <a:path w="359" h="836" extrusionOk="0">
                  <a:moveTo>
                    <a:pt x="120" y="0"/>
                  </a:moveTo>
                  <a:lnTo>
                    <a:pt x="80" y="40"/>
                  </a:lnTo>
                  <a:lnTo>
                    <a:pt x="40" y="239"/>
                  </a:lnTo>
                  <a:lnTo>
                    <a:pt x="0" y="478"/>
                  </a:lnTo>
                  <a:lnTo>
                    <a:pt x="0" y="597"/>
                  </a:lnTo>
                  <a:lnTo>
                    <a:pt x="40" y="676"/>
                  </a:lnTo>
                  <a:lnTo>
                    <a:pt x="120" y="796"/>
                  </a:lnTo>
                  <a:lnTo>
                    <a:pt x="279" y="835"/>
                  </a:lnTo>
                  <a:lnTo>
                    <a:pt x="318" y="835"/>
                  </a:lnTo>
                  <a:lnTo>
                    <a:pt x="318" y="796"/>
                  </a:lnTo>
                  <a:lnTo>
                    <a:pt x="358" y="597"/>
                  </a:lnTo>
                  <a:lnTo>
                    <a:pt x="318" y="517"/>
                  </a:lnTo>
                  <a:lnTo>
                    <a:pt x="279" y="398"/>
                  </a:lnTo>
                  <a:lnTo>
                    <a:pt x="120" y="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5805;p133">
              <a:extLst>
                <a:ext uri="{FF2B5EF4-FFF2-40B4-BE49-F238E27FC236}">
                  <a16:creationId xmlns:a16="http://schemas.microsoft.com/office/drawing/2014/main" id="{94EAE3F5-6A00-FAAD-FCCC-B78754550180}"/>
                </a:ext>
              </a:extLst>
            </p:cNvPr>
            <p:cNvSpPr/>
            <p:nvPr/>
          </p:nvSpPr>
          <p:spPr>
            <a:xfrm>
              <a:off x="5711975" y="3503075"/>
              <a:ext cx="7975" cy="37800"/>
            </a:xfrm>
            <a:custGeom>
              <a:avLst/>
              <a:gdLst/>
              <a:ahLst/>
              <a:cxnLst/>
              <a:rect l="l" t="t" r="r" b="b"/>
              <a:pathLst>
                <a:path w="319" h="1512" extrusionOk="0">
                  <a:moveTo>
                    <a:pt x="159" y="1"/>
                  </a:moveTo>
                  <a:lnTo>
                    <a:pt x="120" y="40"/>
                  </a:lnTo>
                  <a:lnTo>
                    <a:pt x="40" y="75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40" y="1472"/>
                  </a:lnTo>
                  <a:lnTo>
                    <a:pt x="40" y="1511"/>
                  </a:lnTo>
                  <a:lnTo>
                    <a:pt x="80" y="1511"/>
                  </a:lnTo>
                  <a:lnTo>
                    <a:pt x="159" y="1432"/>
                  </a:lnTo>
                  <a:lnTo>
                    <a:pt x="239" y="1352"/>
                  </a:lnTo>
                  <a:lnTo>
                    <a:pt x="318" y="1154"/>
                  </a:lnTo>
                  <a:lnTo>
                    <a:pt x="318" y="955"/>
                  </a:lnTo>
                  <a:lnTo>
                    <a:pt x="318" y="756"/>
                  </a:lnTo>
                  <a:lnTo>
                    <a:pt x="239" y="398"/>
                  </a:lnTo>
                  <a:lnTo>
                    <a:pt x="159" y="40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5806;p133">
              <a:extLst>
                <a:ext uri="{FF2B5EF4-FFF2-40B4-BE49-F238E27FC236}">
                  <a16:creationId xmlns:a16="http://schemas.microsoft.com/office/drawing/2014/main" id="{F4773EBB-6FA5-9B4A-015D-EAD750FB2AD0}"/>
                </a:ext>
              </a:extLst>
            </p:cNvPr>
            <p:cNvSpPr/>
            <p:nvPr/>
          </p:nvSpPr>
          <p:spPr>
            <a:xfrm>
              <a:off x="5793475" y="3543825"/>
              <a:ext cx="24875" cy="30850"/>
            </a:xfrm>
            <a:custGeom>
              <a:avLst/>
              <a:gdLst/>
              <a:ahLst/>
              <a:cxnLst/>
              <a:rect l="l" t="t" r="r" b="b"/>
              <a:pathLst>
                <a:path w="995" h="1234" extrusionOk="0">
                  <a:moveTo>
                    <a:pt x="955" y="1"/>
                  </a:moveTo>
                  <a:lnTo>
                    <a:pt x="398" y="557"/>
                  </a:lnTo>
                  <a:lnTo>
                    <a:pt x="279" y="677"/>
                  </a:lnTo>
                  <a:lnTo>
                    <a:pt x="160" y="836"/>
                  </a:lnTo>
                  <a:lnTo>
                    <a:pt x="40" y="995"/>
                  </a:lnTo>
                  <a:lnTo>
                    <a:pt x="1" y="1193"/>
                  </a:lnTo>
                  <a:lnTo>
                    <a:pt x="1" y="1233"/>
                  </a:lnTo>
                  <a:lnTo>
                    <a:pt x="239" y="1154"/>
                  </a:lnTo>
                  <a:lnTo>
                    <a:pt x="398" y="1034"/>
                  </a:lnTo>
                  <a:lnTo>
                    <a:pt x="518" y="915"/>
                  </a:lnTo>
                  <a:lnTo>
                    <a:pt x="597" y="716"/>
                  </a:lnTo>
                  <a:lnTo>
                    <a:pt x="796" y="398"/>
                  </a:lnTo>
                  <a:lnTo>
                    <a:pt x="995" y="40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5807;p133">
              <a:extLst>
                <a:ext uri="{FF2B5EF4-FFF2-40B4-BE49-F238E27FC236}">
                  <a16:creationId xmlns:a16="http://schemas.microsoft.com/office/drawing/2014/main" id="{172E55DD-DEA6-EC53-5776-BC467A58AE09}"/>
                </a:ext>
              </a:extLst>
            </p:cNvPr>
            <p:cNvSpPr/>
            <p:nvPr/>
          </p:nvSpPr>
          <p:spPr>
            <a:xfrm>
              <a:off x="5841200" y="3639250"/>
              <a:ext cx="34800" cy="8975"/>
            </a:xfrm>
            <a:custGeom>
              <a:avLst/>
              <a:gdLst/>
              <a:ahLst/>
              <a:cxnLst/>
              <a:rect l="l" t="t" r="r" b="b"/>
              <a:pathLst>
                <a:path w="1392" h="359" extrusionOk="0">
                  <a:moveTo>
                    <a:pt x="1392" y="1"/>
                  </a:moveTo>
                  <a:lnTo>
                    <a:pt x="1034" y="40"/>
                  </a:lnTo>
                  <a:lnTo>
                    <a:pt x="358" y="40"/>
                  </a:lnTo>
                  <a:lnTo>
                    <a:pt x="199" y="80"/>
                  </a:lnTo>
                  <a:lnTo>
                    <a:pt x="40" y="199"/>
                  </a:lnTo>
                  <a:lnTo>
                    <a:pt x="0" y="199"/>
                  </a:lnTo>
                  <a:lnTo>
                    <a:pt x="199" y="319"/>
                  </a:lnTo>
                  <a:lnTo>
                    <a:pt x="358" y="358"/>
                  </a:lnTo>
                  <a:lnTo>
                    <a:pt x="557" y="358"/>
                  </a:lnTo>
                  <a:lnTo>
                    <a:pt x="756" y="319"/>
                  </a:lnTo>
                  <a:lnTo>
                    <a:pt x="1074" y="19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5808;p133">
              <a:extLst>
                <a:ext uri="{FF2B5EF4-FFF2-40B4-BE49-F238E27FC236}">
                  <a16:creationId xmlns:a16="http://schemas.microsoft.com/office/drawing/2014/main" id="{72CAF8CB-84FB-E3FB-A6DC-78088B61741B}"/>
                </a:ext>
              </a:extLst>
            </p:cNvPr>
            <p:cNvSpPr/>
            <p:nvPr/>
          </p:nvSpPr>
          <p:spPr>
            <a:xfrm>
              <a:off x="5843175" y="3733675"/>
              <a:ext cx="35800" cy="8975"/>
            </a:xfrm>
            <a:custGeom>
              <a:avLst/>
              <a:gdLst/>
              <a:ahLst/>
              <a:cxnLst/>
              <a:rect l="l" t="t" r="r" b="b"/>
              <a:pathLst>
                <a:path w="1432" h="359" extrusionOk="0">
                  <a:moveTo>
                    <a:pt x="239" y="1"/>
                  </a:moveTo>
                  <a:lnTo>
                    <a:pt x="40" y="40"/>
                  </a:lnTo>
                  <a:lnTo>
                    <a:pt x="1" y="80"/>
                  </a:lnTo>
                  <a:lnTo>
                    <a:pt x="160" y="239"/>
                  </a:lnTo>
                  <a:lnTo>
                    <a:pt x="319" y="319"/>
                  </a:lnTo>
                  <a:lnTo>
                    <a:pt x="518" y="359"/>
                  </a:lnTo>
                  <a:lnTo>
                    <a:pt x="716" y="319"/>
                  </a:lnTo>
                  <a:lnTo>
                    <a:pt x="1074" y="279"/>
                  </a:lnTo>
                  <a:lnTo>
                    <a:pt x="1432" y="199"/>
                  </a:lnTo>
                  <a:lnTo>
                    <a:pt x="1432" y="160"/>
                  </a:lnTo>
                  <a:lnTo>
                    <a:pt x="1074" y="120"/>
                  </a:lnTo>
                  <a:lnTo>
                    <a:pt x="716" y="80"/>
                  </a:lnTo>
                  <a:lnTo>
                    <a:pt x="557" y="4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5809;p133">
              <a:extLst>
                <a:ext uri="{FF2B5EF4-FFF2-40B4-BE49-F238E27FC236}">
                  <a16:creationId xmlns:a16="http://schemas.microsoft.com/office/drawing/2014/main" id="{1F0ADD24-9AEA-351D-5ECC-FD4B73883216}"/>
                </a:ext>
              </a:extLst>
            </p:cNvPr>
            <p:cNvSpPr/>
            <p:nvPr/>
          </p:nvSpPr>
          <p:spPr>
            <a:xfrm>
              <a:off x="5807400" y="3820150"/>
              <a:ext cx="34800" cy="13950"/>
            </a:xfrm>
            <a:custGeom>
              <a:avLst/>
              <a:gdLst/>
              <a:ahLst/>
              <a:cxnLst/>
              <a:rect l="l" t="t" r="r" b="b"/>
              <a:pathLst>
                <a:path w="1392" h="558" extrusionOk="0">
                  <a:moveTo>
                    <a:pt x="0" y="1"/>
                  </a:moveTo>
                  <a:lnTo>
                    <a:pt x="0" y="40"/>
                  </a:lnTo>
                  <a:lnTo>
                    <a:pt x="80" y="239"/>
                  </a:lnTo>
                  <a:lnTo>
                    <a:pt x="239" y="359"/>
                  </a:lnTo>
                  <a:lnTo>
                    <a:pt x="438" y="438"/>
                  </a:lnTo>
                  <a:lnTo>
                    <a:pt x="597" y="478"/>
                  </a:lnTo>
                  <a:lnTo>
                    <a:pt x="994" y="557"/>
                  </a:lnTo>
                  <a:lnTo>
                    <a:pt x="1392" y="557"/>
                  </a:lnTo>
                  <a:lnTo>
                    <a:pt x="1392" y="518"/>
                  </a:lnTo>
                  <a:lnTo>
                    <a:pt x="716" y="239"/>
                  </a:lnTo>
                  <a:lnTo>
                    <a:pt x="557" y="160"/>
                  </a:lnTo>
                  <a:lnTo>
                    <a:pt x="398" y="80"/>
                  </a:lnTo>
                  <a:lnTo>
                    <a:pt x="199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6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5810;p133">
              <a:extLst>
                <a:ext uri="{FF2B5EF4-FFF2-40B4-BE49-F238E27FC236}">
                  <a16:creationId xmlns:a16="http://schemas.microsoft.com/office/drawing/2014/main" id="{3A6254D9-4056-5D37-475A-0A911AA74422}"/>
                </a:ext>
              </a:extLst>
            </p:cNvPr>
            <p:cNvSpPr/>
            <p:nvPr/>
          </p:nvSpPr>
          <p:spPr>
            <a:xfrm>
              <a:off x="5557900" y="4080575"/>
              <a:ext cx="18925" cy="19900"/>
            </a:xfrm>
            <a:custGeom>
              <a:avLst/>
              <a:gdLst/>
              <a:ahLst/>
              <a:cxnLst/>
              <a:rect l="l" t="t" r="r" b="b"/>
              <a:pathLst>
                <a:path w="757" h="796" extrusionOk="0">
                  <a:moveTo>
                    <a:pt x="1" y="1"/>
                  </a:moveTo>
                  <a:lnTo>
                    <a:pt x="637" y="796"/>
                  </a:lnTo>
                  <a:lnTo>
                    <a:pt x="756" y="7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5811;p133">
              <a:extLst>
                <a:ext uri="{FF2B5EF4-FFF2-40B4-BE49-F238E27FC236}">
                  <a16:creationId xmlns:a16="http://schemas.microsoft.com/office/drawing/2014/main" id="{4ECB45C8-8ECA-3ECE-9D12-267AFA167F7F}"/>
                </a:ext>
              </a:extLst>
            </p:cNvPr>
            <p:cNvSpPr/>
            <p:nvPr/>
          </p:nvSpPr>
          <p:spPr>
            <a:xfrm>
              <a:off x="5557900" y="4080575"/>
              <a:ext cx="18925" cy="19900"/>
            </a:xfrm>
            <a:custGeom>
              <a:avLst/>
              <a:gdLst/>
              <a:ahLst/>
              <a:cxnLst/>
              <a:rect l="l" t="t" r="r" b="b"/>
              <a:pathLst>
                <a:path w="757" h="79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756" y="716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5812;p133">
              <a:extLst>
                <a:ext uri="{FF2B5EF4-FFF2-40B4-BE49-F238E27FC236}">
                  <a16:creationId xmlns:a16="http://schemas.microsoft.com/office/drawing/2014/main" id="{6560B98C-5A78-45F2-B0CA-D8E7CF75FB85}"/>
                </a:ext>
              </a:extLst>
            </p:cNvPr>
            <p:cNvSpPr/>
            <p:nvPr/>
          </p:nvSpPr>
          <p:spPr>
            <a:xfrm>
              <a:off x="5637425" y="41730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4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5813;p133">
              <a:extLst>
                <a:ext uri="{FF2B5EF4-FFF2-40B4-BE49-F238E27FC236}">
                  <a16:creationId xmlns:a16="http://schemas.microsoft.com/office/drawing/2014/main" id="{E8896DA8-3330-897C-0F26-D6F88B4853F0}"/>
                </a:ext>
              </a:extLst>
            </p:cNvPr>
            <p:cNvSpPr/>
            <p:nvPr/>
          </p:nvSpPr>
          <p:spPr>
            <a:xfrm>
              <a:off x="5638425" y="4173025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5814;p133">
              <a:extLst>
                <a:ext uri="{FF2B5EF4-FFF2-40B4-BE49-F238E27FC236}">
                  <a16:creationId xmlns:a16="http://schemas.microsoft.com/office/drawing/2014/main" id="{7E668E33-7A40-4614-1C24-860658C4B14A}"/>
                </a:ext>
              </a:extLst>
            </p:cNvPr>
            <p:cNvSpPr/>
            <p:nvPr/>
          </p:nvSpPr>
          <p:spPr>
            <a:xfrm>
              <a:off x="5637425" y="41730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5815;p133">
              <a:extLst>
                <a:ext uri="{FF2B5EF4-FFF2-40B4-BE49-F238E27FC236}">
                  <a16:creationId xmlns:a16="http://schemas.microsoft.com/office/drawing/2014/main" id="{6191BC83-FD3D-1950-CA64-D08D0CC7F789}"/>
                </a:ext>
              </a:extLst>
            </p:cNvPr>
            <p:cNvSpPr/>
            <p:nvPr/>
          </p:nvSpPr>
          <p:spPr>
            <a:xfrm>
              <a:off x="5637425" y="4173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5816;p133">
              <a:extLst>
                <a:ext uri="{FF2B5EF4-FFF2-40B4-BE49-F238E27FC236}">
                  <a16:creationId xmlns:a16="http://schemas.microsoft.com/office/drawing/2014/main" id="{C0C7EB1C-D398-8C84-F19E-4F4189180BA6}"/>
                </a:ext>
              </a:extLst>
            </p:cNvPr>
            <p:cNvSpPr/>
            <p:nvPr/>
          </p:nvSpPr>
          <p:spPr>
            <a:xfrm>
              <a:off x="5593700" y="4147175"/>
              <a:ext cx="144150" cy="218700"/>
            </a:xfrm>
            <a:custGeom>
              <a:avLst/>
              <a:gdLst/>
              <a:ahLst/>
              <a:cxnLst/>
              <a:rect l="l" t="t" r="r" b="b"/>
              <a:pathLst>
                <a:path w="5766" h="8748" extrusionOk="0">
                  <a:moveTo>
                    <a:pt x="1511" y="0"/>
                  </a:moveTo>
                  <a:lnTo>
                    <a:pt x="1630" y="517"/>
                  </a:lnTo>
                  <a:lnTo>
                    <a:pt x="1789" y="1074"/>
                  </a:lnTo>
                  <a:lnTo>
                    <a:pt x="2664" y="2028"/>
                  </a:lnTo>
                  <a:lnTo>
                    <a:pt x="3141" y="2585"/>
                  </a:lnTo>
                  <a:lnTo>
                    <a:pt x="3618" y="3221"/>
                  </a:lnTo>
                  <a:lnTo>
                    <a:pt x="4055" y="3857"/>
                  </a:lnTo>
                  <a:lnTo>
                    <a:pt x="4254" y="4215"/>
                  </a:lnTo>
                  <a:lnTo>
                    <a:pt x="4413" y="4533"/>
                  </a:lnTo>
                  <a:lnTo>
                    <a:pt x="4572" y="4851"/>
                  </a:lnTo>
                  <a:lnTo>
                    <a:pt x="4652" y="5209"/>
                  </a:lnTo>
                  <a:lnTo>
                    <a:pt x="4731" y="5527"/>
                  </a:lnTo>
                  <a:lnTo>
                    <a:pt x="4731" y="5885"/>
                  </a:lnTo>
                  <a:lnTo>
                    <a:pt x="4731" y="6243"/>
                  </a:lnTo>
                  <a:lnTo>
                    <a:pt x="4652" y="6561"/>
                  </a:lnTo>
                  <a:lnTo>
                    <a:pt x="4493" y="6919"/>
                  </a:lnTo>
                  <a:lnTo>
                    <a:pt x="4254" y="7237"/>
                  </a:lnTo>
                  <a:lnTo>
                    <a:pt x="4095" y="7396"/>
                  </a:lnTo>
                  <a:lnTo>
                    <a:pt x="3936" y="7555"/>
                  </a:lnTo>
                  <a:lnTo>
                    <a:pt x="3737" y="7674"/>
                  </a:lnTo>
                  <a:lnTo>
                    <a:pt x="3539" y="7793"/>
                  </a:lnTo>
                  <a:lnTo>
                    <a:pt x="3300" y="7873"/>
                  </a:lnTo>
                  <a:lnTo>
                    <a:pt x="3062" y="7952"/>
                  </a:lnTo>
                  <a:lnTo>
                    <a:pt x="2823" y="7992"/>
                  </a:lnTo>
                  <a:lnTo>
                    <a:pt x="2266" y="7992"/>
                  </a:lnTo>
                  <a:lnTo>
                    <a:pt x="1948" y="7873"/>
                  </a:lnTo>
                  <a:lnTo>
                    <a:pt x="1670" y="7753"/>
                  </a:lnTo>
                  <a:lnTo>
                    <a:pt x="1431" y="7515"/>
                  </a:lnTo>
                  <a:lnTo>
                    <a:pt x="1312" y="7316"/>
                  </a:lnTo>
                  <a:lnTo>
                    <a:pt x="1193" y="7078"/>
                  </a:lnTo>
                  <a:lnTo>
                    <a:pt x="1113" y="6799"/>
                  </a:lnTo>
                  <a:lnTo>
                    <a:pt x="1074" y="6521"/>
                  </a:lnTo>
                  <a:lnTo>
                    <a:pt x="1113" y="6282"/>
                  </a:lnTo>
                  <a:lnTo>
                    <a:pt x="1153" y="6044"/>
                  </a:lnTo>
                  <a:lnTo>
                    <a:pt x="1312" y="5885"/>
                  </a:lnTo>
                  <a:lnTo>
                    <a:pt x="1471" y="5766"/>
                  </a:lnTo>
                  <a:lnTo>
                    <a:pt x="1749" y="5646"/>
                  </a:lnTo>
                  <a:lnTo>
                    <a:pt x="2147" y="5646"/>
                  </a:lnTo>
                  <a:lnTo>
                    <a:pt x="2306" y="5686"/>
                  </a:lnTo>
                  <a:lnTo>
                    <a:pt x="2664" y="5845"/>
                  </a:lnTo>
                  <a:lnTo>
                    <a:pt x="2982" y="5964"/>
                  </a:lnTo>
                  <a:lnTo>
                    <a:pt x="3141" y="6004"/>
                  </a:lnTo>
                  <a:lnTo>
                    <a:pt x="3340" y="6044"/>
                  </a:lnTo>
                  <a:lnTo>
                    <a:pt x="3380" y="6044"/>
                  </a:lnTo>
                  <a:lnTo>
                    <a:pt x="3539" y="6004"/>
                  </a:lnTo>
                  <a:lnTo>
                    <a:pt x="3618" y="5964"/>
                  </a:lnTo>
                  <a:lnTo>
                    <a:pt x="3658" y="5925"/>
                  </a:lnTo>
                  <a:lnTo>
                    <a:pt x="3698" y="5766"/>
                  </a:lnTo>
                  <a:lnTo>
                    <a:pt x="3658" y="5567"/>
                  </a:lnTo>
                  <a:lnTo>
                    <a:pt x="3539" y="5567"/>
                  </a:lnTo>
                  <a:lnTo>
                    <a:pt x="3419" y="5607"/>
                  </a:lnTo>
                  <a:lnTo>
                    <a:pt x="3221" y="5567"/>
                  </a:lnTo>
                  <a:lnTo>
                    <a:pt x="2942" y="5447"/>
                  </a:lnTo>
                  <a:lnTo>
                    <a:pt x="2346" y="5129"/>
                  </a:lnTo>
                  <a:lnTo>
                    <a:pt x="2028" y="4970"/>
                  </a:lnTo>
                  <a:lnTo>
                    <a:pt x="1869" y="4970"/>
                  </a:lnTo>
                  <a:lnTo>
                    <a:pt x="1670" y="4931"/>
                  </a:lnTo>
                  <a:lnTo>
                    <a:pt x="1431" y="4970"/>
                  </a:lnTo>
                  <a:lnTo>
                    <a:pt x="1153" y="5050"/>
                  </a:lnTo>
                  <a:lnTo>
                    <a:pt x="875" y="5209"/>
                  </a:lnTo>
                  <a:lnTo>
                    <a:pt x="557" y="5447"/>
                  </a:lnTo>
                  <a:lnTo>
                    <a:pt x="358" y="5646"/>
                  </a:lnTo>
                  <a:lnTo>
                    <a:pt x="199" y="5845"/>
                  </a:lnTo>
                  <a:lnTo>
                    <a:pt x="119" y="6084"/>
                  </a:lnTo>
                  <a:lnTo>
                    <a:pt x="40" y="6282"/>
                  </a:lnTo>
                  <a:lnTo>
                    <a:pt x="0" y="6521"/>
                  </a:lnTo>
                  <a:lnTo>
                    <a:pt x="0" y="6760"/>
                  </a:lnTo>
                  <a:lnTo>
                    <a:pt x="40" y="7038"/>
                  </a:lnTo>
                  <a:lnTo>
                    <a:pt x="80" y="7237"/>
                  </a:lnTo>
                  <a:lnTo>
                    <a:pt x="199" y="7475"/>
                  </a:lnTo>
                  <a:lnTo>
                    <a:pt x="318" y="7714"/>
                  </a:lnTo>
                  <a:lnTo>
                    <a:pt x="437" y="7913"/>
                  </a:lnTo>
                  <a:lnTo>
                    <a:pt x="636" y="8111"/>
                  </a:lnTo>
                  <a:lnTo>
                    <a:pt x="835" y="8270"/>
                  </a:lnTo>
                  <a:lnTo>
                    <a:pt x="1034" y="8429"/>
                  </a:lnTo>
                  <a:lnTo>
                    <a:pt x="1272" y="8509"/>
                  </a:lnTo>
                  <a:lnTo>
                    <a:pt x="1551" y="8628"/>
                  </a:lnTo>
                  <a:lnTo>
                    <a:pt x="2147" y="8708"/>
                  </a:lnTo>
                  <a:lnTo>
                    <a:pt x="2743" y="8747"/>
                  </a:lnTo>
                  <a:lnTo>
                    <a:pt x="3101" y="8747"/>
                  </a:lnTo>
                  <a:lnTo>
                    <a:pt x="3499" y="8708"/>
                  </a:lnTo>
                  <a:lnTo>
                    <a:pt x="3857" y="8588"/>
                  </a:lnTo>
                  <a:lnTo>
                    <a:pt x="4215" y="8469"/>
                  </a:lnTo>
                  <a:lnTo>
                    <a:pt x="4533" y="8310"/>
                  </a:lnTo>
                  <a:lnTo>
                    <a:pt x="4811" y="8111"/>
                  </a:lnTo>
                  <a:lnTo>
                    <a:pt x="5049" y="7833"/>
                  </a:lnTo>
                  <a:lnTo>
                    <a:pt x="5288" y="7555"/>
                  </a:lnTo>
                  <a:lnTo>
                    <a:pt x="5487" y="7117"/>
                  </a:lnTo>
                  <a:lnTo>
                    <a:pt x="5646" y="6640"/>
                  </a:lnTo>
                  <a:lnTo>
                    <a:pt x="5725" y="6123"/>
                  </a:lnTo>
                  <a:lnTo>
                    <a:pt x="5765" y="5607"/>
                  </a:lnTo>
                  <a:lnTo>
                    <a:pt x="5725" y="5090"/>
                  </a:lnTo>
                  <a:lnTo>
                    <a:pt x="5646" y="4573"/>
                  </a:lnTo>
                  <a:lnTo>
                    <a:pt x="5487" y="4056"/>
                  </a:lnTo>
                  <a:lnTo>
                    <a:pt x="5288" y="3619"/>
                  </a:lnTo>
                  <a:lnTo>
                    <a:pt x="5049" y="3300"/>
                  </a:lnTo>
                  <a:lnTo>
                    <a:pt x="4771" y="2943"/>
                  </a:lnTo>
                  <a:lnTo>
                    <a:pt x="4374" y="2545"/>
                  </a:lnTo>
                  <a:lnTo>
                    <a:pt x="3896" y="2108"/>
                  </a:lnTo>
                  <a:lnTo>
                    <a:pt x="2743" y="107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A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5817;p133">
              <a:extLst>
                <a:ext uri="{FF2B5EF4-FFF2-40B4-BE49-F238E27FC236}">
                  <a16:creationId xmlns:a16="http://schemas.microsoft.com/office/drawing/2014/main" id="{13BB87E0-D1C6-FBB1-3C8B-BCB41990A8AF}"/>
                </a:ext>
              </a:extLst>
            </p:cNvPr>
            <p:cNvSpPr/>
            <p:nvPr/>
          </p:nvSpPr>
          <p:spPr>
            <a:xfrm>
              <a:off x="5593700" y="4147175"/>
              <a:ext cx="144150" cy="218700"/>
            </a:xfrm>
            <a:custGeom>
              <a:avLst/>
              <a:gdLst/>
              <a:ahLst/>
              <a:cxnLst/>
              <a:rect l="l" t="t" r="r" b="b"/>
              <a:pathLst>
                <a:path w="5766" h="8748" fill="none" extrusionOk="0">
                  <a:moveTo>
                    <a:pt x="1511" y="0"/>
                  </a:moveTo>
                  <a:lnTo>
                    <a:pt x="1511" y="0"/>
                  </a:lnTo>
                  <a:lnTo>
                    <a:pt x="1630" y="517"/>
                  </a:lnTo>
                  <a:lnTo>
                    <a:pt x="1789" y="1074"/>
                  </a:lnTo>
                  <a:lnTo>
                    <a:pt x="1789" y="1074"/>
                  </a:lnTo>
                  <a:lnTo>
                    <a:pt x="1789" y="1074"/>
                  </a:lnTo>
                  <a:lnTo>
                    <a:pt x="2664" y="2028"/>
                  </a:lnTo>
                  <a:lnTo>
                    <a:pt x="3141" y="2585"/>
                  </a:lnTo>
                  <a:lnTo>
                    <a:pt x="3618" y="3221"/>
                  </a:lnTo>
                  <a:lnTo>
                    <a:pt x="4055" y="3857"/>
                  </a:lnTo>
                  <a:lnTo>
                    <a:pt x="4254" y="4215"/>
                  </a:lnTo>
                  <a:lnTo>
                    <a:pt x="4413" y="4533"/>
                  </a:lnTo>
                  <a:lnTo>
                    <a:pt x="4572" y="4851"/>
                  </a:lnTo>
                  <a:lnTo>
                    <a:pt x="4652" y="5209"/>
                  </a:lnTo>
                  <a:lnTo>
                    <a:pt x="4731" y="5527"/>
                  </a:lnTo>
                  <a:lnTo>
                    <a:pt x="4731" y="5885"/>
                  </a:lnTo>
                  <a:lnTo>
                    <a:pt x="4731" y="5885"/>
                  </a:lnTo>
                  <a:lnTo>
                    <a:pt x="4731" y="6243"/>
                  </a:lnTo>
                  <a:lnTo>
                    <a:pt x="4652" y="6561"/>
                  </a:lnTo>
                  <a:lnTo>
                    <a:pt x="4493" y="6919"/>
                  </a:lnTo>
                  <a:lnTo>
                    <a:pt x="4254" y="7237"/>
                  </a:lnTo>
                  <a:lnTo>
                    <a:pt x="4254" y="7237"/>
                  </a:lnTo>
                  <a:lnTo>
                    <a:pt x="4095" y="7396"/>
                  </a:lnTo>
                  <a:lnTo>
                    <a:pt x="3936" y="7555"/>
                  </a:lnTo>
                  <a:lnTo>
                    <a:pt x="3737" y="7674"/>
                  </a:lnTo>
                  <a:lnTo>
                    <a:pt x="3539" y="7793"/>
                  </a:lnTo>
                  <a:lnTo>
                    <a:pt x="3300" y="7873"/>
                  </a:lnTo>
                  <a:lnTo>
                    <a:pt x="3062" y="7952"/>
                  </a:lnTo>
                  <a:lnTo>
                    <a:pt x="2823" y="7992"/>
                  </a:lnTo>
                  <a:lnTo>
                    <a:pt x="2584" y="7992"/>
                  </a:lnTo>
                  <a:lnTo>
                    <a:pt x="2584" y="7992"/>
                  </a:lnTo>
                  <a:lnTo>
                    <a:pt x="2266" y="7992"/>
                  </a:lnTo>
                  <a:lnTo>
                    <a:pt x="1948" y="7873"/>
                  </a:lnTo>
                  <a:lnTo>
                    <a:pt x="1670" y="7753"/>
                  </a:lnTo>
                  <a:lnTo>
                    <a:pt x="1431" y="7515"/>
                  </a:lnTo>
                  <a:lnTo>
                    <a:pt x="1431" y="7515"/>
                  </a:lnTo>
                  <a:lnTo>
                    <a:pt x="1312" y="7316"/>
                  </a:lnTo>
                  <a:lnTo>
                    <a:pt x="1193" y="7078"/>
                  </a:lnTo>
                  <a:lnTo>
                    <a:pt x="1113" y="6799"/>
                  </a:lnTo>
                  <a:lnTo>
                    <a:pt x="1074" y="6521"/>
                  </a:lnTo>
                  <a:lnTo>
                    <a:pt x="1074" y="6521"/>
                  </a:lnTo>
                  <a:lnTo>
                    <a:pt x="1113" y="6282"/>
                  </a:lnTo>
                  <a:lnTo>
                    <a:pt x="1153" y="6044"/>
                  </a:lnTo>
                  <a:lnTo>
                    <a:pt x="1312" y="5885"/>
                  </a:lnTo>
                  <a:lnTo>
                    <a:pt x="1471" y="5766"/>
                  </a:lnTo>
                  <a:lnTo>
                    <a:pt x="1471" y="5766"/>
                  </a:lnTo>
                  <a:lnTo>
                    <a:pt x="1749" y="5646"/>
                  </a:lnTo>
                  <a:lnTo>
                    <a:pt x="1948" y="5646"/>
                  </a:lnTo>
                  <a:lnTo>
                    <a:pt x="1948" y="5646"/>
                  </a:lnTo>
                  <a:lnTo>
                    <a:pt x="2147" y="5646"/>
                  </a:lnTo>
                  <a:lnTo>
                    <a:pt x="2306" y="5686"/>
                  </a:lnTo>
                  <a:lnTo>
                    <a:pt x="2664" y="5845"/>
                  </a:lnTo>
                  <a:lnTo>
                    <a:pt x="2982" y="5964"/>
                  </a:lnTo>
                  <a:lnTo>
                    <a:pt x="3141" y="6004"/>
                  </a:lnTo>
                  <a:lnTo>
                    <a:pt x="3340" y="6044"/>
                  </a:lnTo>
                  <a:lnTo>
                    <a:pt x="3340" y="6044"/>
                  </a:lnTo>
                  <a:lnTo>
                    <a:pt x="3380" y="6044"/>
                  </a:lnTo>
                  <a:lnTo>
                    <a:pt x="3380" y="6044"/>
                  </a:lnTo>
                  <a:lnTo>
                    <a:pt x="3539" y="6004"/>
                  </a:lnTo>
                  <a:lnTo>
                    <a:pt x="3618" y="5964"/>
                  </a:lnTo>
                  <a:lnTo>
                    <a:pt x="3658" y="5925"/>
                  </a:lnTo>
                  <a:lnTo>
                    <a:pt x="3698" y="5766"/>
                  </a:lnTo>
                  <a:lnTo>
                    <a:pt x="3658" y="5567"/>
                  </a:lnTo>
                  <a:lnTo>
                    <a:pt x="3658" y="5567"/>
                  </a:lnTo>
                  <a:lnTo>
                    <a:pt x="3539" y="5567"/>
                  </a:lnTo>
                  <a:lnTo>
                    <a:pt x="3419" y="5607"/>
                  </a:lnTo>
                  <a:lnTo>
                    <a:pt x="3419" y="5607"/>
                  </a:lnTo>
                  <a:lnTo>
                    <a:pt x="3221" y="5567"/>
                  </a:lnTo>
                  <a:lnTo>
                    <a:pt x="2942" y="5447"/>
                  </a:lnTo>
                  <a:lnTo>
                    <a:pt x="2942" y="5447"/>
                  </a:lnTo>
                  <a:lnTo>
                    <a:pt x="2346" y="5129"/>
                  </a:lnTo>
                  <a:lnTo>
                    <a:pt x="2028" y="4970"/>
                  </a:lnTo>
                  <a:lnTo>
                    <a:pt x="1869" y="4970"/>
                  </a:lnTo>
                  <a:lnTo>
                    <a:pt x="1670" y="4931"/>
                  </a:lnTo>
                  <a:lnTo>
                    <a:pt x="1670" y="4931"/>
                  </a:lnTo>
                  <a:lnTo>
                    <a:pt x="1431" y="4970"/>
                  </a:lnTo>
                  <a:lnTo>
                    <a:pt x="1153" y="5050"/>
                  </a:lnTo>
                  <a:lnTo>
                    <a:pt x="875" y="5209"/>
                  </a:lnTo>
                  <a:lnTo>
                    <a:pt x="557" y="5447"/>
                  </a:lnTo>
                  <a:lnTo>
                    <a:pt x="557" y="5447"/>
                  </a:lnTo>
                  <a:lnTo>
                    <a:pt x="358" y="5646"/>
                  </a:lnTo>
                  <a:lnTo>
                    <a:pt x="199" y="5845"/>
                  </a:lnTo>
                  <a:lnTo>
                    <a:pt x="119" y="6084"/>
                  </a:lnTo>
                  <a:lnTo>
                    <a:pt x="40" y="6282"/>
                  </a:lnTo>
                  <a:lnTo>
                    <a:pt x="0" y="6521"/>
                  </a:lnTo>
                  <a:lnTo>
                    <a:pt x="0" y="6760"/>
                  </a:lnTo>
                  <a:lnTo>
                    <a:pt x="40" y="7038"/>
                  </a:lnTo>
                  <a:lnTo>
                    <a:pt x="80" y="7237"/>
                  </a:lnTo>
                  <a:lnTo>
                    <a:pt x="199" y="7475"/>
                  </a:lnTo>
                  <a:lnTo>
                    <a:pt x="318" y="7714"/>
                  </a:lnTo>
                  <a:lnTo>
                    <a:pt x="437" y="7913"/>
                  </a:lnTo>
                  <a:lnTo>
                    <a:pt x="636" y="8111"/>
                  </a:lnTo>
                  <a:lnTo>
                    <a:pt x="835" y="8270"/>
                  </a:lnTo>
                  <a:lnTo>
                    <a:pt x="1034" y="8429"/>
                  </a:lnTo>
                  <a:lnTo>
                    <a:pt x="1272" y="8509"/>
                  </a:lnTo>
                  <a:lnTo>
                    <a:pt x="1551" y="8628"/>
                  </a:lnTo>
                  <a:lnTo>
                    <a:pt x="1551" y="8628"/>
                  </a:lnTo>
                  <a:lnTo>
                    <a:pt x="2147" y="8708"/>
                  </a:lnTo>
                  <a:lnTo>
                    <a:pt x="2743" y="8747"/>
                  </a:lnTo>
                  <a:lnTo>
                    <a:pt x="2743" y="8747"/>
                  </a:lnTo>
                  <a:lnTo>
                    <a:pt x="3101" y="8747"/>
                  </a:lnTo>
                  <a:lnTo>
                    <a:pt x="3499" y="8708"/>
                  </a:lnTo>
                  <a:lnTo>
                    <a:pt x="3857" y="8588"/>
                  </a:lnTo>
                  <a:lnTo>
                    <a:pt x="4215" y="8469"/>
                  </a:lnTo>
                  <a:lnTo>
                    <a:pt x="4533" y="8310"/>
                  </a:lnTo>
                  <a:lnTo>
                    <a:pt x="4811" y="8111"/>
                  </a:lnTo>
                  <a:lnTo>
                    <a:pt x="5049" y="7833"/>
                  </a:lnTo>
                  <a:lnTo>
                    <a:pt x="5288" y="7555"/>
                  </a:lnTo>
                  <a:lnTo>
                    <a:pt x="5288" y="7555"/>
                  </a:lnTo>
                  <a:lnTo>
                    <a:pt x="5487" y="7117"/>
                  </a:lnTo>
                  <a:lnTo>
                    <a:pt x="5646" y="6640"/>
                  </a:lnTo>
                  <a:lnTo>
                    <a:pt x="5725" y="6123"/>
                  </a:lnTo>
                  <a:lnTo>
                    <a:pt x="5765" y="5607"/>
                  </a:lnTo>
                  <a:lnTo>
                    <a:pt x="5725" y="5090"/>
                  </a:lnTo>
                  <a:lnTo>
                    <a:pt x="5646" y="4573"/>
                  </a:lnTo>
                  <a:lnTo>
                    <a:pt x="5487" y="4056"/>
                  </a:lnTo>
                  <a:lnTo>
                    <a:pt x="5288" y="3619"/>
                  </a:lnTo>
                  <a:lnTo>
                    <a:pt x="5288" y="3619"/>
                  </a:lnTo>
                  <a:lnTo>
                    <a:pt x="5049" y="3300"/>
                  </a:lnTo>
                  <a:lnTo>
                    <a:pt x="4771" y="2943"/>
                  </a:lnTo>
                  <a:lnTo>
                    <a:pt x="4374" y="2545"/>
                  </a:lnTo>
                  <a:lnTo>
                    <a:pt x="3896" y="2108"/>
                  </a:lnTo>
                  <a:lnTo>
                    <a:pt x="2743" y="1074"/>
                  </a:lnTo>
                  <a:lnTo>
                    <a:pt x="1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5818;p133">
              <a:extLst>
                <a:ext uri="{FF2B5EF4-FFF2-40B4-BE49-F238E27FC236}">
                  <a16:creationId xmlns:a16="http://schemas.microsoft.com/office/drawing/2014/main" id="{EDB4E863-14EF-A9F7-BDC7-118B2A7FF18C}"/>
                </a:ext>
              </a:extLst>
            </p:cNvPr>
            <p:cNvSpPr/>
            <p:nvPr/>
          </p:nvSpPr>
          <p:spPr>
            <a:xfrm>
              <a:off x="5583750" y="4111400"/>
              <a:ext cx="54700" cy="62625"/>
            </a:xfrm>
            <a:custGeom>
              <a:avLst/>
              <a:gdLst/>
              <a:ahLst/>
              <a:cxnLst/>
              <a:rect l="l" t="t" r="r" b="b"/>
              <a:pathLst>
                <a:path w="2188" h="2505" extrusionOk="0">
                  <a:moveTo>
                    <a:pt x="239" y="0"/>
                  </a:moveTo>
                  <a:lnTo>
                    <a:pt x="0" y="40"/>
                  </a:lnTo>
                  <a:lnTo>
                    <a:pt x="1074" y="1272"/>
                  </a:lnTo>
                  <a:lnTo>
                    <a:pt x="2147" y="2465"/>
                  </a:lnTo>
                  <a:lnTo>
                    <a:pt x="2176" y="2465"/>
                  </a:lnTo>
                  <a:lnTo>
                    <a:pt x="2028" y="1948"/>
                  </a:lnTo>
                  <a:lnTo>
                    <a:pt x="1909" y="1431"/>
                  </a:lnTo>
                  <a:lnTo>
                    <a:pt x="239" y="0"/>
                  </a:lnTo>
                  <a:close/>
                  <a:moveTo>
                    <a:pt x="2176" y="2465"/>
                  </a:moveTo>
                  <a:lnTo>
                    <a:pt x="2187" y="2505"/>
                  </a:lnTo>
                  <a:lnTo>
                    <a:pt x="2187" y="2465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5819;p133">
              <a:extLst>
                <a:ext uri="{FF2B5EF4-FFF2-40B4-BE49-F238E27FC236}">
                  <a16:creationId xmlns:a16="http://schemas.microsoft.com/office/drawing/2014/main" id="{B02A56C5-A75B-CCF2-E1FC-B892C2887813}"/>
                </a:ext>
              </a:extLst>
            </p:cNvPr>
            <p:cNvSpPr/>
            <p:nvPr/>
          </p:nvSpPr>
          <p:spPr>
            <a:xfrm>
              <a:off x="5583750" y="4111400"/>
              <a:ext cx="54700" cy="62625"/>
            </a:xfrm>
            <a:custGeom>
              <a:avLst/>
              <a:gdLst/>
              <a:ahLst/>
              <a:cxnLst/>
              <a:rect l="l" t="t" r="r" b="b"/>
              <a:pathLst>
                <a:path w="2188" h="2505" fill="none" extrusionOk="0">
                  <a:moveTo>
                    <a:pt x="239" y="0"/>
                  </a:moveTo>
                  <a:lnTo>
                    <a:pt x="239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074" y="1272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4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465"/>
                  </a:lnTo>
                  <a:lnTo>
                    <a:pt x="2187" y="2505"/>
                  </a:lnTo>
                  <a:lnTo>
                    <a:pt x="2187" y="2505"/>
                  </a:lnTo>
                  <a:lnTo>
                    <a:pt x="2187" y="2505"/>
                  </a:lnTo>
                  <a:lnTo>
                    <a:pt x="2028" y="1948"/>
                  </a:lnTo>
                  <a:lnTo>
                    <a:pt x="1909" y="1431"/>
                  </a:lnTo>
                  <a:lnTo>
                    <a:pt x="1909" y="1431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5820;p133">
              <a:extLst>
                <a:ext uri="{FF2B5EF4-FFF2-40B4-BE49-F238E27FC236}">
                  <a16:creationId xmlns:a16="http://schemas.microsoft.com/office/drawing/2014/main" id="{ECAF7078-E175-67D5-46FC-CC5C2284EFF7}"/>
                </a:ext>
              </a:extLst>
            </p:cNvPr>
            <p:cNvSpPr/>
            <p:nvPr/>
          </p:nvSpPr>
          <p:spPr>
            <a:xfrm>
              <a:off x="5573800" y="4098475"/>
              <a:ext cx="15925" cy="13925"/>
            </a:xfrm>
            <a:custGeom>
              <a:avLst/>
              <a:gdLst/>
              <a:ahLst/>
              <a:cxnLst/>
              <a:rect l="l" t="t" r="r" b="b"/>
              <a:pathLst>
                <a:path w="637" h="557" extrusionOk="0">
                  <a:moveTo>
                    <a:pt x="120" y="0"/>
                  </a:moveTo>
                  <a:lnTo>
                    <a:pt x="1" y="80"/>
                  </a:lnTo>
                  <a:lnTo>
                    <a:pt x="398" y="557"/>
                  </a:lnTo>
                  <a:lnTo>
                    <a:pt x="637" y="51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87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5821;p133">
              <a:extLst>
                <a:ext uri="{FF2B5EF4-FFF2-40B4-BE49-F238E27FC236}">
                  <a16:creationId xmlns:a16="http://schemas.microsoft.com/office/drawing/2014/main" id="{C4349897-8AF8-0911-422E-BE2691A8AF90}"/>
                </a:ext>
              </a:extLst>
            </p:cNvPr>
            <p:cNvSpPr/>
            <p:nvPr/>
          </p:nvSpPr>
          <p:spPr>
            <a:xfrm>
              <a:off x="5573800" y="4098475"/>
              <a:ext cx="15925" cy="13925"/>
            </a:xfrm>
            <a:custGeom>
              <a:avLst/>
              <a:gdLst/>
              <a:ahLst/>
              <a:cxnLst/>
              <a:rect l="l" t="t" r="r" b="b"/>
              <a:pathLst>
                <a:path w="637" h="557" fill="none" extrusionOk="0">
                  <a:moveTo>
                    <a:pt x="120" y="0"/>
                  </a:moveTo>
                  <a:lnTo>
                    <a:pt x="120" y="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398" y="557"/>
                  </a:lnTo>
                  <a:lnTo>
                    <a:pt x="398" y="557"/>
                  </a:lnTo>
                  <a:lnTo>
                    <a:pt x="637" y="517"/>
                  </a:lnTo>
                  <a:lnTo>
                    <a:pt x="637" y="517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5822;p133">
              <a:extLst>
                <a:ext uri="{FF2B5EF4-FFF2-40B4-BE49-F238E27FC236}">
                  <a16:creationId xmlns:a16="http://schemas.microsoft.com/office/drawing/2014/main" id="{72865F9F-7DD5-A0BA-FDF6-EB94683F7E83}"/>
                </a:ext>
              </a:extLst>
            </p:cNvPr>
            <p:cNvSpPr/>
            <p:nvPr/>
          </p:nvSpPr>
          <p:spPr>
            <a:xfrm>
              <a:off x="5800425" y="4094500"/>
              <a:ext cx="41775" cy="35800"/>
            </a:xfrm>
            <a:custGeom>
              <a:avLst/>
              <a:gdLst/>
              <a:ahLst/>
              <a:cxnLst/>
              <a:rect l="l" t="t" r="r" b="b"/>
              <a:pathLst>
                <a:path w="1671" h="1432" extrusionOk="0">
                  <a:moveTo>
                    <a:pt x="1" y="1432"/>
                  </a:move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" y="1432"/>
                  </a:lnTo>
                  <a:close/>
                  <a:moveTo>
                    <a:pt x="478" y="438"/>
                  </a:moveTo>
                  <a:lnTo>
                    <a:pt x="478" y="438"/>
                  </a:lnTo>
                  <a:lnTo>
                    <a:pt x="438" y="875"/>
                  </a:lnTo>
                  <a:lnTo>
                    <a:pt x="399" y="1193"/>
                  </a:lnTo>
                  <a:lnTo>
                    <a:pt x="359" y="1273"/>
                  </a:lnTo>
                  <a:lnTo>
                    <a:pt x="279" y="1352"/>
                  </a:lnTo>
                  <a:lnTo>
                    <a:pt x="160" y="1392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160" y="1392"/>
                  </a:lnTo>
                  <a:lnTo>
                    <a:pt x="279" y="1352"/>
                  </a:lnTo>
                  <a:lnTo>
                    <a:pt x="359" y="1273"/>
                  </a:lnTo>
                  <a:lnTo>
                    <a:pt x="399" y="1193"/>
                  </a:lnTo>
                  <a:lnTo>
                    <a:pt x="438" y="875"/>
                  </a:lnTo>
                  <a:lnTo>
                    <a:pt x="478" y="438"/>
                  </a:lnTo>
                  <a:close/>
                  <a:moveTo>
                    <a:pt x="1631" y="239"/>
                  </a:moveTo>
                  <a:lnTo>
                    <a:pt x="1631" y="239"/>
                  </a:lnTo>
                  <a:lnTo>
                    <a:pt x="1671" y="239"/>
                  </a:lnTo>
                  <a:lnTo>
                    <a:pt x="1671" y="239"/>
                  </a:lnTo>
                  <a:lnTo>
                    <a:pt x="1631" y="239"/>
                  </a:lnTo>
                  <a:close/>
                  <a:moveTo>
                    <a:pt x="1631" y="239"/>
                  </a:moveTo>
                  <a:lnTo>
                    <a:pt x="1631" y="239"/>
                  </a:lnTo>
                  <a:lnTo>
                    <a:pt x="1631" y="239"/>
                  </a:lnTo>
                  <a:lnTo>
                    <a:pt x="1631" y="239"/>
                  </a:lnTo>
                  <a:lnTo>
                    <a:pt x="1631" y="239"/>
                  </a:lnTo>
                  <a:close/>
                  <a:moveTo>
                    <a:pt x="1035" y="80"/>
                  </a:moveTo>
                  <a:lnTo>
                    <a:pt x="1035" y="80"/>
                  </a:lnTo>
                  <a:lnTo>
                    <a:pt x="1631" y="239"/>
                  </a:lnTo>
                  <a:lnTo>
                    <a:pt x="1631" y="239"/>
                  </a:lnTo>
                  <a:lnTo>
                    <a:pt x="1035" y="80"/>
                  </a:lnTo>
                  <a:close/>
                  <a:moveTo>
                    <a:pt x="1035" y="40"/>
                  </a:moveTo>
                  <a:lnTo>
                    <a:pt x="1035" y="40"/>
                  </a:lnTo>
                  <a:lnTo>
                    <a:pt x="1035" y="80"/>
                  </a:lnTo>
                  <a:lnTo>
                    <a:pt x="1035" y="80"/>
                  </a:lnTo>
                  <a:lnTo>
                    <a:pt x="1035" y="40"/>
                  </a:lnTo>
                  <a:close/>
                  <a:moveTo>
                    <a:pt x="995" y="40"/>
                  </a:moveTo>
                  <a:lnTo>
                    <a:pt x="995" y="40"/>
                  </a:lnTo>
                  <a:lnTo>
                    <a:pt x="1035" y="40"/>
                  </a:lnTo>
                  <a:lnTo>
                    <a:pt x="1035" y="40"/>
                  </a:lnTo>
                  <a:lnTo>
                    <a:pt x="995" y="40"/>
                  </a:lnTo>
                  <a:close/>
                  <a:moveTo>
                    <a:pt x="995" y="40"/>
                  </a:moveTo>
                  <a:lnTo>
                    <a:pt x="995" y="40"/>
                  </a:lnTo>
                  <a:lnTo>
                    <a:pt x="995" y="40"/>
                  </a:lnTo>
                  <a:lnTo>
                    <a:pt x="995" y="40"/>
                  </a:lnTo>
                  <a:lnTo>
                    <a:pt x="995" y="40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637" y="40"/>
                  </a:lnTo>
                  <a:lnTo>
                    <a:pt x="558" y="120"/>
                  </a:lnTo>
                  <a:lnTo>
                    <a:pt x="478" y="239"/>
                  </a:lnTo>
                  <a:lnTo>
                    <a:pt x="478" y="438"/>
                  </a:lnTo>
                  <a:lnTo>
                    <a:pt x="478" y="438"/>
                  </a:lnTo>
                  <a:lnTo>
                    <a:pt x="478" y="239"/>
                  </a:lnTo>
                  <a:lnTo>
                    <a:pt x="558" y="120"/>
                  </a:lnTo>
                  <a:lnTo>
                    <a:pt x="637" y="40"/>
                  </a:lnTo>
                  <a:lnTo>
                    <a:pt x="756" y="0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756" y="0"/>
                  </a:lnTo>
                  <a:lnTo>
                    <a:pt x="796" y="0"/>
                  </a:lnTo>
                  <a:lnTo>
                    <a:pt x="796" y="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5823;p133">
              <a:extLst>
                <a:ext uri="{FF2B5EF4-FFF2-40B4-BE49-F238E27FC236}">
                  <a16:creationId xmlns:a16="http://schemas.microsoft.com/office/drawing/2014/main" id="{081A4401-633E-5923-F8A4-A68B6119E414}"/>
                </a:ext>
              </a:extLst>
            </p:cNvPr>
            <p:cNvSpPr/>
            <p:nvPr/>
          </p:nvSpPr>
          <p:spPr>
            <a:xfrm>
              <a:off x="5800425" y="413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5824;p133">
              <a:extLst>
                <a:ext uri="{FF2B5EF4-FFF2-40B4-BE49-F238E27FC236}">
                  <a16:creationId xmlns:a16="http://schemas.microsoft.com/office/drawing/2014/main" id="{989756CA-10D9-2CA2-7AA3-C8851F1085CF}"/>
                </a:ext>
              </a:extLst>
            </p:cNvPr>
            <p:cNvSpPr/>
            <p:nvPr/>
          </p:nvSpPr>
          <p:spPr>
            <a:xfrm>
              <a:off x="5800425" y="4105425"/>
              <a:ext cx="11975" cy="24875"/>
            </a:xfrm>
            <a:custGeom>
              <a:avLst/>
              <a:gdLst/>
              <a:ahLst/>
              <a:cxnLst/>
              <a:rect l="l" t="t" r="r" b="b"/>
              <a:pathLst>
                <a:path w="479" h="995" fill="none" extrusionOk="0">
                  <a:moveTo>
                    <a:pt x="478" y="1"/>
                  </a:moveTo>
                  <a:lnTo>
                    <a:pt x="478" y="1"/>
                  </a:lnTo>
                  <a:lnTo>
                    <a:pt x="438" y="438"/>
                  </a:lnTo>
                  <a:lnTo>
                    <a:pt x="399" y="756"/>
                  </a:lnTo>
                  <a:lnTo>
                    <a:pt x="359" y="836"/>
                  </a:lnTo>
                  <a:lnTo>
                    <a:pt x="279" y="915"/>
                  </a:lnTo>
                  <a:lnTo>
                    <a:pt x="160" y="955"/>
                  </a:lnTo>
                  <a:lnTo>
                    <a:pt x="1" y="995"/>
                  </a:lnTo>
                  <a:lnTo>
                    <a:pt x="1" y="995"/>
                  </a:lnTo>
                  <a:lnTo>
                    <a:pt x="160" y="955"/>
                  </a:lnTo>
                  <a:lnTo>
                    <a:pt x="279" y="915"/>
                  </a:lnTo>
                  <a:lnTo>
                    <a:pt x="359" y="836"/>
                  </a:lnTo>
                  <a:lnTo>
                    <a:pt x="399" y="756"/>
                  </a:lnTo>
                  <a:lnTo>
                    <a:pt x="438" y="438"/>
                  </a:lnTo>
                  <a:lnTo>
                    <a:pt x="4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5825;p133">
              <a:extLst>
                <a:ext uri="{FF2B5EF4-FFF2-40B4-BE49-F238E27FC236}">
                  <a16:creationId xmlns:a16="http://schemas.microsoft.com/office/drawing/2014/main" id="{0778329F-FE66-4F75-57F1-6BED159EF01A}"/>
                </a:ext>
              </a:extLst>
            </p:cNvPr>
            <p:cNvSpPr/>
            <p:nvPr/>
          </p:nvSpPr>
          <p:spPr>
            <a:xfrm>
              <a:off x="5841200" y="4100450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5826;p133">
              <a:extLst>
                <a:ext uri="{FF2B5EF4-FFF2-40B4-BE49-F238E27FC236}">
                  <a16:creationId xmlns:a16="http://schemas.microsoft.com/office/drawing/2014/main" id="{E71640DA-D02D-CA0C-5DC6-1B9772228706}"/>
                </a:ext>
              </a:extLst>
            </p:cNvPr>
            <p:cNvSpPr/>
            <p:nvPr/>
          </p:nvSpPr>
          <p:spPr>
            <a:xfrm>
              <a:off x="5841200" y="410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5827;p133">
              <a:extLst>
                <a:ext uri="{FF2B5EF4-FFF2-40B4-BE49-F238E27FC236}">
                  <a16:creationId xmlns:a16="http://schemas.microsoft.com/office/drawing/2014/main" id="{CA2C8772-6A87-DF71-9410-D434246DD165}"/>
                </a:ext>
              </a:extLst>
            </p:cNvPr>
            <p:cNvSpPr/>
            <p:nvPr/>
          </p:nvSpPr>
          <p:spPr>
            <a:xfrm>
              <a:off x="5826275" y="4096475"/>
              <a:ext cx="14950" cy="4000"/>
            </a:xfrm>
            <a:custGeom>
              <a:avLst/>
              <a:gdLst/>
              <a:ahLst/>
              <a:cxnLst/>
              <a:rect l="l" t="t" r="r" b="b"/>
              <a:pathLst>
                <a:path w="598" h="16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97" y="160"/>
                  </a:lnTo>
                  <a:lnTo>
                    <a:pt x="597" y="1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5828;p133">
              <a:extLst>
                <a:ext uri="{FF2B5EF4-FFF2-40B4-BE49-F238E27FC236}">
                  <a16:creationId xmlns:a16="http://schemas.microsoft.com/office/drawing/2014/main" id="{1FBFC3BE-CBFD-E5CE-AC54-736D32E7C1AB}"/>
                </a:ext>
              </a:extLst>
            </p:cNvPr>
            <p:cNvSpPr/>
            <p:nvPr/>
          </p:nvSpPr>
          <p:spPr>
            <a:xfrm>
              <a:off x="5826275" y="4095475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5829;p133">
              <a:extLst>
                <a:ext uri="{FF2B5EF4-FFF2-40B4-BE49-F238E27FC236}">
                  <a16:creationId xmlns:a16="http://schemas.microsoft.com/office/drawing/2014/main" id="{DF8875D9-AC06-88D7-615E-395816E1615E}"/>
                </a:ext>
              </a:extLst>
            </p:cNvPr>
            <p:cNvSpPr/>
            <p:nvPr/>
          </p:nvSpPr>
          <p:spPr>
            <a:xfrm>
              <a:off x="5825275" y="40954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5830;p133">
              <a:extLst>
                <a:ext uri="{FF2B5EF4-FFF2-40B4-BE49-F238E27FC236}">
                  <a16:creationId xmlns:a16="http://schemas.microsoft.com/office/drawing/2014/main" id="{0BF15614-BED5-D712-E891-613A4E01C629}"/>
                </a:ext>
              </a:extLst>
            </p:cNvPr>
            <p:cNvSpPr/>
            <p:nvPr/>
          </p:nvSpPr>
          <p:spPr>
            <a:xfrm>
              <a:off x="5825275" y="4095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5831;p133">
              <a:extLst>
                <a:ext uri="{FF2B5EF4-FFF2-40B4-BE49-F238E27FC236}">
                  <a16:creationId xmlns:a16="http://schemas.microsoft.com/office/drawing/2014/main" id="{E71FA7FF-87D0-9B9C-9A1C-3C05CDD8569C}"/>
                </a:ext>
              </a:extLst>
            </p:cNvPr>
            <p:cNvSpPr/>
            <p:nvPr/>
          </p:nvSpPr>
          <p:spPr>
            <a:xfrm>
              <a:off x="5812375" y="4094500"/>
              <a:ext cx="6975" cy="10950"/>
            </a:xfrm>
            <a:custGeom>
              <a:avLst/>
              <a:gdLst/>
              <a:ahLst/>
              <a:cxnLst/>
              <a:rect l="l" t="t" r="r" b="b"/>
              <a:pathLst>
                <a:path w="279" h="438" fill="none" extrusionOk="0">
                  <a:moveTo>
                    <a:pt x="278" y="0"/>
                  </a:moveTo>
                  <a:lnTo>
                    <a:pt x="278" y="0"/>
                  </a:lnTo>
                  <a:lnTo>
                    <a:pt x="159" y="40"/>
                  </a:lnTo>
                  <a:lnTo>
                    <a:pt x="80" y="120"/>
                  </a:lnTo>
                  <a:lnTo>
                    <a:pt x="0" y="239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0" y="239"/>
                  </a:lnTo>
                  <a:lnTo>
                    <a:pt x="80" y="120"/>
                  </a:lnTo>
                  <a:lnTo>
                    <a:pt x="159" y="40"/>
                  </a:lnTo>
                  <a:lnTo>
                    <a:pt x="2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5832;p133">
              <a:extLst>
                <a:ext uri="{FF2B5EF4-FFF2-40B4-BE49-F238E27FC236}">
                  <a16:creationId xmlns:a16="http://schemas.microsoft.com/office/drawing/2014/main" id="{4CC288E0-CE70-C485-3F5B-6E6C32AB645C}"/>
                </a:ext>
              </a:extLst>
            </p:cNvPr>
            <p:cNvSpPr/>
            <p:nvPr/>
          </p:nvSpPr>
          <p:spPr>
            <a:xfrm>
              <a:off x="5819325" y="4094500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5833;p133">
              <a:extLst>
                <a:ext uri="{FF2B5EF4-FFF2-40B4-BE49-F238E27FC236}">
                  <a16:creationId xmlns:a16="http://schemas.microsoft.com/office/drawing/2014/main" id="{B0B17868-CFB1-A3C4-9BDF-391DD559BCE3}"/>
                </a:ext>
              </a:extLst>
            </p:cNvPr>
            <p:cNvSpPr/>
            <p:nvPr/>
          </p:nvSpPr>
          <p:spPr>
            <a:xfrm>
              <a:off x="5715950" y="4022925"/>
              <a:ext cx="139175" cy="107375"/>
            </a:xfrm>
            <a:custGeom>
              <a:avLst/>
              <a:gdLst/>
              <a:ahLst/>
              <a:cxnLst/>
              <a:rect l="l" t="t" r="r" b="b"/>
              <a:pathLst>
                <a:path w="5567" h="4295" extrusionOk="0">
                  <a:moveTo>
                    <a:pt x="1034" y="1"/>
                  </a:moveTo>
                  <a:lnTo>
                    <a:pt x="676" y="239"/>
                  </a:lnTo>
                  <a:lnTo>
                    <a:pt x="438" y="478"/>
                  </a:lnTo>
                  <a:lnTo>
                    <a:pt x="199" y="676"/>
                  </a:lnTo>
                  <a:lnTo>
                    <a:pt x="120" y="875"/>
                  </a:lnTo>
                  <a:lnTo>
                    <a:pt x="40" y="1114"/>
                  </a:lnTo>
                  <a:lnTo>
                    <a:pt x="0" y="1313"/>
                  </a:lnTo>
                  <a:lnTo>
                    <a:pt x="0" y="1551"/>
                  </a:lnTo>
                  <a:lnTo>
                    <a:pt x="0" y="1829"/>
                  </a:lnTo>
                  <a:lnTo>
                    <a:pt x="40" y="2068"/>
                  </a:lnTo>
                  <a:lnTo>
                    <a:pt x="159" y="2307"/>
                  </a:lnTo>
                  <a:lnTo>
                    <a:pt x="239" y="2545"/>
                  </a:lnTo>
                  <a:lnTo>
                    <a:pt x="398" y="2704"/>
                  </a:lnTo>
                  <a:lnTo>
                    <a:pt x="517" y="2863"/>
                  </a:lnTo>
                  <a:lnTo>
                    <a:pt x="676" y="2943"/>
                  </a:lnTo>
                  <a:lnTo>
                    <a:pt x="875" y="2983"/>
                  </a:lnTo>
                  <a:lnTo>
                    <a:pt x="1114" y="3022"/>
                  </a:lnTo>
                  <a:lnTo>
                    <a:pt x="1392" y="3142"/>
                  </a:lnTo>
                  <a:lnTo>
                    <a:pt x="1710" y="3340"/>
                  </a:lnTo>
                  <a:lnTo>
                    <a:pt x="2028" y="3579"/>
                  </a:lnTo>
                  <a:lnTo>
                    <a:pt x="2625" y="4016"/>
                  </a:lnTo>
                  <a:lnTo>
                    <a:pt x="2903" y="4175"/>
                  </a:lnTo>
                  <a:lnTo>
                    <a:pt x="3141" y="4255"/>
                  </a:lnTo>
                  <a:lnTo>
                    <a:pt x="3380" y="4295"/>
                  </a:lnTo>
                  <a:lnTo>
                    <a:pt x="3539" y="4255"/>
                  </a:lnTo>
                  <a:lnTo>
                    <a:pt x="3658" y="4215"/>
                  </a:lnTo>
                  <a:lnTo>
                    <a:pt x="3738" y="4136"/>
                  </a:lnTo>
                  <a:lnTo>
                    <a:pt x="3778" y="4056"/>
                  </a:lnTo>
                  <a:lnTo>
                    <a:pt x="3817" y="3738"/>
                  </a:lnTo>
                  <a:lnTo>
                    <a:pt x="3857" y="3301"/>
                  </a:lnTo>
                  <a:lnTo>
                    <a:pt x="3857" y="3102"/>
                  </a:lnTo>
                  <a:lnTo>
                    <a:pt x="3937" y="2983"/>
                  </a:lnTo>
                  <a:lnTo>
                    <a:pt x="4016" y="2903"/>
                  </a:lnTo>
                  <a:lnTo>
                    <a:pt x="4135" y="2863"/>
                  </a:lnTo>
                  <a:lnTo>
                    <a:pt x="4175" y="2863"/>
                  </a:lnTo>
                  <a:lnTo>
                    <a:pt x="4374" y="2903"/>
                  </a:lnTo>
                  <a:lnTo>
                    <a:pt x="4414" y="2903"/>
                  </a:lnTo>
                  <a:lnTo>
                    <a:pt x="4414" y="2943"/>
                  </a:lnTo>
                  <a:lnTo>
                    <a:pt x="5010" y="3102"/>
                  </a:lnTo>
                  <a:lnTo>
                    <a:pt x="5169" y="3102"/>
                  </a:lnTo>
                  <a:lnTo>
                    <a:pt x="5328" y="3062"/>
                  </a:lnTo>
                  <a:lnTo>
                    <a:pt x="5447" y="2943"/>
                  </a:lnTo>
                  <a:lnTo>
                    <a:pt x="5527" y="2784"/>
                  </a:lnTo>
                  <a:lnTo>
                    <a:pt x="5567" y="2585"/>
                  </a:lnTo>
                  <a:lnTo>
                    <a:pt x="5487" y="2664"/>
                  </a:lnTo>
                  <a:lnTo>
                    <a:pt x="5408" y="2704"/>
                  </a:lnTo>
                  <a:lnTo>
                    <a:pt x="5328" y="2744"/>
                  </a:lnTo>
                  <a:lnTo>
                    <a:pt x="5209" y="2784"/>
                  </a:lnTo>
                  <a:lnTo>
                    <a:pt x="4891" y="2704"/>
                  </a:lnTo>
                  <a:lnTo>
                    <a:pt x="4533" y="2625"/>
                  </a:lnTo>
                  <a:lnTo>
                    <a:pt x="4135" y="2505"/>
                  </a:lnTo>
                  <a:lnTo>
                    <a:pt x="3778" y="2466"/>
                  </a:lnTo>
                  <a:lnTo>
                    <a:pt x="3579" y="2466"/>
                  </a:lnTo>
                  <a:lnTo>
                    <a:pt x="3459" y="2545"/>
                  </a:lnTo>
                  <a:lnTo>
                    <a:pt x="3420" y="2664"/>
                  </a:lnTo>
                  <a:lnTo>
                    <a:pt x="3380" y="2823"/>
                  </a:lnTo>
                  <a:lnTo>
                    <a:pt x="3380" y="2983"/>
                  </a:lnTo>
                  <a:lnTo>
                    <a:pt x="3340" y="3142"/>
                  </a:lnTo>
                  <a:lnTo>
                    <a:pt x="3261" y="3261"/>
                  </a:lnTo>
                  <a:lnTo>
                    <a:pt x="3102" y="3420"/>
                  </a:lnTo>
                  <a:lnTo>
                    <a:pt x="3102" y="3579"/>
                  </a:lnTo>
                  <a:lnTo>
                    <a:pt x="3062" y="3579"/>
                  </a:lnTo>
                  <a:lnTo>
                    <a:pt x="2943" y="3460"/>
                  </a:lnTo>
                  <a:lnTo>
                    <a:pt x="2903" y="3460"/>
                  </a:lnTo>
                  <a:lnTo>
                    <a:pt x="2704" y="3420"/>
                  </a:lnTo>
                  <a:lnTo>
                    <a:pt x="2466" y="3301"/>
                  </a:lnTo>
                  <a:lnTo>
                    <a:pt x="2227" y="3181"/>
                  </a:lnTo>
                  <a:lnTo>
                    <a:pt x="1988" y="2983"/>
                  </a:lnTo>
                  <a:lnTo>
                    <a:pt x="1551" y="2545"/>
                  </a:lnTo>
                  <a:lnTo>
                    <a:pt x="1114" y="2148"/>
                  </a:lnTo>
                  <a:lnTo>
                    <a:pt x="716" y="1989"/>
                  </a:lnTo>
                  <a:lnTo>
                    <a:pt x="716" y="1949"/>
                  </a:lnTo>
                  <a:lnTo>
                    <a:pt x="994" y="1989"/>
                  </a:lnTo>
                  <a:lnTo>
                    <a:pt x="994" y="1989"/>
                  </a:lnTo>
                  <a:lnTo>
                    <a:pt x="875" y="1869"/>
                  </a:lnTo>
                  <a:lnTo>
                    <a:pt x="796" y="1670"/>
                  </a:lnTo>
                  <a:lnTo>
                    <a:pt x="796" y="1472"/>
                  </a:lnTo>
                  <a:lnTo>
                    <a:pt x="796" y="1233"/>
                  </a:lnTo>
                  <a:lnTo>
                    <a:pt x="597" y="1273"/>
                  </a:lnTo>
                  <a:lnTo>
                    <a:pt x="597" y="1233"/>
                  </a:lnTo>
                  <a:lnTo>
                    <a:pt x="796" y="1154"/>
                  </a:lnTo>
                  <a:lnTo>
                    <a:pt x="835" y="836"/>
                  </a:lnTo>
                  <a:lnTo>
                    <a:pt x="875" y="517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F7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5834;p133">
              <a:extLst>
                <a:ext uri="{FF2B5EF4-FFF2-40B4-BE49-F238E27FC236}">
                  <a16:creationId xmlns:a16="http://schemas.microsoft.com/office/drawing/2014/main" id="{0D5C2094-19E8-A47B-00FA-0A7CCD3D45EC}"/>
                </a:ext>
              </a:extLst>
            </p:cNvPr>
            <p:cNvSpPr/>
            <p:nvPr/>
          </p:nvSpPr>
          <p:spPr>
            <a:xfrm>
              <a:off x="5715950" y="4022925"/>
              <a:ext cx="139175" cy="107375"/>
            </a:xfrm>
            <a:custGeom>
              <a:avLst/>
              <a:gdLst/>
              <a:ahLst/>
              <a:cxnLst/>
              <a:rect l="l" t="t" r="r" b="b"/>
              <a:pathLst>
                <a:path w="5567" h="4295" fill="none" extrusionOk="0">
                  <a:moveTo>
                    <a:pt x="1034" y="1"/>
                  </a:moveTo>
                  <a:lnTo>
                    <a:pt x="1034" y="1"/>
                  </a:lnTo>
                  <a:lnTo>
                    <a:pt x="676" y="239"/>
                  </a:lnTo>
                  <a:lnTo>
                    <a:pt x="438" y="478"/>
                  </a:lnTo>
                  <a:lnTo>
                    <a:pt x="199" y="676"/>
                  </a:lnTo>
                  <a:lnTo>
                    <a:pt x="199" y="676"/>
                  </a:lnTo>
                  <a:lnTo>
                    <a:pt x="199" y="676"/>
                  </a:lnTo>
                  <a:lnTo>
                    <a:pt x="120" y="875"/>
                  </a:lnTo>
                  <a:lnTo>
                    <a:pt x="40" y="1114"/>
                  </a:lnTo>
                  <a:lnTo>
                    <a:pt x="0" y="131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829"/>
                  </a:lnTo>
                  <a:lnTo>
                    <a:pt x="40" y="2068"/>
                  </a:lnTo>
                  <a:lnTo>
                    <a:pt x="159" y="2307"/>
                  </a:lnTo>
                  <a:lnTo>
                    <a:pt x="239" y="2545"/>
                  </a:lnTo>
                  <a:lnTo>
                    <a:pt x="398" y="2704"/>
                  </a:lnTo>
                  <a:lnTo>
                    <a:pt x="517" y="2863"/>
                  </a:lnTo>
                  <a:lnTo>
                    <a:pt x="676" y="2943"/>
                  </a:lnTo>
                  <a:lnTo>
                    <a:pt x="875" y="2983"/>
                  </a:lnTo>
                  <a:lnTo>
                    <a:pt x="875" y="2983"/>
                  </a:lnTo>
                  <a:lnTo>
                    <a:pt x="1114" y="3022"/>
                  </a:lnTo>
                  <a:lnTo>
                    <a:pt x="1392" y="3142"/>
                  </a:lnTo>
                  <a:lnTo>
                    <a:pt x="1710" y="3340"/>
                  </a:lnTo>
                  <a:lnTo>
                    <a:pt x="2028" y="3579"/>
                  </a:lnTo>
                  <a:lnTo>
                    <a:pt x="2625" y="4016"/>
                  </a:lnTo>
                  <a:lnTo>
                    <a:pt x="2903" y="4175"/>
                  </a:lnTo>
                  <a:lnTo>
                    <a:pt x="3141" y="4255"/>
                  </a:lnTo>
                  <a:lnTo>
                    <a:pt x="3141" y="425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380" y="4295"/>
                  </a:lnTo>
                  <a:lnTo>
                    <a:pt x="3539" y="4255"/>
                  </a:lnTo>
                  <a:lnTo>
                    <a:pt x="3658" y="4215"/>
                  </a:lnTo>
                  <a:lnTo>
                    <a:pt x="3738" y="4136"/>
                  </a:lnTo>
                  <a:lnTo>
                    <a:pt x="3778" y="4056"/>
                  </a:lnTo>
                  <a:lnTo>
                    <a:pt x="3817" y="3738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301"/>
                  </a:lnTo>
                  <a:lnTo>
                    <a:pt x="3857" y="3102"/>
                  </a:lnTo>
                  <a:lnTo>
                    <a:pt x="3937" y="2983"/>
                  </a:lnTo>
                  <a:lnTo>
                    <a:pt x="4016" y="290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35" y="2863"/>
                  </a:lnTo>
                  <a:lnTo>
                    <a:pt x="4175" y="2863"/>
                  </a:lnTo>
                  <a:lnTo>
                    <a:pt x="4175" y="286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37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0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4414" y="2943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10" y="3102"/>
                  </a:lnTo>
                  <a:lnTo>
                    <a:pt x="5050" y="3102"/>
                  </a:lnTo>
                  <a:lnTo>
                    <a:pt x="5050" y="3102"/>
                  </a:lnTo>
                  <a:lnTo>
                    <a:pt x="5169" y="3102"/>
                  </a:lnTo>
                  <a:lnTo>
                    <a:pt x="5169" y="3102"/>
                  </a:lnTo>
                  <a:lnTo>
                    <a:pt x="5328" y="3062"/>
                  </a:lnTo>
                  <a:lnTo>
                    <a:pt x="5447" y="2943"/>
                  </a:lnTo>
                  <a:lnTo>
                    <a:pt x="5527" y="2784"/>
                  </a:lnTo>
                  <a:lnTo>
                    <a:pt x="5567" y="2585"/>
                  </a:lnTo>
                  <a:lnTo>
                    <a:pt x="5567" y="2585"/>
                  </a:lnTo>
                  <a:lnTo>
                    <a:pt x="5487" y="2664"/>
                  </a:lnTo>
                  <a:lnTo>
                    <a:pt x="5408" y="2704"/>
                  </a:lnTo>
                  <a:lnTo>
                    <a:pt x="5328" y="2744"/>
                  </a:lnTo>
                  <a:lnTo>
                    <a:pt x="5209" y="2784"/>
                  </a:lnTo>
                  <a:lnTo>
                    <a:pt x="5209" y="2784"/>
                  </a:lnTo>
                  <a:lnTo>
                    <a:pt x="4891" y="2704"/>
                  </a:lnTo>
                  <a:lnTo>
                    <a:pt x="4533" y="2625"/>
                  </a:lnTo>
                  <a:lnTo>
                    <a:pt x="4135" y="2505"/>
                  </a:lnTo>
                  <a:lnTo>
                    <a:pt x="3778" y="2466"/>
                  </a:lnTo>
                  <a:lnTo>
                    <a:pt x="3778" y="2466"/>
                  </a:lnTo>
                  <a:lnTo>
                    <a:pt x="3738" y="2466"/>
                  </a:lnTo>
                  <a:lnTo>
                    <a:pt x="3738" y="2466"/>
                  </a:lnTo>
                  <a:lnTo>
                    <a:pt x="3579" y="2466"/>
                  </a:lnTo>
                  <a:lnTo>
                    <a:pt x="3459" y="2545"/>
                  </a:lnTo>
                  <a:lnTo>
                    <a:pt x="3420" y="2664"/>
                  </a:lnTo>
                  <a:lnTo>
                    <a:pt x="3380" y="2823"/>
                  </a:lnTo>
                  <a:lnTo>
                    <a:pt x="3380" y="2983"/>
                  </a:lnTo>
                  <a:lnTo>
                    <a:pt x="3340" y="3142"/>
                  </a:lnTo>
                  <a:lnTo>
                    <a:pt x="3261" y="3261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420"/>
                  </a:lnTo>
                  <a:lnTo>
                    <a:pt x="3102" y="3579"/>
                  </a:lnTo>
                  <a:lnTo>
                    <a:pt x="3102" y="3579"/>
                  </a:lnTo>
                  <a:lnTo>
                    <a:pt x="3062" y="3579"/>
                  </a:lnTo>
                  <a:lnTo>
                    <a:pt x="3062" y="3579"/>
                  </a:lnTo>
                  <a:lnTo>
                    <a:pt x="2943" y="3460"/>
                  </a:lnTo>
                  <a:lnTo>
                    <a:pt x="2943" y="3460"/>
                  </a:lnTo>
                  <a:lnTo>
                    <a:pt x="2903" y="3460"/>
                  </a:lnTo>
                  <a:lnTo>
                    <a:pt x="2903" y="3460"/>
                  </a:lnTo>
                  <a:lnTo>
                    <a:pt x="2704" y="3420"/>
                  </a:lnTo>
                  <a:lnTo>
                    <a:pt x="2466" y="3301"/>
                  </a:lnTo>
                  <a:lnTo>
                    <a:pt x="2227" y="3181"/>
                  </a:lnTo>
                  <a:lnTo>
                    <a:pt x="1988" y="2983"/>
                  </a:lnTo>
                  <a:lnTo>
                    <a:pt x="1551" y="2545"/>
                  </a:lnTo>
                  <a:lnTo>
                    <a:pt x="1114" y="2148"/>
                  </a:lnTo>
                  <a:lnTo>
                    <a:pt x="1114" y="2148"/>
                  </a:lnTo>
                  <a:lnTo>
                    <a:pt x="716" y="1989"/>
                  </a:lnTo>
                  <a:lnTo>
                    <a:pt x="716" y="1989"/>
                  </a:lnTo>
                  <a:lnTo>
                    <a:pt x="716" y="1949"/>
                  </a:lnTo>
                  <a:lnTo>
                    <a:pt x="716" y="1949"/>
                  </a:lnTo>
                  <a:lnTo>
                    <a:pt x="994" y="1989"/>
                  </a:lnTo>
                  <a:lnTo>
                    <a:pt x="994" y="1989"/>
                  </a:lnTo>
                  <a:lnTo>
                    <a:pt x="875" y="1869"/>
                  </a:lnTo>
                  <a:lnTo>
                    <a:pt x="796" y="1670"/>
                  </a:lnTo>
                  <a:lnTo>
                    <a:pt x="796" y="1472"/>
                  </a:lnTo>
                  <a:lnTo>
                    <a:pt x="796" y="1233"/>
                  </a:lnTo>
                  <a:lnTo>
                    <a:pt x="796" y="1233"/>
                  </a:lnTo>
                  <a:lnTo>
                    <a:pt x="597" y="1273"/>
                  </a:lnTo>
                  <a:lnTo>
                    <a:pt x="597" y="1233"/>
                  </a:lnTo>
                  <a:lnTo>
                    <a:pt x="597" y="1233"/>
                  </a:lnTo>
                  <a:lnTo>
                    <a:pt x="597" y="1233"/>
                  </a:lnTo>
                  <a:lnTo>
                    <a:pt x="796" y="1154"/>
                  </a:lnTo>
                  <a:lnTo>
                    <a:pt x="796" y="1154"/>
                  </a:lnTo>
                  <a:lnTo>
                    <a:pt x="835" y="836"/>
                  </a:lnTo>
                  <a:lnTo>
                    <a:pt x="875" y="517"/>
                  </a:lnTo>
                  <a:lnTo>
                    <a:pt x="10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5835;p133">
              <a:extLst>
                <a:ext uri="{FF2B5EF4-FFF2-40B4-BE49-F238E27FC236}">
                  <a16:creationId xmlns:a16="http://schemas.microsoft.com/office/drawing/2014/main" id="{0138E4A5-02B4-F1CC-7289-80976061BD3F}"/>
                </a:ext>
              </a:extLst>
            </p:cNvPr>
            <p:cNvSpPr/>
            <p:nvPr/>
          </p:nvSpPr>
          <p:spPr>
            <a:xfrm>
              <a:off x="5733850" y="4071625"/>
              <a:ext cx="59650" cy="40775"/>
            </a:xfrm>
            <a:custGeom>
              <a:avLst/>
              <a:gdLst/>
              <a:ahLst/>
              <a:cxnLst/>
              <a:rect l="l" t="t" r="r" b="b"/>
              <a:pathLst>
                <a:path w="2386" h="1631" extrusionOk="0">
                  <a:moveTo>
                    <a:pt x="0" y="1"/>
                  </a:moveTo>
                  <a:lnTo>
                    <a:pt x="0" y="41"/>
                  </a:lnTo>
                  <a:lnTo>
                    <a:pt x="398" y="200"/>
                  </a:lnTo>
                  <a:lnTo>
                    <a:pt x="278" y="41"/>
                  </a:lnTo>
                  <a:lnTo>
                    <a:pt x="0" y="1"/>
                  </a:lnTo>
                  <a:close/>
                  <a:moveTo>
                    <a:pt x="2386" y="1472"/>
                  </a:moveTo>
                  <a:lnTo>
                    <a:pt x="2227" y="1512"/>
                  </a:lnTo>
                  <a:lnTo>
                    <a:pt x="2346" y="1631"/>
                  </a:lnTo>
                  <a:lnTo>
                    <a:pt x="2386" y="1631"/>
                  </a:lnTo>
                  <a:lnTo>
                    <a:pt x="2386" y="1472"/>
                  </a:lnTo>
                  <a:close/>
                </a:path>
              </a:pathLst>
            </a:custGeom>
            <a:solidFill>
              <a:srgbClr val="F15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5836;p133">
              <a:extLst>
                <a:ext uri="{FF2B5EF4-FFF2-40B4-BE49-F238E27FC236}">
                  <a16:creationId xmlns:a16="http://schemas.microsoft.com/office/drawing/2014/main" id="{247A9A67-386E-5229-3266-0B426AE579C9}"/>
                </a:ext>
              </a:extLst>
            </p:cNvPr>
            <p:cNvSpPr/>
            <p:nvPr/>
          </p:nvSpPr>
          <p:spPr>
            <a:xfrm>
              <a:off x="5789500" y="4108400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fill="none" extrusionOk="0">
                  <a:moveTo>
                    <a:pt x="160" y="1"/>
                  </a:moveTo>
                  <a:lnTo>
                    <a:pt x="160" y="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20" y="160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1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5837;p133">
              <a:extLst>
                <a:ext uri="{FF2B5EF4-FFF2-40B4-BE49-F238E27FC236}">
                  <a16:creationId xmlns:a16="http://schemas.microsoft.com/office/drawing/2014/main" id="{C639CADC-2CF7-AB5A-DCDA-24666CA4B989}"/>
                </a:ext>
              </a:extLst>
            </p:cNvPr>
            <p:cNvSpPr/>
            <p:nvPr/>
          </p:nvSpPr>
          <p:spPr>
            <a:xfrm>
              <a:off x="5733850" y="4071625"/>
              <a:ext cx="9950" cy="5000"/>
            </a:xfrm>
            <a:custGeom>
              <a:avLst/>
              <a:gdLst/>
              <a:ahLst/>
              <a:cxnLst/>
              <a:rect l="l" t="t" r="r" b="b"/>
              <a:pathLst>
                <a:path w="398" h="200" fill="none" extrusionOk="0">
                  <a:moveTo>
                    <a:pt x="0" y="1"/>
                  </a:move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98" y="200"/>
                  </a:lnTo>
                  <a:lnTo>
                    <a:pt x="398" y="200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278" y="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5838;p133">
              <a:extLst>
                <a:ext uri="{FF2B5EF4-FFF2-40B4-BE49-F238E27FC236}">
                  <a16:creationId xmlns:a16="http://schemas.microsoft.com/office/drawing/2014/main" id="{8E58130A-01CB-C96B-8B84-194BC2E2C504}"/>
                </a:ext>
              </a:extLst>
            </p:cNvPr>
            <p:cNvSpPr/>
            <p:nvPr/>
          </p:nvSpPr>
          <p:spPr>
            <a:xfrm>
              <a:off x="5730850" y="4051750"/>
              <a:ext cx="5000" cy="3000"/>
            </a:xfrm>
            <a:custGeom>
              <a:avLst/>
              <a:gdLst/>
              <a:ahLst/>
              <a:cxnLst/>
              <a:rect l="l" t="t" r="r" b="b"/>
              <a:pathLst>
                <a:path w="200" h="120" extrusionOk="0">
                  <a:moveTo>
                    <a:pt x="200" y="1"/>
                  </a:moveTo>
                  <a:lnTo>
                    <a:pt x="1" y="80"/>
                  </a:lnTo>
                  <a:lnTo>
                    <a:pt x="1" y="120"/>
                  </a:lnTo>
                  <a:lnTo>
                    <a:pt x="200" y="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15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5839;p133">
              <a:extLst>
                <a:ext uri="{FF2B5EF4-FFF2-40B4-BE49-F238E27FC236}">
                  <a16:creationId xmlns:a16="http://schemas.microsoft.com/office/drawing/2014/main" id="{BD701AA7-420F-C99C-CE42-F68FDF124C63}"/>
                </a:ext>
              </a:extLst>
            </p:cNvPr>
            <p:cNvSpPr/>
            <p:nvPr/>
          </p:nvSpPr>
          <p:spPr>
            <a:xfrm>
              <a:off x="5730850" y="4051750"/>
              <a:ext cx="5000" cy="3000"/>
            </a:xfrm>
            <a:custGeom>
              <a:avLst/>
              <a:gdLst/>
              <a:ahLst/>
              <a:cxnLst/>
              <a:rect l="l" t="t" r="r" b="b"/>
              <a:pathLst>
                <a:path w="200" h="120" fill="none" extrusionOk="0">
                  <a:moveTo>
                    <a:pt x="200" y="1"/>
                  </a:moveTo>
                  <a:lnTo>
                    <a:pt x="200" y="1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5840;p133">
              <a:extLst>
                <a:ext uri="{FF2B5EF4-FFF2-40B4-BE49-F238E27FC236}">
                  <a16:creationId xmlns:a16="http://schemas.microsoft.com/office/drawing/2014/main" id="{E4DB3C05-236D-BD5A-C230-BA0D0521E4A1}"/>
                </a:ext>
              </a:extLst>
            </p:cNvPr>
            <p:cNvSpPr/>
            <p:nvPr/>
          </p:nvSpPr>
          <p:spPr>
            <a:xfrm>
              <a:off x="5767625" y="3881775"/>
              <a:ext cx="16925" cy="51725"/>
            </a:xfrm>
            <a:custGeom>
              <a:avLst/>
              <a:gdLst/>
              <a:ahLst/>
              <a:cxnLst/>
              <a:rect l="l" t="t" r="r" b="b"/>
              <a:pathLst>
                <a:path w="677" h="2069" extrusionOk="0">
                  <a:moveTo>
                    <a:pt x="677" y="1"/>
                  </a:move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478"/>
                  </a:lnTo>
                  <a:lnTo>
                    <a:pt x="597" y="836"/>
                  </a:lnTo>
                  <a:lnTo>
                    <a:pt x="438" y="1074"/>
                  </a:lnTo>
                  <a:lnTo>
                    <a:pt x="319" y="1273"/>
                  </a:lnTo>
                  <a:lnTo>
                    <a:pt x="160" y="1432"/>
                  </a:lnTo>
                  <a:lnTo>
                    <a:pt x="80" y="1591"/>
                  </a:lnTo>
                  <a:lnTo>
                    <a:pt x="1" y="1790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1" y="1790"/>
                  </a:lnTo>
                  <a:lnTo>
                    <a:pt x="80" y="1591"/>
                  </a:lnTo>
                  <a:lnTo>
                    <a:pt x="160" y="1432"/>
                  </a:lnTo>
                  <a:lnTo>
                    <a:pt x="319" y="1273"/>
                  </a:lnTo>
                  <a:lnTo>
                    <a:pt x="438" y="1074"/>
                  </a:lnTo>
                  <a:lnTo>
                    <a:pt x="597" y="836"/>
                  </a:lnTo>
                  <a:lnTo>
                    <a:pt x="677" y="478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EE5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5841;p133">
              <a:extLst>
                <a:ext uri="{FF2B5EF4-FFF2-40B4-BE49-F238E27FC236}">
                  <a16:creationId xmlns:a16="http://schemas.microsoft.com/office/drawing/2014/main" id="{1E3C851C-20C0-C4E0-A6AB-9808BA470B7C}"/>
                </a:ext>
              </a:extLst>
            </p:cNvPr>
            <p:cNvSpPr/>
            <p:nvPr/>
          </p:nvSpPr>
          <p:spPr>
            <a:xfrm>
              <a:off x="5767625" y="3881775"/>
              <a:ext cx="16925" cy="51725"/>
            </a:xfrm>
            <a:custGeom>
              <a:avLst/>
              <a:gdLst/>
              <a:ahLst/>
              <a:cxnLst/>
              <a:rect l="l" t="t" r="r" b="b"/>
              <a:pathLst>
                <a:path w="677" h="2069" fill="none" extrusionOk="0">
                  <a:moveTo>
                    <a:pt x="677" y="1"/>
                  </a:move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478"/>
                  </a:lnTo>
                  <a:lnTo>
                    <a:pt x="597" y="836"/>
                  </a:lnTo>
                  <a:lnTo>
                    <a:pt x="438" y="1074"/>
                  </a:lnTo>
                  <a:lnTo>
                    <a:pt x="319" y="1273"/>
                  </a:lnTo>
                  <a:lnTo>
                    <a:pt x="160" y="1432"/>
                  </a:lnTo>
                  <a:lnTo>
                    <a:pt x="80" y="1591"/>
                  </a:lnTo>
                  <a:lnTo>
                    <a:pt x="1" y="1790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41" y="2068"/>
                  </a:lnTo>
                  <a:lnTo>
                    <a:pt x="1" y="1790"/>
                  </a:lnTo>
                  <a:lnTo>
                    <a:pt x="80" y="1591"/>
                  </a:lnTo>
                  <a:lnTo>
                    <a:pt x="160" y="1432"/>
                  </a:lnTo>
                  <a:lnTo>
                    <a:pt x="319" y="1273"/>
                  </a:lnTo>
                  <a:lnTo>
                    <a:pt x="438" y="1074"/>
                  </a:lnTo>
                  <a:lnTo>
                    <a:pt x="597" y="836"/>
                  </a:lnTo>
                  <a:lnTo>
                    <a:pt x="677" y="478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6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5842;p133">
              <a:extLst>
                <a:ext uri="{FF2B5EF4-FFF2-40B4-BE49-F238E27FC236}">
                  <a16:creationId xmlns:a16="http://schemas.microsoft.com/office/drawing/2014/main" id="{3BF8FBEC-A2BC-671C-F0E3-1558B8CEB391}"/>
                </a:ext>
              </a:extLst>
            </p:cNvPr>
            <p:cNvSpPr/>
            <p:nvPr/>
          </p:nvSpPr>
          <p:spPr>
            <a:xfrm>
              <a:off x="5669225" y="3991125"/>
              <a:ext cx="58675" cy="18900"/>
            </a:xfrm>
            <a:custGeom>
              <a:avLst/>
              <a:gdLst/>
              <a:ahLst/>
              <a:cxnLst/>
              <a:rect l="l" t="t" r="r" b="b"/>
              <a:pathLst>
                <a:path w="2347" h="756" extrusionOk="0">
                  <a:moveTo>
                    <a:pt x="1313" y="756"/>
                  </a:move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313" y="756"/>
                  </a:lnTo>
                  <a:close/>
                  <a:moveTo>
                    <a:pt x="1" y="120"/>
                  </a:move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close/>
                  <a:moveTo>
                    <a:pt x="1" y="80"/>
                  </a:move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8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lnTo>
                    <a:pt x="2267" y="159"/>
                  </a:lnTo>
                  <a:lnTo>
                    <a:pt x="2148" y="318"/>
                  </a:lnTo>
                  <a:lnTo>
                    <a:pt x="2068" y="438"/>
                  </a:lnTo>
                  <a:lnTo>
                    <a:pt x="1909" y="557"/>
                  </a:lnTo>
                  <a:lnTo>
                    <a:pt x="1790" y="636"/>
                  </a:lnTo>
                  <a:lnTo>
                    <a:pt x="1631" y="716"/>
                  </a:lnTo>
                  <a:lnTo>
                    <a:pt x="1472" y="756"/>
                  </a:lnTo>
                  <a:lnTo>
                    <a:pt x="1313" y="756"/>
                  </a:lnTo>
                  <a:lnTo>
                    <a:pt x="1313" y="756"/>
                  </a:lnTo>
                  <a:lnTo>
                    <a:pt x="1472" y="756"/>
                  </a:lnTo>
                  <a:lnTo>
                    <a:pt x="1631" y="716"/>
                  </a:lnTo>
                  <a:lnTo>
                    <a:pt x="1790" y="636"/>
                  </a:lnTo>
                  <a:lnTo>
                    <a:pt x="1909" y="557"/>
                  </a:lnTo>
                  <a:lnTo>
                    <a:pt x="2068" y="438"/>
                  </a:lnTo>
                  <a:lnTo>
                    <a:pt x="2148" y="318"/>
                  </a:lnTo>
                  <a:lnTo>
                    <a:pt x="2267" y="159"/>
                  </a:lnTo>
                  <a:lnTo>
                    <a:pt x="2347" y="0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5843;p133">
              <a:extLst>
                <a:ext uri="{FF2B5EF4-FFF2-40B4-BE49-F238E27FC236}">
                  <a16:creationId xmlns:a16="http://schemas.microsoft.com/office/drawing/2014/main" id="{A8524397-DD61-E78F-7AB5-6E4B4193CD8B}"/>
                </a:ext>
              </a:extLst>
            </p:cNvPr>
            <p:cNvSpPr/>
            <p:nvPr/>
          </p:nvSpPr>
          <p:spPr>
            <a:xfrm>
              <a:off x="5702025" y="4010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5844;p133">
              <a:extLst>
                <a:ext uri="{FF2B5EF4-FFF2-40B4-BE49-F238E27FC236}">
                  <a16:creationId xmlns:a16="http://schemas.microsoft.com/office/drawing/2014/main" id="{FF208DE4-3370-8DD9-D971-A373ADC1AD66}"/>
                </a:ext>
              </a:extLst>
            </p:cNvPr>
            <p:cNvSpPr/>
            <p:nvPr/>
          </p:nvSpPr>
          <p:spPr>
            <a:xfrm>
              <a:off x="5669225" y="3994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5845;p133">
              <a:extLst>
                <a:ext uri="{FF2B5EF4-FFF2-40B4-BE49-F238E27FC236}">
                  <a16:creationId xmlns:a16="http://schemas.microsoft.com/office/drawing/2014/main" id="{1F1B9221-CBB0-9C6A-0D8D-3AAF8A861C58}"/>
                </a:ext>
              </a:extLst>
            </p:cNvPr>
            <p:cNvSpPr/>
            <p:nvPr/>
          </p:nvSpPr>
          <p:spPr>
            <a:xfrm>
              <a:off x="5669225" y="399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5846;p133">
              <a:extLst>
                <a:ext uri="{FF2B5EF4-FFF2-40B4-BE49-F238E27FC236}">
                  <a16:creationId xmlns:a16="http://schemas.microsoft.com/office/drawing/2014/main" id="{737F74F6-5C65-BF56-9FBF-BC9C86C7955D}"/>
                </a:ext>
              </a:extLst>
            </p:cNvPr>
            <p:cNvSpPr/>
            <p:nvPr/>
          </p:nvSpPr>
          <p:spPr>
            <a:xfrm>
              <a:off x="5702025" y="3991125"/>
              <a:ext cx="25875" cy="18900"/>
            </a:xfrm>
            <a:custGeom>
              <a:avLst/>
              <a:gdLst/>
              <a:ahLst/>
              <a:cxnLst/>
              <a:rect l="l" t="t" r="r" b="b"/>
              <a:pathLst>
                <a:path w="1035" h="756" fill="none" extrusionOk="0">
                  <a:moveTo>
                    <a:pt x="1035" y="0"/>
                  </a:moveTo>
                  <a:lnTo>
                    <a:pt x="1035" y="0"/>
                  </a:lnTo>
                  <a:lnTo>
                    <a:pt x="955" y="159"/>
                  </a:lnTo>
                  <a:lnTo>
                    <a:pt x="836" y="318"/>
                  </a:lnTo>
                  <a:lnTo>
                    <a:pt x="756" y="438"/>
                  </a:lnTo>
                  <a:lnTo>
                    <a:pt x="597" y="557"/>
                  </a:lnTo>
                  <a:lnTo>
                    <a:pt x="478" y="636"/>
                  </a:lnTo>
                  <a:lnTo>
                    <a:pt x="319" y="716"/>
                  </a:lnTo>
                  <a:lnTo>
                    <a:pt x="160" y="756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60" y="756"/>
                  </a:lnTo>
                  <a:lnTo>
                    <a:pt x="319" y="716"/>
                  </a:lnTo>
                  <a:lnTo>
                    <a:pt x="478" y="636"/>
                  </a:lnTo>
                  <a:lnTo>
                    <a:pt x="597" y="557"/>
                  </a:lnTo>
                  <a:lnTo>
                    <a:pt x="756" y="438"/>
                  </a:lnTo>
                  <a:lnTo>
                    <a:pt x="836" y="318"/>
                  </a:lnTo>
                  <a:lnTo>
                    <a:pt x="955" y="159"/>
                  </a:lnTo>
                  <a:lnTo>
                    <a:pt x="10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5847;p133">
              <a:extLst>
                <a:ext uri="{FF2B5EF4-FFF2-40B4-BE49-F238E27FC236}">
                  <a16:creationId xmlns:a16="http://schemas.microsoft.com/office/drawing/2014/main" id="{E5F1558D-45E6-FD30-543B-9F33E69ABB5E}"/>
                </a:ext>
              </a:extLst>
            </p:cNvPr>
            <p:cNvSpPr/>
            <p:nvPr/>
          </p:nvSpPr>
          <p:spPr>
            <a:xfrm>
              <a:off x="5632450" y="3868850"/>
              <a:ext cx="152100" cy="141175"/>
            </a:xfrm>
            <a:custGeom>
              <a:avLst/>
              <a:gdLst/>
              <a:ahLst/>
              <a:cxnLst/>
              <a:rect l="l" t="t" r="r" b="b"/>
              <a:pathLst>
                <a:path w="6084" h="5647" extrusionOk="0">
                  <a:moveTo>
                    <a:pt x="279" y="1"/>
                  </a:moveTo>
                  <a:lnTo>
                    <a:pt x="120" y="279"/>
                  </a:lnTo>
                  <a:lnTo>
                    <a:pt x="1" y="677"/>
                  </a:lnTo>
                  <a:lnTo>
                    <a:pt x="1" y="1074"/>
                  </a:lnTo>
                  <a:lnTo>
                    <a:pt x="40" y="1591"/>
                  </a:lnTo>
                  <a:lnTo>
                    <a:pt x="120" y="2108"/>
                  </a:lnTo>
                  <a:lnTo>
                    <a:pt x="239" y="2625"/>
                  </a:lnTo>
                  <a:lnTo>
                    <a:pt x="438" y="3182"/>
                  </a:lnTo>
                  <a:lnTo>
                    <a:pt x="637" y="3699"/>
                  </a:lnTo>
                  <a:lnTo>
                    <a:pt x="915" y="4176"/>
                  </a:lnTo>
                  <a:lnTo>
                    <a:pt x="1154" y="4573"/>
                  </a:lnTo>
                  <a:lnTo>
                    <a:pt x="1432" y="4931"/>
                  </a:lnTo>
                  <a:lnTo>
                    <a:pt x="1472" y="4971"/>
                  </a:lnTo>
                  <a:lnTo>
                    <a:pt x="1472" y="5011"/>
                  </a:lnTo>
                  <a:lnTo>
                    <a:pt x="1830" y="5289"/>
                  </a:lnTo>
                  <a:lnTo>
                    <a:pt x="2148" y="5488"/>
                  </a:lnTo>
                  <a:lnTo>
                    <a:pt x="2466" y="5607"/>
                  </a:lnTo>
                  <a:lnTo>
                    <a:pt x="2784" y="5647"/>
                  </a:lnTo>
                  <a:lnTo>
                    <a:pt x="2943" y="5647"/>
                  </a:lnTo>
                  <a:lnTo>
                    <a:pt x="3102" y="5607"/>
                  </a:lnTo>
                  <a:lnTo>
                    <a:pt x="3261" y="5527"/>
                  </a:lnTo>
                  <a:lnTo>
                    <a:pt x="3380" y="5448"/>
                  </a:lnTo>
                  <a:lnTo>
                    <a:pt x="3539" y="5329"/>
                  </a:lnTo>
                  <a:lnTo>
                    <a:pt x="3619" y="5209"/>
                  </a:lnTo>
                  <a:lnTo>
                    <a:pt x="3738" y="5050"/>
                  </a:lnTo>
                  <a:lnTo>
                    <a:pt x="3818" y="4891"/>
                  </a:lnTo>
                  <a:lnTo>
                    <a:pt x="3977" y="4335"/>
                  </a:lnTo>
                  <a:lnTo>
                    <a:pt x="4056" y="4176"/>
                  </a:lnTo>
                  <a:lnTo>
                    <a:pt x="4136" y="4096"/>
                  </a:lnTo>
                  <a:lnTo>
                    <a:pt x="4255" y="4017"/>
                  </a:lnTo>
                  <a:lnTo>
                    <a:pt x="4414" y="3977"/>
                  </a:lnTo>
                  <a:lnTo>
                    <a:pt x="4851" y="3858"/>
                  </a:lnTo>
                  <a:lnTo>
                    <a:pt x="5090" y="3778"/>
                  </a:lnTo>
                  <a:lnTo>
                    <a:pt x="5289" y="3699"/>
                  </a:lnTo>
                  <a:lnTo>
                    <a:pt x="5448" y="3579"/>
                  </a:lnTo>
                  <a:lnTo>
                    <a:pt x="5527" y="3460"/>
                  </a:lnTo>
                  <a:lnTo>
                    <a:pt x="5527" y="3301"/>
                  </a:lnTo>
                  <a:lnTo>
                    <a:pt x="5527" y="3102"/>
                  </a:lnTo>
                  <a:lnTo>
                    <a:pt x="5448" y="2585"/>
                  </a:lnTo>
                  <a:lnTo>
                    <a:pt x="5408" y="2307"/>
                  </a:lnTo>
                  <a:lnTo>
                    <a:pt x="5487" y="2108"/>
                  </a:lnTo>
                  <a:lnTo>
                    <a:pt x="5567" y="1949"/>
                  </a:lnTo>
                  <a:lnTo>
                    <a:pt x="5726" y="1790"/>
                  </a:lnTo>
                  <a:lnTo>
                    <a:pt x="5845" y="1591"/>
                  </a:lnTo>
                  <a:lnTo>
                    <a:pt x="6004" y="1353"/>
                  </a:lnTo>
                  <a:lnTo>
                    <a:pt x="6084" y="995"/>
                  </a:lnTo>
                  <a:lnTo>
                    <a:pt x="6084" y="518"/>
                  </a:lnTo>
                  <a:lnTo>
                    <a:pt x="6084" y="359"/>
                  </a:lnTo>
                  <a:lnTo>
                    <a:pt x="6044" y="239"/>
                  </a:lnTo>
                  <a:lnTo>
                    <a:pt x="5965" y="518"/>
                  </a:lnTo>
                  <a:lnTo>
                    <a:pt x="5845" y="796"/>
                  </a:lnTo>
                  <a:lnTo>
                    <a:pt x="5726" y="995"/>
                  </a:lnTo>
                  <a:lnTo>
                    <a:pt x="5607" y="1154"/>
                  </a:lnTo>
                  <a:lnTo>
                    <a:pt x="5448" y="1313"/>
                  </a:lnTo>
                  <a:lnTo>
                    <a:pt x="5249" y="1472"/>
                  </a:lnTo>
                  <a:lnTo>
                    <a:pt x="5050" y="1591"/>
                  </a:lnTo>
                  <a:lnTo>
                    <a:pt x="4931" y="1750"/>
                  </a:lnTo>
                  <a:lnTo>
                    <a:pt x="4851" y="1870"/>
                  </a:lnTo>
                  <a:lnTo>
                    <a:pt x="4851" y="1989"/>
                  </a:lnTo>
                  <a:lnTo>
                    <a:pt x="4812" y="2347"/>
                  </a:lnTo>
                  <a:lnTo>
                    <a:pt x="4772" y="2784"/>
                  </a:lnTo>
                  <a:lnTo>
                    <a:pt x="4732" y="2864"/>
                  </a:lnTo>
                  <a:lnTo>
                    <a:pt x="4772" y="2903"/>
                  </a:lnTo>
                  <a:lnTo>
                    <a:pt x="4772" y="2943"/>
                  </a:lnTo>
                  <a:lnTo>
                    <a:pt x="4692" y="2943"/>
                  </a:lnTo>
                  <a:lnTo>
                    <a:pt x="4613" y="3023"/>
                  </a:lnTo>
                  <a:lnTo>
                    <a:pt x="4454" y="3062"/>
                  </a:lnTo>
                  <a:lnTo>
                    <a:pt x="4334" y="3062"/>
                  </a:lnTo>
                  <a:lnTo>
                    <a:pt x="4175" y="3023"/>
                  </a:lnTo>
                  <a:lnTo>
                    <a:pt x="4016" y="3062"/>
                  </a:lnTo>
                  <a:lnTo>
                    <a:pt x="3857" y="3142"/>
                  </a:lnTo>
                  <a:lnTo>
                    <a:pt x="3698" y="3301"/>
                  </a:lnTo>
                  <a:lnTo>
                    <a:pt x="3539" y="3539"/>
                  </a:lnTo>
                  <a:lnTo>
                    <a:pt x="3340" y="3977"/>
                  </a:lnTo>
                  <a:lnTo>
                    <a:pt x="3102" y="4255"/>
                  </a:lnTo>
                  <a:lnTo>
                    <a:pt x="2903" y="4414"/>
                  </a:lnTo>
                  <a:lnTo>
                    <a:pt x="2665" y="4494"/>
                  </a:lnTo>
                  <a:lnTo>
                    <a:pt x="2824" y="4692"/>
                  </a:lnTo>
                  <a:lnTo>
                    <a:pt x="2824" y="4732"/>
                  </a:lnTo>
                  <a:lnTo>
                    <a:pt x="2625" y="4653"/>
                  </a:lnTo>
                  <a:lnTo>
                    <a:pt x="2426" y="4573"/>
                  </a:lnTo>
                  <a:lnTo>
                    <a:pt x="2148" y="4335"/>
                  </a:lnTo>
                  <a:lnTo>
                    <a:pt x="2108" y="4335"/>
                  </a:lnTo>
                  <a:lnTo>
                    <a:pt x="1869" y="4096"/>
                  </a:lnTo>
                  <a:lnTo>
                    <a:pt x="1671" y="3858"/>
                  </a:lnTo>
                  <a:lnTo>
                    <a:pt x="1273" y="3301"/>
                  </a:lnTo>
                  <a:lnTo>
                    <a:pt x="995" y="2705"/>
                  </a:lnTo>
                  <a:lnTo>
                    <a:pt x="756" y="2108"/>
                  </a:lnTo>
                  <a:lnTo>
                    <a:pt x="557" y="1512"/>
                  </a:lnTo>
                  <a:lnTo>
                    <a:pt x="438" y="91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CE2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5848;p133">
              <a:extLst>
                <a:ext uri="{FF2B5EF4-FFF2-40B4-BE49-F238E27FC236}">
                  <a16:creationId xmlns:a16="http://schemas.microsoft.com/office/drawing/2014/main" id="{FDB2B4CB-79F1-2EF2-A52D-A87FECFD6325}"/>
                </a:ext>
              </a:extLst>
            </p:cNvPr>
            <p:cNvSpPr/>
            <p:nvPr/>
          </p:nvSpPr>
          <p:spPr>
            <a:xfrm>
              <a:off x="5632450" y="3868850"/>
              <a:ext cx="152100" cy="141175"/>
            </a:xfrm>
            <a:custGeom>
              <a:avLst/>
              <a:gdLst/>
              <a:ahLst/>
              <a:cxnLst/>
              <a:rect l="l" t="t" r="r" b="b"/>
              <a:pathLst>
                <a:path w="6084" h="5647" fill="none" extrusionOk="0">
                  <a:moveTo>
                    <a:pt x="279" y="1"/>
                  </a:moveTo>
                  <a:lnTo>
                    <a:pt x="279" y="1"/>
                  </a:lnTo>
                  <a:lnTo>
                    <a:pt x="120" y="279"/>
                  </a:lnTo>
                  <a:lnTo>
                    <a:pt x="120" y="279"/>
                  </a:lnTo>
                  <a:lnTo>
                    <a:pt x="120" y="279"/>
                  </a:lnTo>
                  <a:lnTo>
                    <a:pt x="1" y="677"/>
                  </a:lnTo>
                  <a:lnTo>
                    <a:pt x="1" y="1074"/>
                  </a:lnTo>
                  <a:lnTo>
                    <a:pt x="1" y="1074"/>
                  </a:lnTo>
                  <a:lnTo>
                    <a:pt x="40" y="1591"/>
                  </a:lnTo>
                  <a:lnTo>
                    <a:pt x="120" y="2108"/>
                  </a:lnTo>
                  <a:lnTo>
                    <a:pt x="239" y="2625"/>
                  </a:lnTo>
                  <a:lnTo>
                    <a:pt x="438" y="3182"/>
                  </a:lnTo>
                  <a:lnTo>
                    <a:pt x="637" y="3699"/>
                  </a:lnTo>
                  <a:lnTo>
                    <a:pt x="915" y="4176"/>
                  </a:lnTo>
                  <a:lnTo>
                    <a:pt x="1154" y="4573"/>
                  </a:lnTo>
                  <a:lnTo>
                    <a:pt x="1432" y="4931"/>
                  </a:lnTo>
                  <a:lnTo>
                    <a:pt x="1432" y="493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497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472" y="5011"/>
                  </a:lnTo>
                  <a:lnTo>
                    <a:pt x="1830" y="5289"/>
                  </a:lnTo>
                  <a:lnTo>
                    <a:pt x="2148" y="5488"/>
                  </a:lnTo>
                  <a:lnTo>
                    <a:pt x="2466" y="560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784" y="5647"/>
                  </a:lnTo>
                  <a:lnTo>
                    <a:pt x="2943" y="5647"/>
                  </a:lnTo>
                  <a:lnTo>
                    <a:pt x="3102" y="5607"/>
                  </a:lnTo>
                  <a:lnTo>
                    <a:pt x="3261" y="5527"/>
                  </a:lnTo>
                  <a:lnTo>
                    <a:pt x="3380" y="5448"/>
                  </a:lnTo>
                  <a:lnTo>
                    <a:pt x="3539" y="5329"/>
                  </a:lnTo>
                  <a:lnTo>
                    <a:pt x="3619" y="5209"/>
                  </a:lnTo>
                  <a:lnTo>
                    <a:pt x="3738" y="5050"/>
                  </a:lnTo>
                  <a:lnTo>
                    <a:pt x="3818" y="4891"/>
                  </a:lnTo>
                  <a:lnTo>
                    <a:pt x="3818" y="4891"/>
                  </a:lnTo>
                  <a:lnTo>
                    <a:pt x="3818" y="4891"/>
                  </a:lnTo>
                  <a:lnTo>
                    <a:pt x="3977" y="4335"/>
                  </a:lnTo>
                  <a:lnTo>
                    <a:pt x="4056" y="4176"/>
                  </a:lnTo>
                  <a:lnTo>
                    <a:pt x="4136" y="4096"/>
                  </a:lnTo>
                  <a:lnTo>
                    <a:pt x="4255" y="4017"/>
                  </a:lnTo>
                  <a:lnTo>
                    <a:pt x="4414" y="3977"/>
                  </a:lnTo>
                  <a:lnTo>
                    <a:pt x="4851" y="3858"/>
                  </a:lnTo>
                  <a:lnTo>
                    <a:pt x="4851" y="3858"/>
                  </a:lnTo>
                  <a:lnTo>
                    <a:pt x="5090" y="3778"/>
                  </a:lnTo>
                  <a:lnTo>
                    <a:pt x="5289" y="3699"/>
                  </a:lnTo>
                  <a:lnTo>
                    <a:pt x="5448" y="3579"/>
                  </a:lnTo>
                  <a:lnTo>
                    <a:pt x="5527" y="3460"/>
                  </a:lnTo>
                  <a:lnTo>
                    <a:pt x="5527" y="3301"/>
                  </a:lnTo>
                  <a:lnTo>
                    <a:pt x="5527" y="3102"/>
                  </a:lnTo>
                  <a:lnTo>
                    <a:pt x="5448" y="2585"/>
                  </a:lnTo>
                  <a:lnTo>
                    <a:pt x="5448" y="2585"/>
                  </a:lnTo>
                  <a:lnTo>
                    <a:pt x="5448" y="2585"/>
                  </a:lnTo>
                  <a:lnTo>
                    <a:pt x="5408" y="2307"/>
                  </a:lnTo>
                  <a:lnTo>
                    <a:pt x="5487" y="2108"/>
                  </a:lnTo>
                  <a:lnTo>
                    <a:pt x="5567" y="1949"/>
                  </a:lnTo>
                  <a:lnTo>
                    <a:pt x="5726" y="1790"/>
                  </a:lnTo>
                  <a:lnTo>
                    <a:pt x="5845" y="1591"/>
                  </a:lnTo>
                  <a:lnTo>
                    <a:pt x="6004" y="1353"/>
                  </a:lnTo>
                  <a:lnTo>
                    <a:pt x="6084" y="995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518"/>
                  </a:lnTo>
                  <a:lnTo>
                    <a:pt x="6084" y="359"/>
                  </a:lnTo>
                  <a:lnTo>
                    <a:pt x="6044" y="239"/>
                  </a:lnTo>
                  <a:lnTo>
                    <a:pt x="6044" y="239"/>
                  </a:lnTo>
                  <a:lnTo>
                    <a:pt x="5965" y="518"/>
                  </a:lnTo>
                  <a:lnTo>
                    <a:pt x="5845" y="796"/>
                  </a:lnTo>
                  <a:lnTo>
                    <a:pt x="5726" y="995"/>
                  </a:lnTo>
                  <a:lnTo>
                    <a:pt x="5607" y="1154"/>
                  </a:lnTo>
                  <a:lnTo>
                    <a:pt x="5448" y="1313"/>
                  </a:lnTo>
                  <a:lnTo>
                    <a:pt x="5249" y="1472"/>
                  </a:lnTo>
                  <a:lnTo>
                    <a:pt x="5249" y="1472"/>
                  </a:lnTo>
                  <a:lnTo>
                    <a:pt x="5050" y="1591"/>
                  </a:lnTo>
                  <a:lnTo>
                    <a:pt x="4931" y="1750"/>
                  </a:lnTo>
                  <a:lnTo>
                    <a:pt x="4851" y="1870"/>
                  </a:lnTo>
                  <a:lnTo>
                    <a:pt x="4851" y="1989"/>
                  </a:lnTo>
                  <a:lnTo>
                    <a:pt x="4812" y="2347"/>
                  </a:lnTo>
                  <a:lnTo>
                    <a:pt x="4772" y="2784"/>
                  </a:lnTo>
                  <a:lnTo>
                    <a:pt x="4772" y="2784"/>
                  </a:lnTo>
                  <a:lnTo>
                    <a:pt x="4732" y="2864"/>
                  </a:lnTo>
                  <a:lnTo>
                    <a:pt x="4732" y="2864"/>
                  </a:lnTo>
                  <a:lnTo>
                    <a:pt x="4772" y="2903"/>
                  </a:lnTo>
                  <a:lnTo>
                    <a:pt x="4772" y="2943"/>
                  </a:lnTo>
                  <a:lnTo>
                    <a:pt x="4772" y="2943"/>
                  </a:lnTo>
                  <a:lnTo>
                    <a:pt x="4772" y="2943"/>
                  </a:lnTo>
                  <a:lnTo>
                    <a:pt x="4732" y="2943"/>
                  </a:lnTo>
                  <a:lnTo>
                    <a:pt x="4732" y="2943"/>
                  </a:lnTo>
                  <a:lnTo>
                    <a:pt x="4692" y="2943"/>
                  </a:lnTo>
                  <a:lnTo>
                    <a:pt x="4692" y="2943"/>
                  </a:lnTo>
                  <a:lnTo>
                    <a:pt x="4613" y="3023"/>
                  </a:lnTo>
                  <a:lnTo>
                    <a:pt x="4454" y="3062"/>
                  </a:lnTo>
                  <a:lnTo>
                    <a:pt x="4454" y="3062"/>
                  </a:lnTo>
                  <a:lnTo>
                    <a:pt x="4334" y="3062"/>
                  </a:lnTo>
                  <a:lnTo>
                    <a:pt x="4334" y="3062"/>
                  </a:lnTo>
                  <a:lnTo>
                    <a:pt x="4175" y="3023"/>
                  </a:lnTo>
                  <a:lnTo>
                    <a:pt x="4175" y="3023"/>
                  </a:lnTo>
                  <a:lnTo>
                    <a:pt x="4016" y="3062"/>
                  </a:lnTo>
                  <a:lnTo>
                    <a:pt x="3857" y="3142"/>
                  </a:lnTo>
                  <a:lnTo>
                    <a:pt x="3698" y="3301"/>
                  </a:lnTo>
                  <a:lnTo>
                    <a:pt x="3539" y="3539"/>
                  </a:lnTo>
                  <a:lnTo>
                    <a:pt x="3539" y="3539"/>
                  </a:lnTo>
                  <a:lnTo>
                    <a:pt x="3340" y="3977"/>
                  </a:lnTo>
                  <a:lnTo>
                    <a:pt x="3102" y="4255"/>
                  </a:lnTo>
                  <a:lnTo>
                    <a:pt x="2903" y="4414"/>
                  </a:lnTo>
                  <a:lnTo>
                    <a:pt x="2665" y="4494"/>
                  </a:lnTo>
                  <a:lnTo>
                    <a:pt x="2665" y="4494"/>
                  </a:lnTo>
                  <a:lnTo>
                    <a:pt x="2824" y="4692"/>
                  </a:lnTo>
                  <a:lnTo>
                    <a:pt x="2824" y="4732"/>
                  </a:lnTo>
                  <a:lnTo>
                    <a:pt x="2824" y="4732"/>
                  </a:lnTo>
                  <a:lnTo>
                    <a:pt x="2824" y="4732"/>
                  </a:lnTo>
                  <a:lnTo>
                    <a:pt x="2625" y="4653"/>
                  </a:lnTo>
                  <a:lnTo>
                    <a:pt x="2426" y="4573"/>
                  </a:lnTo>
                  <a:lnTo>
                    <a:pt x="2148" y="4335"/>
                  </a:lnTo>
                  <a:lnTo>
                    <a:pt x="2148" y="4335"/>
                  </a:lnTo>
                  <a:lnTo>
                    <a:pt x="2108" y="4335"/>
                  </a:lnTo>
                  <a:lnTo>
                    <a:pt x="2108" y="4335"/>
                  </a:lnTo>
                  <a:lnTo>
                    <a:pt x="1869" y="4096"/>
                  </a:lnTo>
                  <a:lnTo>
                    <a:pt x="1671" y="3858"/>
                  </a:lnTo>
                  <a:lnTo>
                    <a:pt x="1273" y="3301"/>
                  </a:lnTo>
                  <a:lnTo>
                    <a:pt x="995" y="2705"/>
                  </a:lnTo>
                  <a:lnTo>
                    <a:pt x="756" y="2108"/>
                  </a:lnTo>
                  <a:lnTo>
                    <a:pt x="557" y="1512"/>
                  </a:lnTo>
                  <a:lnTo>
                    <a:pt x="438" y="915"/>
                  </a:lnTo>
                  <a:lnTo>
                    <a:pt x="2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5849;p133">
              <a:extLst>
                <a:ext uri="{FF2B5EF4-FFF2-40B4-BE49-F238E27FC236}">
                  <a16:creationId xmlns:a16="http://schemas.microsoft.com/office/drawing/2014/main" id="{76E06AD9-C45D-20A1-D222-9D12326F58C1}"/>
                </a:ext>
              </a:extLst>
            </p:cNvPr>
            <p:cNvSpPr/>
            <p:nvPr/>
          </p:nvSpPr>
          <p:spPr>
            <a:xfrm>
              <a:off x="5749750" y="3940425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40" y="1"/>
                  </a:moveTo>
                  <a:lnTo>
                    <a:pt x="0" y="80"/>
                  </a:lnTo>
                  <a:lnTo>
                    <a:pt x="80" y="80"/>
                  </a:lnTo>
                  <a:lnTo>
                    <a:pt x="80" y="4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5850;p133">
              <a:extLst>
                <a:ext uri="{FF2B5EF4-FFF2-40B4-BE49-F238E27FC236}">
                  <a16:creationId xmlns:a16="http://schemas.microsoft.com/office/drawing/2014/main" id="{CF2F258D-7BEE-39D0-DA0E-6B598511BC5B}"/>
                </a:ext>
              </a:extLst>
            </p:cNvPr>
            <p:cNvSpPr/>
            <p:nvPr/>
          </p:nvSpPr>
          <p:spPr>
            <a:xfrm>
              <a:off x="5749750" y="3940425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5851;p133">
              <a:extLst>
                <a:ext uri="{FF2B5EF4-FFF2-40B4-BE49-F238E27FC236}">
                  <a16:creationId xmlns:a16="http://schemas.microsoft.com/office/drawing/2014/main" id="{F5960005-90B2-F8EA-CD5F-5A94AC255A4C}"/>
                </a:ext>
              </a:extLst>
            </p:cNvPr>
            <p:cNvSpPr/>
            <p:nvPr/>
          </p:nvSpPr>
          <p:spPr>
            <a:xfrm>
              <a:off x="5686125" y="3977200"/>
              <a:ext cx="16925" cy="9975"/>
            </a:xfrm>
            <a:custGeom>
              <a:avLst/>
              <a:gdLst/>
              <a:ahLst/>
              <a:cxnLst/>
              <a:rect l="l" t="t" r="r" b="b"/>
              <a:pathLst>
                <a:path w="677" h="399" extrusionOk="0">
                  <a:moveTo>
                    <a:pt x="1" y="1"/>
                  </a:moveTo>
                  <a:lnTo>
                    <a:pt x="279" y="239"/>
                  </a:lnTo>
                  <a:lnTo>
                    <a:pt x="478" y="319"/>
                  </a:lnTo>
                  <a:lnTo>
                    <a:pt x="677" y="398"/>
                  </a:lnTo>
                  <a:lnTo>
                    <a:pt x="677" y="358"/>
                  </a:lnTo>
                  <a:lnTo>
                    <a:pt x="518" y="160"/>
                  </a:lnTo>
                  <a:lnTo>
                    <a:pt x="398" y="160"/>
                  </a:lnTo>
                  <a:lnTo>
                    <a:pt x="199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3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5852;p133">
              <a:extLst>
                <a:ext uri="{FF2B5EF4-FFF2-40B4-BE49-F238E27FC236}">
                  <a16:creationId xmlns:a16="http://schemas.microsoft.com/office/drawing/2014/main" id="{EC5D8DA7-5383-19AA-4DA4-F910EEC6C826}"/>
                </a:ext>
              </a:extLst>
            </p:cNvPr>
            <p:cNvSpPr/>
            <p:nvPr/>
          </p:nvSpPr>
          <p:spPr>
            <a:xfrm>
              <a:off x="5685125" y="3977200"/>
              <a:ext cx="17925" cy="9975"/>
            </a:xfrm>
            <a:custGeom>
              <a:avLst/>
              <a:gdLst/>
              <a:ahLst/>
              <a:cxnLst/>
              <a:rect l="l" t="t" r="r" b="b"/>
              <a:pathLst>
                <a:path w="717" h="39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319" y="239"/>
                  </a:lnTo>
                  <a:lnTo>
                    <a:pt x="518" y="319"/>
                  </a:lnTo>
                  <a:lnTo>
                    <a:pt x="717" y="398"/>
                  </a:lnTo>
                  <a:lnTo>
                    <a:pt x="717" y="398"/>
                  </a:lnTo>
                  <a:lnTo>
                    <a:pt x="717" y="358"/>
                  </a:lnTo>
                  <a:lnTo>
                    <a:pt x="717" y="358"/>
                  </a:lnTo>
                  <a:lnTo>
                    <a:pt x="558" y="160"/>
                  </a:lnTo>
                  <a:lnTo>
                    <a:pt x="558" y="160"/>
                  </a:lnTo>
                  <a:lnTo>
                    <a:pt x="438" y="160"/>
                  </a:lnTo>
                  <a:lnTo>
                    <a:pt x="438" y="160"/>
                  </a:lnTo>
                  <a:lnTo>
                    <a:pt x="239" y="120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5853;p133">
              <a:extLst>
                <a:ext uri="{FF2B5EF4-FFF2-40B4-BE49-F238E27FC236}">
                  <a16:creationId xmlns:a16="http://schemas.microsoft.com/office/drawing/2014/main" id="{F56651EC-7C6C-4F6F-20E2-DBFC680139E0}"/>
                </a:ext>
              </a:extLst>
            </p:cNvPr>
            <p:cNvSpPr/>
            <p:nvPr/>
          </p:nvSpPr>
          <p:spPr>
            <a:xfrm>
              <a:off x="5649350" y="3723750"/>
              <a:ext cx="35800" cy="41750"/>
            </a:xfrm>
            <a:custGeom>
              <a:avLst/>
              <a:gdLst/>
              <a:ahLst/>
              <a:cxnLst/>
              <a:rect l="l" t="t" r="r" b="b"/>
              <a:pathLst>
                <a:path w="1432" h="1670" extrusionOk="0">
                  <a:moveTo>
                    <a:pt x="319" y="1431"/>
                  </a:moveTo>
                  <a:lnTo>
                    <a:pt x="319" y="1431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40" y="1670"/>
                  </a:lnTo>
                  <a:lnTo>
                    <a:pt x="319" y="1431"/>
                  </a:lnTo>
                  <a:close/>
                  <a:moveTo>
                    <a:pt x="1" y="159"/>
                  </a:move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close/>
                  <a:moveTo>
                    <a:pt x="1" y="159"/>
                  </a:move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close/>
                  <a:moveTo>
                    <a:pt x="40" y="119"/>
                  </a:moveTo>
                  <a:lnTo>
                    <a:pt x="40" y="119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40" y="119"/>
                  </a:lnTo>
                  <a:close/>
                  <a:moveTo>
                    <a:pt x="40" y="119"/>
                  </a:moveTo>
                  <a:lnTo>
                    <a:pt x="40" y="119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0" y="119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close/>
                  <a:moveTo>
                    <a:pt x="1313" y="0"/>
                  </a:moveTo>
                  <a:lnTo>
                    <a:pt x="1313" y="0"/>
                  </a:lnTo>
                  <a:lnTo>
                    <a:pt x="1392" y="119"/>
                  </a:lnTo>
                  <a:lnTo>
                    <a:pt x="1432" y="239"/>
                  </a:lnTo>
                  <a:lnTo>
                    <a:pt x="1392" y="358"/>
                  </a:lnTo>
                  <a:lnTo>
                    <a:pt x="1352" y="477"/>
                  </a:lnTo>
                  <a:lnTo>
                    <a:pt x="1233" y="636"/>
                  </a:lnTo>
                  <a:lnTo>
                    <a:pt x="1114" y="795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716" y="1153"/>
                  </a:lnTo>
                  <a:lnTo>
                    <a:pt x="1114" y="795"/>
                  </a:lnTo>
                  <a:lnTo>
                    <a:pt x="1233" y="636"/>
                  </a:lnTo>
                  <a:lnTo>
                    <a:pt x="1352" y="477"/>
                  </a:lnTo>
                  <a:lnTo>
                    <a:pt x="1392" y="358"/>
                  </a:lnTo>
                  <a:lnTo>
                    <a:pt x="1432" y="239"/>
                  </a:lnTo>
                  <a:lnTo>
                    <a:pt x="1392" y="119"/>
                  </a:lnTo>
                  <a:lnTo>
                    <a:pt x="1313" y="0"/>
                  </a:lnTo>
                  <a:close/>
                  <a:moveTo>
                    <a:pt x="1313" y="0"/>
                  </a:moveTo>
                  <a:lnTo>
                    <a:pt x="1313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F8B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5854;p133">
              <a:extLst>
                <a:ext uri="{FF2B5EF4-FFF2-40B4-BE49-F238E27FC236}">
                  <a16:creationId xmlns:a16="http://schemas.microsoft.com/office/drawing/2014/main" id="{2E9D4D8B-11FF-A69B-7E82-F7E63F96E244}"/>
                </a:ext>
              </a:extLst>
            </p:cNvPr>
            <p:cNvSpPr/>
            <p:nvPr/>
          </p:nvSpPr>
          <p:spPr>
            <a:xfrm>
              <a:off x="5650350" y="3759525"/>
              <a:ext cx="6975" cy="5975"/>
            </a:xfrm>
            <a:custGeom>
              <a:avLst/>
              <a:gdLst/>
              <a:ahLst/>
              <a:cxnLst/>
              <a:rect l="l" t="t" r="r" b="b"/>
              <a:pathLst>
                <a:path w="279" h="239" fill="none" extrusionOk="0">
                  <a:moveTo>
                    <a:pt x="279" y="0"/>
                  </a:moveTo>
                  <a:lnTo>
                    <a:pt x="279" y="0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2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5855;p133">
              <a:extLst>
                <a:ext uri="{FF2B5EF4-FFF2-40B4-BE49-F238E27FC236}">
                  <a16:creationId xmlns:a16="http://schemas.microsoft.com/office/drawing/2014/main" id="{8A9ABBB1-800E-F012-7088-63D05EB525BB}"/>
                </a:ext>
              </a:extLst>
            </p:cNvPr>
            <p:cNvSpPr/>
            <p:nvPr/>
          </p:nvSpPr>
          <p:spPr>
            <a:xfrm>
              <a:off x="5649350" y="372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5856;p133">
              <a:extLst>
                <a:ext uri="{FF2B5EF4-FFF2-40B4-BE49-F238E27FC236}">
                  <a16:creationId xmlns:a16="http://schemas.microsoft.com/office/drawing/2014/main" id="{4746930C-A16A-11F9-BE3C-019888B0C119}"/>
                </a:ext>
              </a:extLst>
            </p:cNvPr>
            <p:cNvSpPr/>
            <p:nvPr/>
          </p:nvSpPr>
          <p:spPr>
            <a:xfrm>
              <a:off x="5649350" y="372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5857;p133">
              <a:extLst>
                <a:ext uri="{FF2B5EF4-FFF2-40B4-BE49-F238E27FC236}">
                  <a16:creationId xmlns:a16="http://schemas.microsoft.com/office/drawing/2014/main" id="{57CB283C-2F11-527D-43BA-546DBCE328FA}"/>
                </a:ext>
              </a:extLst>
            </p:cNvPr>
            <p:cNvSpPr/>
            <p:nvPr/>
          </p:nvSpPr>
          <p:spPr>
            <a:xfrm>
              <a:off x="5649350" y="37267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5858;p133">
              <a:extLst>
                <a:ext uri="{FF2B5EF4-FFF2-40B4-BE49-F238E27FC236}">
                  <a16:creationId xmlns:a16="http://schemas.microsoft.com/office/drawing/2014/main" id="{DFCF0172-92FC-7C07-E2D6-838418B295AD}"/>
                </a:ext>
              </a:extLst>
            </p:cNvPr>
            <p:cNvSpPr/>
            <p:nvPr/>
          </p:nvSpPr>
          <p:spPr>
            <a:xfrm>
              <a:off x="5650350" y="3726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5859;p133">
              <a:extLst>
                <a:ext uri="{FF2B5EF4-FFF2-40B4-BE49-F238E27FC236}">
                  <a16:creationId xmlns:a16="http://schemas.microsoft.com/office/drawing/2014/main" id="{0DEA8050-0A44-689B-EFAE-83AD7A0ACC36}"/>
                </a:ext>
              </a:extLst>
            </p:cNvPr>
            <p:cNvSpPr/>
            <p:nvPr/>
          </p:nvSpPr>
          <p:spPr>
            <a:xfrm>
              <a:off x="5650350" y="3725725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5860;p133">
              <a:extLst>
                <a:ext uri="{FF2B5EF4-FFF2-40B4-BE49-F238E27FC236}">
                  <a16:creationId xmlns:a16="http://schemas.microsoft.com/office/drawing/2014/main" id="{86EB4AF4-1840-3876-7EC2-CBBF8FE33C18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5861;p133">
              <a:extLst>
                <a:ext uri="{FF2B5EF4-FFF2-40B4-BE49-F238E27FC236}">
                  <a16:creationId xmlns:a16="http://schemas.microsoft.com/office/drawing/2014/main" id="{F1DCC897-55CE-B1F1-7C3D-AA62EB3CDB4D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5862;p133">
              <a:extLst>
                <a:ext uri="{FF2B5EF4-FFF2-40B4-BE49-F238E27FC236}">
                  <a16:creationId xmlns:a16="http://schemas.microsoft.com/office/drawing/2014/main" id="{70D509A2-779A-C05E-CAEC-518674F461E2}"/>
                </a:ext>
              </a:extLst>
            </p:cNvPr>
            <p:cNvSpPr/>
            <p:nvPr/>
          </p:nvSpPr>
          <p:spPr>
            <a:xfrm>
              <a:off x="5651350" y="372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5863;p133">
              <a:extLst>
                <a:ext uri="{FF2B5EF4-FFF2-40B4-BE49-F238E27FC236}">
                  <a16:creationId xmlns:a16="http://schemas.microsoft.com/office/drawing/2014/main" id="{C4A51933-C6FD-52A4-F2CF-793ABB34FDCB}"/>
                </a:ext>
              </a:extLst>
            </p:cNvPr>
            <p:cNvSpPr/>
            <p:nvPr/>
          </p:nvSpPr>
          <p:spPr>
            <a:xfrm>
              <a:off x="5667250" y="3723750"/>
              <a:ext cx="17900" cy="28850"/>
            </a:xfrm>
            <a:custGeom>
              <a:avLst/>
              <a:gdLst/>
              <a:ahLst/>
              <a:cxnLst/>
              <a:rect l="l" t="t" r="r" b="b"/>
              <a:pathLst>
                <a:path w="716" h="1154" fill="none" extrusionOk="0">
                  <a:moveTo>
                    <a:pt x="597" y="0"/>
                  </a:moveTo>
                  <a:lnTo>
                    <a:pt x="597" y="0"/>
                  </a:lnTo>
                  <a:lnTo>
                    <a:pt x="676" y="119"/>
                  </a:lnTo>
                  <a:lnTo>
                    <a:pt x="716" y="239"/>
                  </a:lnTo>
                  <a:lnTo>
                    <a:pt x="676" y="358"/>
                  </a:lnTo>
                  <a:lnTo>
                    <a:pt x="636" y="477"/>
                  </a:lnTo>
                  <a:lnTo>
                    <a:pt x="517" y="636"/>
                  </a:lnTo>
                  <a:lnTo>
                    <a:pt x="398" y="795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0" y="1153"/>
                  </a:lnTo>
                  <a:lnTo>
                    <a:pt x="398" y="795"/>
                  </a:lnTo>
                  <a:lnTo>
                    <a:pt x="517" y="636"/>
                  </a:lnTo>
                  <a:lnTo>
                    <a:pt x="636" y="477"/>
                  </a:lnTo>
                  <a:lnTo>
                    <a:pt x="676" y="358"/>
                  </a:lnTo>
                  <a:lnTo>
                    <a:pt x="716" y="239"/>
                  </a:lnTo>
                  <a:lnTo>
                    <a:pt x="676" y="119"/>
                  </a:lnTo>
                  <a:lnTo>
                    <a:pt x="5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5864;p133">
              <a:extLst>
                <a:ext uri="{FF2B5EF4-FFF2-40B4-BE49-F238E27FC236}">
                  <a16:creationId xmlns:a16="http://schemas.microsoft.com/office/drawing/2014/main" id="{B765BC6E-0BAB-1797-D8F3-11664E41D764}"/>
                </a:ext>
              </a:extLst>
            </p:cNvPr>
            <p:cNvSpPr/>
            <p:nvPr/>
          </p:nvSpPr>
          <p:spPr>
            <a:xfrm>
              <a:off x="5682150" y="372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5865;p133">
              <a:extLst>
                <a:ext uri="{FF2B5EF4-FFF2-40B4-BE49-F238E27FC236}">
                  <a16:creationId xmlns:a16="http://schemas.microsoft.com/office/drawing/2014/main" id="{446BFF8D-A544-E831-1FBF-7987B613A905}"/>
                </a:ext>
              </a:extLst>
            </p:cNvPr>
            <p:cNvSpPr/>
            <p:nvPr/>
          </p:nvSpPr>
          <p:spPr>
            <a:xfrm>
              <a:off x="5469450" y="3693925"/>
              <a:ext cx="239575" cy="89475"/>
            </a:xfrm>
            <a:custGeom>
              <a:avLst/>
              <a:gdLst/>
              <a:ahLst/>
              <a:cxnLst/>
              <a:rect l="l" t="t" r="r" b="b"/>
              <a:pathLst>
                <a:path w="9583" h="3579" extrusionOk="0">
                  <a:moveTo>
                    <a:pt x="8270" y="0"/>
                  </a:moveTo>
                  <a:lnTo>
                    <a:pt x="7992" y="40"/>
                  </a:lnTo>
                  <a:lnTo>
                    <a:pt x="7872" y="120"/>
                  </a:lnTo>
                  <a:lnTo>
                    <a:pt x="7753" y="199"/>
                  </a:lnTo>
                  <a:lnTo>
                    <a:pt x="7395" y="438"/>
                  </a:lnTo>
                  <a:lnTo>
                    <a:pt x="6958" y="636"/>
                  </a:lnTo>
                  <a:lnTo>
                    <a:pt x="6719" y="716"/>
                  </a:lnTo>
                  <a:lnTo>
                    <a:pt x="6441" y="795"/>
                  </a:lnTo>
                  <a:lnTo>
                    <a:pt x="6163" y="835"/>
                  </a:lnTo>
                  <a:lnTo>
                    <a:pt x="5368" y="835"/>
                  </a:lnTo>
                  <a:lnTo>
                    <a:pt x="4851" y="716"/>
                  </a:lnTo>
                  <a:lnTo>
                    <a:pt x="4493" y="676"/>
                  </a:lnTo>
                  <a:lnTo>
                    <a:pt x="4254" y="716"/>
                  </a:lnTo>
                  <a:lnTo>
                    <a:pt x="4016" y="756"/>
                  </a:lnTo>
                  <a:lnTo>
                    <a:pt x="3499" y="915"/>
                  </a:lnTo>
                  <a:lnTo>
                    <a:pt x="3022" y="1153"/>
                  </a:lnTo>
                  <a:lnTo>
                    <a:pt x="2584" y="1471"/>
                  </a:lnTo>
                  <a:lnTo>
                    <a:pt x="2147" y="1829"/>
                  </a:lnTo>
                  <a:lnTo>
                    <a:pt x="1750" y="2147"/>
                  </a:lnTo>
                  <a:lnTo>
                    <a:pt x="1431" y="2505"/>
                  </a:lnTo>
                  <a:lnTo>
                    <a:pt x="1153" y="2823"/>
                  </a:lnTo>
                  <a:lnTo>
                    <a:pt x="994" y="2982"/>
                  </a:lnTo>
                  <a:lnTo>
                    <a:pt x="835" y="3102"/>
                  </a:lnTo>
                  <a:lnTo>
                    <a:pt x="636" y="3181"/>
                  </a:lnTo>
                  <a:lnTo>
                    <a:pt x="239" y="3181"/>
                  </a:lnTo>
                  <a:lnTo>
                    <a:pt x="0" y="3102"/>
                  </a:lnTo>
                  <a:lnTo>
                    <a:pt x="199" y="3300"/>
                  </a:lnTo>
                  <a:lnTo>
                    <a:pt x="437" y="3459"/>
                  </a:lnTo>
                  <a:lnTo>
                    <a:pt x="636" y="3539"/>
                  </a:lnTo>
                  <a:lnTo>
                    <a:pt x="875" y="3579"/>
                  </a:lnTo>
                  <a:lnTo>
                    <a:pt x="1034" y="3579"/>
                  </a:lnTo>
                  <a:lnTo>
                    <a:pt x="1193" y="3539"/>
                  </a:lnTo>
                  <a:lnTo>
                    <a:pt x="1352" y="3420"/>
                  </a:lnTo>
                  <a:lnTo>
                    <a:pt x="1471" y="3300"/>
                  </a:lnTo>
                  <a:lnTo>
                    <a:pt x="2028" y="2783"/>
                  </a:lnTo>
                  <a:lnTo>
                    <a:pt x="2624" y="2267"/>
                  </a:lnTo>
                  <a:lnTo>
                    <a:pt x="2903" y="1988"/>
                  </a:lnTo>
                  <a:lnTo>
                    <a:pt x="3340" y="1670"/>
                  </a:lnTo>
                  <a:lnTo>
                    <a:pt x="3738" y="1392"/>
                  </a:lnTo>
                  <a:lnTo>
                    <a:pt x="3936" y="1312"/>
                  </a:lnTo>
                  <a:lnTo>
                    <a:pt x="4135" y="1273"/>
                  </a:lnTo>
                  <a:lnTo>
                    <a:pt x="4175" y="1273"/>
                  </a:lnTo>
                  <a:lnTo>
                    <a:pt x="4334" y="1312"/>
                  </a:lnTo>
                  <a:lnTo>
                    <a:pt x="4453" y="1392"/>
                  </a:lnTo>
                  <a:lnTo>
                    <a:pt x="4771" y="1511"/>
                  </a:lnTo>
                  <a:lnTo>
                    <a:pt x="5050" y="1591"/>
                  </a:lnTo>
                  <a:lnTo>
                    <a:pt x="5368" y="1670"/>
                  </a:lnTo>
                  <a:lnTo>
                    <a:pt x="6083" y="1670"/>
                  </a:lnTo>
                  <a:lnTo>
                    <a:pt x="6481" y="1591"/>
                  </a:lnTo>
                  <a:lnTo>
                    <a:pt x="6839" y="1471"/>
                  </a:lnTo>
                  <a:lnTo>
                    <a:pt x="7157" y="1352"/>
                  </a:lnTo>
                  <a:lnTo>
                    <a:pt x="7197" y="1352"/>
                  </a:lnTo>
                  <a:lnTo>
                    <a:pt x="7197" y="1312"/>
                  </a:lnTo>
                  <a:lnTo>
                    <a:pt x="7236" y="1312"/>
                  </a:lnTo>
                  <a:lnTo>
                    <a:pt x="7276" y="1273"/>
                  </a:lnTo>
                  <a:lnTo>
                    <a:pt x="7674" y="1074"/>
                  </a:lnTo>
                  <a:lnTo>
                    <a:pt x="7833" y="994"/>
                  </a:lnTo>
                  <a:lnTo>
                    <a:pt x="8032" y="955"/>
                  </a:lnTo>
                  <a:lnTo>
                    <a:pt x="8191" y="955"/>
                  </a:lnTo>
                  <a:lnTo>
                    <a:pt x="8310" y="1034"/>
                  </a:lnTo>
                  <a:lnTo>
                    <a:pt x="8509" y="1193"/>
                  </a:lnTo>
                  <a:lnTo>
                    <a:pt x="8588" y="1312"/>
                  </a:lnTo>
                  <a:lnTo>
                    <a:pt x="8628" y="1432"/>
                  </a:lnTo>
                  <a:lnTo>
                    <a:pt x="8588" y="1551"/>
                  </a:lnTo>
                  <a:lnTo>
                    <a:pt x="8548" y="1670"/>
                  </a:lnTo>
                  <a:lnTo>
                    <a:pt x="8429" y="1829"/>
                  </a:lnTo>
                  <a:lnTo>
                    <a:pt x="8310" y="1988"/>
                  </a:lnTo>
                  <a:lnTo>
                    <a:pt x="7912" y="2346"/>
                  </a:lnTo>
                  <a:lnTo>
                    <a:pt x="7833" y="2465"/>
                  </a:lnTo>
                  <a:lnTo>
                    <a:pt x="7634" y="2744"/>
                  </a:lnTo>
                  <a:lnTo>
                    <a:pt x="8230" y="2505"/>
                  </a:lnTo>
                  <a:lnTo>
                    <a:pt x="8668" y="2267"/>
                  </a:lnTo>
                  <a:lnTo>
                    <a:pt x="9025" y="2028"/>
                  </a:lnTo>
                  <a:lnTo>
                    <a:pt x="9304" y="1789"/>
                  </a:lnTo>
                  <a:lnTo>
                    <a:pt x="9463" y="1551"/>
                  </a:lnTo>
                  <a:lnTo>
                    <a:pt x="9542" y="1312"/>
                  </a:lnTo>
                  <a:lnTo>
                    <a:pt x="9582" y="1074"/>
                  </a:lnTo>
                  <a:lnTo>
                    <a:pt x="9582" y="875"/>
                  </a:lnTo>
                  <a:lnTo>
                    <a:pt x="9503" y="716"/>
                  </a:lnTo>
                  <a:lnTo>
                    <a:pt x="9383" y="557"/>
                  </a:lnTo>
                  <a:lnTo>
                    <a:pt x="9264" y="398"/>
                  </a:lnTo>
                  <a:lnTo>
                    <a:pt x="9105" y="279"/>
                  </a:lnTo>
                  <a:lnTo>
                    <a:pt x="8906" y="159"/>
                  </a:lnTo>
                  <a:lnTo>
                    <a:pt x="8707" y="80"/>
                  </a:lnTo>
                  <a:lnTo>
                    <a:pt x="8469" y="40"/>
                  </a:lnTo>
                  <a:lnTo>
                    <a:pt x="8270" y="0"/>
                  </a:lnTo>
                  <a:close/>
                </a:path>
              </a:pathLst>
            </a:custGeom>
            <a:solidFill>
              <a:srgbClr val="EA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5866;p133">
              <a:extLst>
                <a:ext uri="{FF2B5EF4-FFF2-40B4-BE49-F238E27FC236}">
                  <a16:creationId xmlns:a16="http://schemas.microsoft.com/office/drawing/2014/main" id="{BB24693E-E5E0-4284-930E-77C526DC0F68}"/>
                </a:ext>
              </a:extLst>
            </p:cNvPr>
            <p:cNvSpPr/>
            <p:nvPr/>
          </p:nvSpPr>
          <p:spPr>
            <a:xfrm>
              <a:off x="5469450" y="3693925"/>
              <a:ext cx="239575" cy="89475"/>
            </a:xfrm>
            <a:custGeom>
              <a:avLst/>
              <a:gdLst/>
              <a:ahLst/>
              <a:cxnLst/>
              <a:rect l="l" t="t" r="r" b="b"/>
              <a:pathLst>
                <a:path w="9583" h="3579" fill="none" extrusionOk="0">
                  <a:moveTo>
                    <a:pt x="8270" y="0"/>
                  </a:moveTo>
                  <a:lnTo>
                    <a:pt x="8270" y="0"/>
                  </a:lnTo>
                  <a:lnTo>
                    <a:pt x="7992" y="40"/>
                  </a:lnTo>
                  <a:lnTo>
                    <a:pt x="7872" y="120"/>
                  </a:lnTo>
                  <a:lnTo>
                    <a:pt x="7753" y="199"/>
                  </a:lnTo>
                  <a:lnTo>
                    <a:pt x="7753" y="199"/>
                  </a:lnTo>
                  <a:lnTo>
                    <a:pt x="7395" y="438"/>
                  </a:lnTo>
                  <a:lnTo>
                    <a:pt x="6958" y="636"/>
                  </a:lnTo>
                  <a:lnTo>
                    <a:pt x="6719" y="716"/>
                  </a:lnTo>
                  <a:lnTo>
                    <a:pt x="6441" y="795"/>
                  </a:lnTo>
                  <a:lnTo>
                    <a:pt x="6163" y="835"/>
                  </a:lnTo>
                  <a:lnTo>
                    <a:pt x="5845" y="835"/>
                  </a:lnTo>
                  <a:lnTo>
                    <a:pt x="5845" y="835"/>
                  </a:lnTo>
                  <a:lnTo>
                    <a:pt x="5368" y="835"/>
                  </a:lnTo>
                  <a:lnTo>
                    <a:pt x="4851" y="716"/>
                  </a:lnTo>
                  <a:lnTo>
                    <a:pt x="4851" y="716"/>
                  </a:lnTo>
                  <a:lnTo>
                    <a:pt x="4493" y="676"/>
                  </a:lnTo>
                  <a:lnTo>
                    <a:pt x="4493" y="676"/>
                  </a:lnTo>
                  <a:lnTo>
                    <a:pt x="4254" y="716"/>
                  </a:lnTo>
                  <a:lnTo>
                    <a:pt x="4016" y="756"/>
                  </a:lnTo>
                  <a:lnTo>
                    <a:pt x="3499" y="915"/>
                  </a:lnTo>
                  <a:lnTo>
                    <a:pt x="3022" y="1153"/>
                  </a:lnTo>
                  <a:lnTo>
                    <a:pt x="2584" y="1471"/>
                  </a:lnTo>
                  <a:lnTo>
                    <a:pt x="2147" y="1829"/>
                  </a:lnTo>
                  <a:lnTo>
                    <a:pt x="1750" y="2147"/>
                  </a:lnTo>
                  <a:lnTo>
                    <a:pt x="1431" y="2505"/>
                  </a:lnTo>
                  <a:lnTo>
                    <a:pt x="1153" y="2823"/>
                  </a:lnTo>
                  <a:lnTo>
                    <a:pt x="1153" y="2823"/>
                  </a:lnTo>
                  <a:lnTo>
                    <a:pt x="994" y="2982"/>
                  </a:lnTo>
                  <a:lnTo>
                    <a:pt x="835" y="3102"/>
                  </a:lnTo>
                  <a:lnTo>
                    <a:pt x="636" y="3181"/>
                  </a:lnTo>
                  <a:lnTo>
                    <a:pt x="477" y="3181"/>
                  </a:lnTo>
                  <a:lnTo>
                    <a:pt x="477" y="3181"/>
                  </a:lnTo>
                  <a:lnTo>
                    <a:pt x="239" y="3181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199" y="3300"/>
                  </a:lnTo>
                  <a:lnTo>
                    <a:pt x="437" y="3459"/>
                  </a:lnTo>
                  <a:lnTo>
                    <a:pt x="636" y="3539"/>
                  </a:lnTo>
                  <a:lnTo>
                    <a:pt x="875" y="3579"/>
                  </a:lnTo>
                  <a:lnTo>
                    <a:pt x="875" y="3579"/>
                  </a:lnTo>
                  <a:lnTo>
                    <a:pt x="1034" y="3579"/>
                  </a:lnTo>
                  <a:lnTo>
                    <a:pt x="1193" y="3539"/>
                  </a:lnTo>
                  <a:lnTo>
                    <a:pt x="1352" y="3420"/>
                  </a:lnTo>
                  <a:lnTo>
                    <a:pt x="1471" y="3300"/>
                  </a:lnTo>
                  <a:lnTo>
                    <a:pt x="1471" y="3300"/>
                  </a:lnTo>
                  <a:lnTo>
                    <a:pt x="2028" y="2783"/>
                  </a:lnTo>
                  <a:lnTo>
                    <a:pt x="2624" y="2267"/>
                  </a:lnTo>
                  <a:lnTo>
                    <a:pt x="2624" y="2267"/>
                  </a:lnTo>
                  <a:lnTo>
                    <a:pt x="2903" y="1988"/>
                  </a:lnTo>
                  <a:lnTo>
                    <a:pt x="3340" y="1670"/>
                  </a:lnTo>
                  <a:lnTo>
                    <a:pt x="3738" y="1392"/>
                  </a:lnTo>
                  <a:lnTo>
                    <a:pt x="3936" y="1312"/>
                  </a:lnTo>
                  <a:lnTo>
                    <a:pt x="4135" y="1273"/>
                  </a:lnTo>
                  <a:lnTo>
                    <a:pt x="4135" y="1273"/>
                  </a:lnTo>
                  <a:lnTo>
                    <a:pt x="4175" y="1273"/>
                  </a:lnTo>
                  <a:lnTo>
                    <a:pt x="4175" y="1273"/>
                  </a:lnTo>
                  <a:lnTo>
                    <a:pt x="4334" y="1312"/>
                  </a:lnTo>
                  <a:lnTo>
                    <a:pt x="4453" y="1392"/>
                  </a:lnTo>
                  <a:lnTo>
                    <a:pt x="4453" y="1392"/>
                  </a:lnTo>
                  <a:lnTo>
                    <a:pt x="4771" y="1511"/>
                  </a:lnTo>
                  <a:lnTo>
                    <a:pt x="5050" y="1591"/>
                  </a:lnTo>
                  <a:lnTo>
                    <a:pt x="5368" y="1670"/>
                  </a:lnTo>
                  <a:lnTo>
                    <a:pt x="5725" y="1670"/>
                  </a:lnTo>
                  <a:lnTo>
                    <a:pt x="5725" y="1670"/>
                  </a:lnTo>
                  <a:lnTo>
                    <a:pt x="6083" y="1670"/>
                  </a:lnTo>
                  <a:lnTo>
                    <a:pt x="6481" y="1591"/>
                  </a:lnTo>
                  <a:lnTo>
                    <a:pt x="6839" y="1471"/>
                  </a:lnTo>
                  <a:lnTo>
                    <a:pt x="7157" y="1352"/>
                  </a:lnTo>
                  <a:lnTo>
                    <a:pt x="715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52"/>
                  </a:lnTo>
                  <a:lnTo>
                    <a:pt x="7197" y="1312"/>
                  </a:lnTo>
                  <a:lnTo>
                    <a:pt x="7197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36" y="1312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276" y="1273"/>
                  </a:lnTo>
                  <a:lnTo>
                    <a:pt x="7674" y="1074"/>
                  </a:lnTo>
                  <a:lnTo>
                    <a:pt x="7833" y="994"/>
                  </a:lnTo>
                  <a:lnTo>
                    <a:pt x="8032" y="955"/>
                  </a:lnTo>
                  <a:lnTo>
                    <a:pt x="8032" y="955"/>
                  </a:lnTo>
                  <a:lnTo>
                    <a:pt x="8191" y="955"/>
                  </a:lnTo>
                  <a:lnTo>
                    <a:pt x="8310" y="1034"/>
                  </a:lnTo>
                  <a:lnTo>
                    <a:pt x="8310" y="1034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09" y="1193"/>
                  </a:lnTo>
                  <a:lnTo>
                    <a:pt x="8588" y="1312"/>
                  </a:lnTo>
                  <a:lnTo>
                    <a:pt x="8628" y="1432"/>
                  </a:lnTo>
                  <a:lnTo>
                    <a:pt x="8588" y="1551"/>
                  </a:lnTo>
                  <a:lnTo>
                    <a:pt x="8548" y="1670"/>
                  </a:lnTo>
                  <a:lnTo>
                    <a:pt x="8429" y="1829"/>
                  </a:lnTo>
                  <a:lnTo>
                    <a:pt x="8310" y="1988"/>
                  </a:lnTo>
                  <a:lnTo>
                    <a:pt x="7912" y="2346"/>
                  </a:lnTo>
                  <a:lnTo>
                    <a:pt x="7912" y="2346"/>
                  </a:lnTo>
                  <a:lnTo>
                    <a:pt x="7833" y="2465"/>
                  </a:lnTo>
                  <a:lnTo>
                    <a:pt x="7634" y="2744"/>
                  </a:lnTo>
                  <a:lnTo>
                    <a:pt x="7634" y="2744"/>
                  </a:lnTo>
                  <a:lnTo>
                    <a:pt x="8230" y="2505"/>
                  </a:lnTo>
                  <a:lnTo>
                    <a:pt x="8668" y="2267"/>
                  </a:lnTo>
                  <a:lnTo>
                    <a:pt x="9025" y="2028"/>
                  </a:lnTo>
                  <a:lnTo>
                    <a:pt x="9304" y="1789"/>
                  </a:lnTo>
                  <a:lnTo>
                    <a:pt x="9463" y="1551"/>
                  </a:lnTo>
                  <a:lnTo>
                    <a:pt x="9542" y="1312"/>
                  </a:lnTo>
                  <a:lnTo>
                    <a:pt x="9582" y="1074"/>
                  </a:lnTo>
                  <a:lnTo>
                    <a:pt x="9582" y="875"/>
                  </a:lnTo>
                  <a:lnTo>
                    <a:pt x="9582" y="875"/>
                  </a:lnTo>
                  <a:lnTo>
                    <a:pt x="9503" y="716"/>
                  </a:lnTo>
                  <a:lnTo>
                    <a:pt x="9383" y="557"/>
                  </a:lnTo>
                  <a:lnTo>
                    <a:pt x="9264" y="398"/>
                  </a:lnTo>
                  <a:lnTo>
                    <a:pt x="9105" y="279"/>
                  </a:lnTo>
                  <a:lnTo>
                    <a:pt x="8906" y="159"/>
                  </a:lnTo>
                  <a:lnTo>
                    <a:pt x="8707" y="80"/>
                  </a:lnTo>
                  <a:lnTo>
                    <a:pt x="8469" y="40"/>
                  </a:lnTo>
                  <a:lnTo>
                    <a:pt x="82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5867;p133">
              <a:extLst>
                <a:ext uri="{FF2B5EF4-FFF2-40B4-BE49-F238E27FC236}">
                  <a16:creationId xmlns:a16="http://schemas.microsoft.com/office/drawing/2014/main" id="{E5B898B4-6A9E-718A-32F1-495D760DBBE8}"/>
                </a:ext>
              </a:extLst>
            </p:cNvPr>
            <p:cNvSpPr/>
            <p:nvPr/>
          </p:nvSpPr>
          <p:spPr>
            <a:xfrm>
              <a:off x="5650350" y="3752575"/>
              <a:ext cx="16925" cy="12925"/>
            </a:xfrm>
            <a:custGeom>
              <a:avLst/>
              <a:gdLst/>
              <a:ahLst/>
              <a:cxnLst/>
              <a:rect l="l" t="t" r="r" b="b"/>
              <a:pathLst>
                <a:path w="677" h="517" extrusionOk="0">
                  <a:moveTo>
                    <a:pt x="676" y="0"/>
                  </a:moveTo>
                  <a:lnTo>
                    <a:pt x="279" y="278"/>
                  </a:lnTo>
                  <a:lnTo>
                    <a:pt x="0" y="517"/>
                  </a:lnTo>
                  <a:lnTo>
                    <a:pt x="398" y="398"/>
                  </a:lnTo>
                  <a:lnTo>
                    <a:pt x="597" y="119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F6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5868;p133">
              <a:extLst>
                <a:ext uri="{FF2B5EF4-FFF2-40B4-BE49-F238E27FC236}">
                  <a16:creationId xmlns:a16="http://schemas.microsoft.com/office/drawing/2014/main" id="{D99E6392-388D-953B-FCCA-9504A0D0BD33}"/>
                </a:ext>
              </a:extLst>
            </p:cNvPr>
            <p:cNvSpPr/>
            <p:nvPr/>
          </p:nvSpPr>
          <p:spPr>
            <a:xfrm>
              <a:off x="5650350" y="3752575"/>
              <a:ext cx="16925" cy="12925"/>
            </a:xfrm>
            <a:custGeom>
              <a:avLst/>
              <a:gdLst/>
              <a:ahLst/>
              <a:cxnLst/>
              <a:rect l="l" t="t" r="r" b="b"/>
              <a:pathLst>
                <a:path w="677" h="517" fill="none" extrusionOk="0">
                  <a:moveTo>
                    <a:pt x="676" y="0"/>
                  </a:moveTo>
                  <a:lnTo>
                    <a:pt x="676" y="0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398" y="398"/>
                  </a:lnTo>
                  <a:lnTo>
                    <a:pt x="398" y="398"/>
                  </a:lnTo>
                  <a:lnTo>
                    <a:pt x="597" y="119"/>
                  </a:lnTo>
                  <a:lnTo>
                    <a:pt x="676" y="0"/>
                  </a:lnTo>
                  <a:lnTo>
                    <a:pt x="676" y="0"/>
                  </a:lnTo>
                  <a:lnTo>
                    <a:pt x="6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5869;p133">
              <a:extLst>
                <a:ext uri="{FF2B5EF4-FFF2-40B4-BE49-F238E27FC236}">
                  <a16:creationId xmlns:a16="http://schemas.microsoft.com/office/drawing/2014/main" id="{B274769B-B61A-211B-8F18-882BF19B6CA0}"/>
                </a:ext>
              </a:extLst>
            </p:cNvPr>
            <p:cNvSpPr/>
            <p:nvPr/>
          </p:nvSpPr>
          <p:spPr>
            <a:xfrm>
              <a:off x="5660275" y="3557750"/>
              <a:ext cx="111350" cy="46725"/>
            </a:xfrm>
            <a:custGeom>
              <a:avLst/>
              <a:gdLst/>
              <a:ahLst/>
              <a:cxnLst/>
              <a:rect l="l" t="t" r="r" b="b"/>
              <a:pathLst>
                <a:path w="4454" h="1869" extrusionOk="0">
                  <a:moveTo>
                    <a:pt x="876" y="0"/>
                  </a:moveTo>
                  <a:lnTo>
                    <a:pt x="399" y="40"/>
                  </a:lnTo>
                  <a:lnTo>
                    <a:pt x="200" y="80"/>
                  </a:lnTo>
                  <a:lnTo>
                    <a:pt x="41" y="199"/>
                  </a:lnTo>
                  <a:lnTo>
                    <a:pt x="1" y="279"/>
                  </a:lnTo>
                  <a:lnTo>
                    <a:pt x="1" y="358"/>
                  </a:lnTo>
                  <a:lnTo>
                    <a:pt x="1" y="438"/>
                  </a:lnTo>
                  <a:lnTo>
                    <a:pt x="80" y="477"/>
                  </a:lnTo>
                  <a:lnTo>
                    <a:pt x="239" y="636"/>
                  </a:lnTo>
                  <a:lnTo>
                    <a:pt x="438" y="716"/>
                  </a:lnTo>
                  <a:lnTo>
                    <a:pt x="915" y="875"/>
                  </a:lnTo>
                  <a:lnTo>
                    <a:pt x="1273" y="955"/>
                  </a:lnTo>
                  <a:lnTo>
                    <a:pt x="1750" y="1034"/>
                  </a:lnTo>
                  <a:lnTo>
                    <a:pt x="2188" y="1153"/>
                  </a:lnTo>
                  <a:lnTo>
                    <a:pt x="2585" y="1312"/>
                  </a:lnTo>
                  <a:lnTo>
                    <a:pt x="2903" y="1471"/>
                  </a:lnTo>
                  <a:lnTo>
                    <a:pt x="3420" y="1710"/>
                  </a:lnTo>
                  <a:lnTo>
                    <a:pt x="3619" y="1829"/>
                  </a:lnTo>
                  <a:lnTo>
                    <a:pt x="3778" y="1869"/>
                  </a:lnTo>
                  <a:lnTo>
                    <a:pt x="3858" y="1869"/>
                  </a:lnTo>
                  <a:lnTo>
                    <a:pt x="3977" y="1829"/>
                  </a:lnTo>
                  <a:lnTo>
                    <a:pt x="4136" y="1789"/>
                  </a:lnTo>
                  <a:lnTo>
                    <a:pt x="4295" y="1710"/>
                  </a:lnTo>
                  <a:lnTo>
                    <a:pt x="4374" y="1630"/>
                  </a:lnTo>
                  <a:lnTo>
                    <a:pt x="4454" y="1471"/>
                  </a:lnTo>
                  <a:lnTo>
                    <a:pt x="4414" y="1312"/>
                  </a:lnTo>
                  <a:lnTo>
                    <a:pt x="4335" y="1153"/>
                  </a:lnTo>
                  <a:lnTo>
                    <a:pt x="4136" y="915"/>
                  </a:lnTo>
                  <a:lnTo>
                    <a:pt x="3858" y="716"/>
                  </a:lnTo>
                  <a:lnTo>
                    <a:pt x="3539" y="517"/>
                  </a:lnTo>
                  <a:lnTo>
                    <a:pt x="3221" y="358"/>
                  </a:lnTo>
                  <a:lnTo>
                    <a:pt x="2864" y="239"/>
                  </a:lnTo>
                  <a:lnTo>
                    <a:pt x="2506" y="159"/>
                  </a:lnTo>
                  <a:lnTo>
                    <a:pt x="2148" y="8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58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5870;p133">
              <a:extLst>
                <a:ext uri="{FF2B5EF4-FFF2-40B4-BE49-F238E27FC236}">
                  <a16:creationId xmlns:a16="http://schemas.microsoft.com/office/drawing/2014/main" id="{7B4D9EF8-3507-BA0B-F228-A79C0A7DFB8A}"/>
                </a:ext>
              </a:extLst>
            </p:cNvPr>
            <p:cNvSpPr/>
            <p:nvPr/>
          </p:nvSpPr>
          <p:spPr>
            <a:xfrm>
              <a:off x="5660275" y="3557750"/>
              <a:ext cx="111350" cy="46725"/>
            </a:xfrm>
            <a:custGeom>
              <a:avLst/>
              <a:gdLst/>
              <a:ahLst/>
              <a:cxnLst/>
              <a:rect l="l" t="t" r="r" b="b"/>
              <a:pathLst>
                <a:path w="4454" h="1869" fill="none" extrusionOk="0">
                  <a:moveTo>
                    <a:pt x="876" y="0"/>
                  </a:moveTo>
                  <a:lnTo>
                    <a:pt x="876" y="0"/>
                  </a:lnTo>
                  <a:lnTo>
                    <a:pt x="399" y="40"/>
                  </a:lnTo>
                  <a:lnTo>
                    <a:pt x="399" y="40"/>
                  </a:lnTo>
                  <a:lnTo>
                    <a:pt x="200" y="80"/>
                  </a:lnTo>
                  <a:lnTo>
                    <a:pt x="41" y="199"/>
                  </a:lnTo>
                  <a:lnTo>
                    <a:pt x="41" y="199"/>
                  </a:lnTo>
                  <a:lnTo>
                    <a:pt x="1" y="279"/>
                  </a:lnTo>
                  <a:lnTo>
                    <a:pt x="1" y="358"/>
                  </a:lnTo>
                  <a:lnTo>
                    <a:pt x="1" y="438"/>
                  </a:lnTo>
                  <a:lnTo>
                    <a:pt x="80" y="477"/>
                  </a:lnTo>
                  <a:lnTo>
                    <a:pt x="239" y="636"/>
                  </a:lnTo>
                  <a:lnTo>
                    <a:pt x="438" y="716"/>
                  </a:lnTo>
                  <a:lnTo>
                    <a:pt x="915" y="875"/>
                  </a:lnTo>
                  <a:lnTo>
                    <a:pt x="1273" y="955"/>
                  </a:lnTo>
                  <a:lnTo>
                    <a:pt x="1273" y="955"/>
                  </a:lnTo>
                  <a:lnTo>
                    <a:pt x="1750" y="1034"/>
                  </a:lnTo>
                  <a:lnTo>
                    <a:pt x="2188" y="1153"/>
                  </a:lnTo>
                  <a:lnTo>
                    <a:pt x="2585" y="1312"/>
                  </a:lnTo>
                  <a:lnTo>
                    <a:pt x="2903" y="1471"/>
                  </a:lnTo>
                  <a:lnTo>
                    <a:pt x="3420" y="1710"/>
                  </a:lnTo>
                  <a:lnTo>
                    <a:pt x="3619" y="1829"/>
                  </a:lnTo>
                  <a:lnTo>
                    <a:pt x="3778" y="1869"/>
                  </a:lnTo>
                  <a:lnTo>
                    <a:pt x="3778" y="1869"/>
                  </a:lnTo>
                  <a:lnTo>
                    <a:pt x="3858" y="1869"/>
                  </a:lnTo>
                  <a:lnTo>
                    <a:pt x="3858" y="1869"/>
                  </a:lnTo>
                  <a:lnTo>
                    <a:pt x="3977" y="1829"/>
                  </a:lnTo>
                  <a:lnTo>
                    <a:pt x="4136" y="1789"/>
                  </a:lnTo>
                  <a:lnTo>
                    <a:pt x="4295" y="1710"/>
                  </a:lnTo>
                  <a:lnTo>
                    <a:pt x="4374" y="1630"/>
                  </a:lnTo>
                  <a:lnTo>
                    <a:pt x="4454" y="1471"/>
                  </a:lnTo>
                  <a:lnTo>
                    <a:pt x="4414" y="1312"/>
                  </a:lnTo>
                  <a:lnTo>
                    <a:pt x="4335" y="1153"/>
                  </a:lnTo>
                  <a:lnTo>
                    <a:pt x="4136" y="915"/>
                  </a:lnTo>
                  <a:lnTo>
                    <a:pt x="4136" y="915"/>
                  </a:lnTo>
                  <a:lnTo>
                    <a:pt x="3858" y="716"/>
                  </a:lnTo>
                  <a:lnTo>
                    <a:pt x="3539" y="517"/>
                  </a:lnTo>
                  <a:lnTo>
                    <a:pt x="3221" y="358"/>
                  </a:lnTo>
                  <a:lnTo>
                    <a:pt x="2864" y="239"/>
                  </a:lnTo>
                  <a:lnTo>
                    <a:pt x="2506" y="159"/>
                  </a:lnTo>
                  <a:lnTo>
                    <a:pt x="2148" y="80"/>
                  </a:lnTo>
                  <a:lnTo>
                    <a:pt x="1432" y="0"/>
                  </a:lnTo>
                  <a:lnTo>
                    <a:pt x="1432" y="0"/>
                  </a:lnTo>
                  <a:lnTo>
                    <a:pt x="8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5871;p133">
              <a:extLst>
                <a:ext uri="{FF2B5EF4-FFF2-40B4-BE49-F238E27FC236}">
                  <a16:creationId xmlns:a16="http://schemas.microsoft.com/office/drawing/2014/main" id="{0EB7F1A1-1694-1108-963D-40A1C552CDF3}"/>
                </a:ext>
              </a:extLst>
            </p:cNvPr>
            <p:cNvSpPr/>
            <p:nvPr/>
          </p:nvSpPr>
          <p:spPr>
            <a:xfrm>
              <a:off x="5775575" y="3601475"/>
              <a:ext cx="30850" cy="30850"/>
            </a:xfrm>
            <a:custGeom>
              <a:avLst/>
              <a:gdLst/>
              <a:ahLst/>
              <a:cxnLst/>
              <a:rect l="l" t="t" r="r" b="b"/>
              <a:pathLst>
                <a:path w="1234" h="1234" extrusionOk="0">
                  <a:moveTo>
                    <a:pt x="319" y="1"/>
                  </a:moveTo>
                  <a:lnTo>
                    <a:pt x="16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1" y="597"/>
                  </a:lnTo>
                  <a:lnTo>
                    <a:pt x="81" y="716"/>
                  </a:lnTo>
                  <a:lnTo>
                    <a:pt x="160" y="875"/>
                  </a:lnTo>
                  <a:lnTo>
                    <a:pt x="240" y="955"/>
                  </a:lnTo>
                  <a:lnTo>
                    <a:pt x="478" y="1154"/>
                  </a:lnTo>
                  <a:lnTo>
                    <a:pt x="637" y="1193"/>
                  </a:lnTo>
                  <a:lnTo>
                    <a:pt x="756" y="1233"/>
                  </a:lnTo>
                  <a:lnTo>
                    <a:pt x="915" y="1193"/>
                  </a:lnTo>
                  <a:lnTo>
                    <a:pt x="1074" y="1074"/>
                  </a:lnTo>
                  <a:lnTo>
                    <a:pt x="1194" y="955"/>
                  </a:lnTo>
                  <a:lnTo>
                    <a:pt x="1234" y="796"/>
                  </a:lnTo>
                  <a:lnTo>
                    <a:pt x="1234" y="677"/>
                  </a:lnTo>
                  <a:lnTo>
                    <a:pt x="1154" y="557"/>
                  </a:lnTo>
                  <a:lnTo>
                    <a:pt x="1074" y="398"/>
                  </a:lnTo>
                  <a:lnTo>
                    <a:pt x="955" y="279"/>
                  </a:lnTo>
                  <a:lnTo>
                    <a:pt x="796" y="160"/>
                  </a:lnTo>
                  <a:lnTo>
                    <a:pt x="677" y="8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58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5872;p133">
              <a:extLst>
                <a:ext uri="{FF2B5EF4-FFF2-40B4-BE49-F238E27FC236}">
                  <a16:creationId xmlns:a16="http://schemas.microsoft.com/office/drawing/2014/main" id="{67D4467C-713B-67DC-9363-A213E38D3C16}"/>
                </a:ext>
              </a:extLst>
            </p:cNvPr>
            <p:cNvSpPr/>
            <p:nvPr/>
          </p:nvSpPr>
          <p:spPr>
            <a:xfrm>
              <a:off x="5775575" y="3601475"/>
              <a:ext cx="30850" cy="30850"/>
            </a:xfrm>
            <a:custGeom>
              <a:avLst/>
              <a:gdLst/>
              <a:ahLst/>
              <a:cxnLst/>
              <a:rect l="l" t="t" r="r" b="b"/>
              <a:pathLst>
                <a:path w="1234" h="1234" fill="none" extrusionOk="0">
                  <a:moveTo>
                    <a:pt x="399" y="1"/>
                  </a:moveTo>
                  <a:lnTo>
                    <a:pt x="399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16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1" y="597"/>
                  </a:lnTo>
                  <a:lnTo>
                    <a:pt x="81" y="716"/>
                  </a:lnTo>
                  <a:lnTo>
                    <a:pt x="160" y="875"/>
                  </a:lnTo>
                  <a:lnTo>
                    <a:pt x="240" y="955"/>
                  </a:lnTo>
                  <a:lnTo>
                    <a:pt x="240" y="955"/>
                  </a:lnTo>
                  <a:lnTo>
                    <a:pt x="478" y="1154"/>
                  </a:lnTo>
                  <a:lnTo>
                    <a:pt x="637" y="1193"/>
                  </a:lnTo>
                  <a:lnTo>
                    <a:pt x="756" y="1233"/>
                  </a:lnTo>
                  <a:lnTo>
                    <a:pt x="756" y="1233"/>
                  </a:lnTo>
                  <a:lnTo>
                    <a:pt x="915" y="1193"/>
                  </a:lnTo>
                  <a:lnTo>
                    <a:pt x="915" y="1193"/>
                  </a:lnTo>
                  <a:lnTo>
                    <a:pt x="1074" y="1074"/>
                  </a:lnTo>
                  <a:lnTo>
                    <a:pt x="1074" y="1074"/>
                  </a:lnTo>
                  <a:lnTo>
                    <a:pt x="1194" y="955"/>
                  </a:lnTo>
                  <a:lnTo>
                    <a:pt x="1234" y="796"/>
                  </a:lnTo>
                  <a:lnTo>
                    <a:pt x="1234" y="796"/>
                  </a:lnTo>
                  <a:lnTo>
                    <a:pt x="1234" y="677"/>
                  </a:lnTo>
                  <a:lnTo>
                    <a:pt x="1154" y="557"/>
                  </a:lnTo>
                  <a:lnTo>
                    <a:pt x="1074" y="398"/>
                  </a:lnTo>
                  <a:lnTo>
                    <a:pt x="955" y="279"/>
                  </a:lnTo>
                  <a:lnTo>
                    <a:pt x="796" y="160"/>
                  </a:lnTo>
                  <a:lnTo>
                    <a:pt x="677" y="80"/>
                  </a:lnTo>
                  <a:lnTo>
                    <a:pt x="518" y="1"/>
                  </a:lnTo>
                  <a:lnTo>
                    <a:pt x="3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9" name="Google Shape;5972;p133">
            <a:extLst>
              <a:ext uri="{FF2B5EF4-FFF2-40B4-BE49-F238E27FC236}">
                <a16:creationId xmlns:a16="http://schemas.microsoft.com/office/drawing/2014/main" id="{2D7A8F1B-143B-65B6-DD10-FB54E98CF0D1}"/>
              </a:ext>
            </a:extLst>
          </p:cNvPr>
          <p:cNvGrpSpPr/>
          <p:nvPr/>
        </p:nvGrpSpPr>
        <p:grpSpPr>
          <a:xfrm>
            <a:off x="494906" y="1054614"/>
            <a:ext cx="1459352" cy="1554836"/>
            <a:chOff x="2204200" y="3437475"/>
            <a:chExt cx="1047700" cy="1116250"/>
          </a:xfrm>
        </p:grpSpPr>
        <p:sp>
          <p:nvSpPr>
            <p:cNvPr id="12200" name="Google Shape;5973;p133">
              <a:extLst>
                <a:ext uri="{FF2B5EF4-FFF2-40B4-BE49-F238E27FC236}">
                  <a16:creationId xmlns:a16="http://schemas.microsoft.com/office/drawing/2014/main" id="{D7AD5E66-8B87-C9BB-62B0-87FBD3B82882}"/>
                </a:ext>
              </a:extLst>
            </p:cNvPr>
            <p:cNvSpPr/>
            <p:nvPr/>
          </p:nvSpPr>
          <p:spPr>
            <a:xfrm>
              <a:off x="2322500" y="4012975"/>
              <a:ext cx="207750" cy="212750"/>
            </a:xfrm>
            <a:custGeom>
              <a:avLst/>
              <a:gdLst/>
              <a:ahLst/>
              <a:cxnLst/>
              <a:rect l="l" t="t" r="r" b="b"/>
              <a:pathLst>
                <a:path w="8310" h="8510" extrusionOk="0">
                  <a:moveTo>
                    <a:pt x="4533" y="1"/>
                  </a:move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5974;p133">
              <a:extLst>
                <a:ext uri="{FF2B5EF4-FFF2-40B4-BE49-F238E27FC236}">
                  <a16:creationId xmlns:a16="http://schemas.microsoft.com/office/drawing/2014/main" id="{C0B7329A-D953-B151-0040-D76FE4795BB9}"/>
                </a:ext>
              </a:extLst>
            </p:cNvPr>
            <p:cNvSpPr/>
            <p:nvPr/>
          </p:nvSpPr>
          <p:spPr>
            <a:xfrm>
              <a:off x="2322500" y="4012975"/>
              <a:ext cx="207750" cy="212750"/>
            </a:xfrm>
            <a:custGeom>
              <a:avLst/>
              <a:gdLst/>
              <a:ahLst/>
              <a:cxnLst/>
              <a:rect l="l" t="t" r="r" b="b"/>
              <a:pathLst>
                <a:path w="8310" h="8510" fill="none" extrusionOk="0">
                  <a:moveTo>
                    <a:pt x="4533" y="1"/>
                  </a:moveTo>
                  <a:lnTo>
                    <a:pt x="4533" y="1"/>
                  </a:ln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3539" y="3062"/>
                  </a:lnTo>
                  <a:lnTo>
                    <a:pt x="3539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lnTo>
                    <a:pt x="45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5975;p133">
              <a:extLst>
                <a:ext uri="{FF2B5EF4-FFF2-40B4-BE49-F238E27FC236}">
                  <a16:creationId xmlns:a16="http://schemas.microsoft.com/office/drawing/2014/main" id="{C7FC59E8-4AD8-0E6D-18FE-7E05EE9BA680}"/>
                </a:ext>
              </a:extLst>
            </p:cNvPr>
            <p:cNvSpPr/>
            <p:nvPr/>
          </p:nvSpPr>
          <p:spPr>
            <a:xfrm>
              <a:off x="2473575" y="3812200"/>
              <a:ext cx="339975" cy="289275"/>
            </a:xfrm>
            <a:custGeom>
              <a:avLst/>
              <a:gdLst/>
              <a:ahLst/>
              <a:cxnLst/>
              <a:rect l="l" t="t" r="r" b="b"/>
              <a:pathLst>
                <a:path w="13599" h="11571" extrusionOk="0">
                  <a:moveTo>
                    <a:pt x="9106" y="1989"/>
                  </a:moveTo>
                  <a:lnTo>
                    <a:pt x="9225" y="2068"/>
                  </a:lnTo>
                  <a:lnTo>
                    <a:pt x="9344" y="2148"/>
                  </a:lnTo>
                  <a:lnTo>
                    <a:pt x="9424" y="2227"/>
                  </a:lnTo>
                  <a:lnTo>
                    <a:pt x="9543" y="2466"/>
                  </a:lnTo>
                  <a:lnTo>
                    <a:pt x="9543" y="2665"/>
                  </a:lnTo>
                  <a:lnTo>
                    <a:pt x="9463" y="2863"/>
                  </a:lnTo>
                  <a:lnTo>
                    <a:pt x="9304" y="3022"/>
                  </a:lnTo>
                  <a:lnTo>
                    <a:pt x="9145" y="3102"/>
                  </a:lnTo>
                  <a:lnTo>
                    <a:pt x="8986" y="3142"/>
                  </a:lnTo>
                  <a:lnTo>
                    <a:pt x="8827" y="3142"/>
                  </a:lnTo>
                  <a:lnTo>
                    <a:pt x="8708" y="3102"/>
                  </a:lnTo>
                  <a:lnTo>
                    <a:pt x="8589" y="3022"/>
                  </a:lnTo>
                  <a:lnTo>
                    <a:pt x="8509" y="2903"/>
                  </a:lnTo>
                  <a:lnTo>
                    <a:pt x="8390" y="2704"/>
                  </a:lnTo>
                  <a:lnTo>
                    <a:pt x="8390" y="2466"/>
                  </a:lnTo>
                  <a:lnTo>
                    <a:pt x="8469" y="2267"/>
                  </a:lnTo>
                  <a:lnTo>
                    <a:pt x="8628" y="2108"/>
                  </a:lnTo>
                  <a:lnTo>
                    <a:pt x="8787" y="2028"/>
                  </a:lnTo>
                  <a:lnTo>
                    <a:pt x="8946" y="1989"/>
                  </a:lnTo>
                  <a:close/>
                  <a:moveTo>
                    <a:pt x="5567" y="4891"/>
                  </a:moveTo>
                  <a:lnTo>
                    <a:pt x="5805" y="4931"/>
                  </a:lnTo>
                  <a:lnTo>
                    <a:pt x="6322" y="5090"/>
                  </a:lnTo>
                  <a:lnTo>
                    <a:pt x="6640" y="5249"/>
                  </a:lnTo>
                  <a:lnTo>
                    <a:pt x="6959" y="5448"/>
                  </a:lnTo>
                  <a:lnTo>
                    <a:pt x="7277" y="5686"/>
                  </a:lnTo>
                  <a:lnTo>
                    <a:pt x="7595" y="5965"/>
                  </a:lnTo>
                  <a:lnTo>
                    <a:pt x="7475" y="6283"/>
                  </a:lnTo>
                  <a:lnTo>
                    <a:pt x="7316" y="6601"/>
                  </a:lnTo>
                  <a:lnTo>
                    <a:pt x="7078" y="6958"/>
                  </a:lnTo>
                  <a:lnTo>
                    <a:pt x="6760" y="7356"/>
                  </a:lnTo>
                  <a:lnTo>
                    <a:pt x="6362" y="7793"/>
                  </a:lnTo>
                  <a:lnTo>
                    <a:pt x="6124" y="7952"/>
                  </a:lnTo>
                  <a:lnTo>
                    <a:pt x="5845" y="8151"/>
                  </a:lnTo>
                  <a:lnTo>
                    <a:pt x="5567" y="8310"/>
                  </a:lnTo>
                  <a:lnTo>
                    <a:pt x="5249" y="8430"/>
                  </a:lnTo>
                  <a:lnTo>
                    <a:pt x="5169" y="8231"/>
                  </a:lnTo>
                  <a:lnTo>
                    <a:pt x="5090" y="7913"/>
                  </a:lnTo>
                  <a:lnTo>
                    <a:pt x="5050" y="7555"/>
                  </a:lnTo>
                  <a:lnTo>
                    <a:pt x="5050" y="7038"/>
                  </a:lnTo>
                  <a:lnTo>
                    <a:pt x="5130" y="6442"/>
                  </a:lnTo>
                  <a:lnTo>
                    <a:pt x="5289" y="5726"/>
                  </a:lnTo>
                  <a:lnTo>
                    <a:pt x="5408" y="5328"/>
                  </a:lnTo>
                  <a:lnTo>
                    <a:pt x="5567" y="4891"/>
                  </a:lnTo>
                  <a:close/>
                  <a:moveTo>
                    <a:pt x="11730" y="1"/>
                  </a:move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5976;p133">
              <a:extLst>
                <a:ext uri="{FF2B5EF4-FFF2-40B4-BE49-F238E27FC236}">
                  <a16:creationId xmlns:a16="http://schemas.microsoft.com/office/drawing/2014/main" id="{C60F2562-9D71-2901-903D-250D5FB5DFA3}"/>
                </a:ext>
              </a:extLst>
            </p:cNvPr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fill="none" extrusionOk="0">
                  <a:moveTo>
                    <a:pt x="199" y="3539"/>
                  </a:moveTo>
                  <a:lnTo>
                    <a:pt x="199" y="3539"/>
                  </a:lnTo>
                  <a:lnTo>
                    <a:pt x="119" y="3340"/>
                  </a:lnTo>
                  <a:lnTo>
                    <a:pt x="40" y="3022"/>
                  </a:lnTo>
                  <a:lnTo>
                    <a:pt x="0" y="2664"/>
                  </a:lnTo>
                  <a:lnTo>
                    <a:pt x="0" y="2147"/>
                  </a:lnTo>
                  <a:lnTo>
                    <a:pt x="80" y="1551"/>
                  </a:lnTo>
                  <a:lnTo>
                    <a:pt x="239" y="835"/>
                  </a:lnTo>
                  <a:lnTo>
                    <a:pt x="358" y="437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755" y="40"/>
                  </a:lnTo>
                  <a:lnTo>
                    <a:pt x="1272" y="199"/>
                  </a:lnTo>
                  <a:lnTo>
                    <a:pt x="1590" y="358"/>
                  </a:lnTo>
                  <a:lnTo>
                    <a:pt x="1909" y="557"/>
                  </a:lnTo>
                  <a:lnTo>
                    <a:pt x="2227" y="795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425" y="1392"/>
                  </a:lnTo>
                  <a:lnTo>
                    <a:pt x="2266" y="1710"/>
                  </a:lnTo>
                  <a:lnTo>
                    <a:pt x="2028" y="2067"/>
                  </a:lnTo>
                  <a:lnTo>
                    <a:pt x="1710" y="2465"/>
                  </a:lnTo>
                  <a:lnTo>
                    <a:pt x="1312" y="2902"/>
                  </a:lnTo>
                  <a:lnTo>
                    <a:pt x="1074" y="3061"/>
                  </a:lnTo>
                  <a:lnTo>
                    <a:pt x="795" y="3260"/>
                  </a:lnTo>
                  <a:lnTo>
                    <a:pt x="517" y="3419"/>
                  </a:lnTo>
                  <a:lnTo>
                    <a:pt x="199" y="35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5977;p133">
              <a:extLst>
                <a:ext uri="{FF2B5EF4-FFF2-40B4-BE49-F238E27FC236}">
                  <a16:creationId xmlns:a16="http://schemas.microsoft.com/office/drawing/2014/main" id="{03334C3C-4A55-2DFA-80BB-B5108BBE98D9}"/>
                </a:ext>
              </a:extLst>
            </p:cNvPr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fill="none" extrusionOk="0">
                  <a:moveTo>
                    <a:pt x="597" y="1154"/>
                  </a:moveTo>
                  <a:lnTo>
                    <a:pt x="597" y="1154"/>
                  </a:lnTo>
                  <a:lnTo>
                    <a:pt x="438" y="1154"/>
                  </a:lnTo>
                  <a:lnTo>
                    <a:pt x="319" y="1114"/>
                  </a:lnTo>
                  <a:lnTo>
                    <a:pt x="200" y="1034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1" y="716"/>
                  </a:lnTo>
                  <a:lnTo>
                    <a:pt x="1" y="478"/>
                  </a:lnTo>
                  <a:lnTo>
                    <a:pt x="80" y="279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398" y="40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17" y="1"/>
                  </a:lnTo>
                  <a:lnTo>
                    <a:pt x="836" y="80"/>
                  </a:lnTo>
                  <a:lnTo>
                    <a:pt x="955" y="160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1154" y="478"/>
                  </a:lnTo>
                  <a:lnTo>
                    <a:pt x="1154" y="677"/>
                  </a:lnTo>
                  <a:lnTo>
                    <a:pt x="1074" y="875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756" y="1114"/>
                  </a:lnTo>
                  <a:lnTo>
                    <a:pt x="597" y="1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5978;p133">
              <a:extLst>
                <a:ext uri="{FF2B5EF4-FFF2-40B4-BE49-F238E27FC236}">
                  <a16:creationId xmlns:a16="http://schemas.microsoft.com/office/drawing/2014/main" id="{D365FC05-F0E2-413B-BE36-8080824822E4}"/>
                </a:ext>
              </a:extLst>
            </p:cNvPr>
            <p:cNvSpPr/>
            <p:nvPr/>
          </p:nvSpPr>
          <p:spPr>
            <a:xfrm>
              <a:off x="2473575" y="3812200"/>
              <a:ext cx="339975" cy="289275"/>
            </a:xfrm>
            <a:custGeom>
              <a:avLst/>
              <a:gdLst/>
              <a:ahLst/>
              <a:cxnLst/>
              <a:rect l="l" t="t" r="r" b="b"/>
              <a:pathLst>
                <a:path w="13599" h="11571" fill="none" extrusionOk="0">
                  <a:moveTo>
                    <a:pt x="11809" y="1"/>
                  </a:moveTo>
                  <a:lnTo>
                    <a:pt x="11809" y="1"/>
                  </a:lnTo>
                  <a:lnTo>
                    <a:pt x="11730" y="1"/>
                  </a:lnTo>
                  <a:lnTo>
                    <a:pt x="11730" y="1"/>
                  </a:ln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5979;p133">
              <a:extLst>
                <a:ext uri="{FF2B5EF4-FFF2-40B4-BE49-F238E27FC236}">
                  <a16:creationId xmlns:a16="http://schemas.microsoft.com/office/drawing/2014/main" id="{729F5483-AF82-BA8C-23D2-ADE4916DA7FC}"/>
                </a:ext>
              </a:extLst>
            </p:cNvPr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57" y="1"/>
                  </a:moveTo>
                  <a:lnTo>
                    <a:pt x="398" y="4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5980;p133">
              <a:extLst>
                <a:ext uri="{FF2B5EF4-FFF2-40B4-BE49-F238E27FC236}">
                  <a16:creationId xmlns:a16="http://schemas.microsoft.com/office/drawing/2014/main" id="{AA67095B-26C4-923B-9269-D9C3EB6A029F}"/>
                </a:ext>
              </a:extLst>
            </p:cNvPr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398" y="4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5981;p133">
              <a:extLst>
                <a:ext uri="{FF2B5EF4-FFF2-40B4-BE49-F238E27FC236}">
                  <a16:creationId xmlns:a16="http://schemas.microsoft.com/office/drawing/2014/main" id="{9F333BEE-922A-DD00-B215-7A044CC08852}"/>
                </a:ext>
              </a:extLst>
            </p:cNvPr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extrusionOk="0">
                  <a:moveTo>
                    <a:pt x="517" y="0"/>
                  </a:move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5982;p133">
              <a:extLst>
                <a:ext uri="{FF2B5EF4-FFF2-40B4-BE49-F238E27FC236}">
                  <a16:creationId xmlns:a16="http://schemas.microsoft.com/office/drawing/2014/main" id="{8D4670A9-959A-4A48-6D74-A4DFF2770829}"/>
                </a:ext>
              </a:extLst>
            </p:cNvPr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5983;p133">
              <a:extLst>
                <a:ext uri="{FF2B5EF4-FFF2-40B4-BE49-F238E27FC236}">
                  <a16:creationId xmlns:a16="http://schemas.microsoft.com/office/drawing/2014/main" id="{E05D5656-5846-634B-8883-EE66DCF4E6CD}"/>
                </a:ext>
              </a:extLst>
            </p:cNvPr>
            <p:cNvSpPr/>
            <p:nvPr/>
          </p:nvSpPr>
          <p:spPr>
            <a:xfrm>
              <a:off x="2662425" y="4170025"/>
              <a:ext cx="167025" cy="168025"/>
            </a:xfrm>
            <a:custGeom>
              <a:avLst/>
              <a:gdLst/>
              <a:ahLst/>
              <a:cxnLst/>
              <a:rect l="l" t="t" r="r" b="b"/>
              <a:pathLst>
                <a:path w="6681" h="6721" extrusionOk="0">
                  <a:moveTo>
                    <a:pt x="4176" y="1"/>
                  </a:move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5984;p133">
              <a:extLst>
                <a:ext uri="{FF2B5EF4-FFF2-40B4-BE49-F238E27FC236}">
                  <a16:creationId xmlns:a16="http://schemas.microsoft.com/office/drawing/2014/main" id="{3E855F57-4195-5A36-FC97-6CE144F36C4B}"/>
                </a:ext>
              </a:extLst>
            </p:cNvPr>
            <p:cNvSpPr/>
            <p:nvPr/>
          </p:nvSpPr>
          <p:spPr>
            <a:xfrm>
              <a:off x="2662425" y="4170025"/>
              <a:ext cx="167025" cy="168025"/>
            </a:xfrm>
            <a:custGeom>
              <a:avLst/>
              <a:gdLst/>
              <a:ahLst/>
              <a:cxnLst/>
              <a:rect l="l" t="t" r="r" b="b"/>
              <a:pathLst>
                <a:path w="6681" h="6721" fill="none" extrusionOk="0">
                  <a:moveTo>
                    <a:pt x="4176" y="1"/>
                  </a:moveTo>
                  <a:lnTo>
                    <a:pt x="4176" y="1"/>
                  </a:ln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lnTo>
                    <a:pt x="4454" y="1"/>
                  </a:lnTo>
                  <a:lnTo>
                    <a:pt x="41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5985;p133">
              <a:extLst>
                <a:ext uri="{FF2B5EF4-FFF2-40B4-BE49-F238E27FC236}">
                  <a16:creationId xmlns:a16="http://schemas.microsoft.com/office/drawing/2014/main" id="{1C588EAF-F3F7-B346-74EB-A7BEBF656827}"/>
                </a:ext>
              </a:extLst>
            </p:cNvPr>
            <p:cNvSpPr/>
            <p:nvPr/>
          </p:nvSpPr>
          <p:spPr>
            <a:xfrm>
              <a:off x="2773750" y="3965275"/>
              <a:ext cx="239575" cy="260450"/>
            </a:xfrm>
            <a:custGeom>
              <a:avLst/>
              <a:gdLst/>
              <a:ahLst/>
              <a:cxnLst/>
              <a:rect l="l" t="t" r="r" b="b"/>
              <a:pathLst>
                <a:path w="9583" h="10418" extrusionOk="0">
                  <a:moveTo>
                    <a:pt x="6044" y="1989"/>
                  </a:moveTo>
                  <a:lnTo>
                    <a:pt x="6243" y="2028"/>
                  </a:lnTo>
                  <a:lnTo>
                    <a:pt x="6362" y="2108"/>
                  </a:lnTo>
                  <a:lnTo>
                    <a:pt x="6482" y="2267"/>
                  </a:lnTo>
                  <a:lnTo>
                    <a:pt x="6521" y="2426"/>
                  </a:lnTo>
                  <a:lnTo>
                    <a:pt x="6482" y="2625"/>
                  </a:lnTo>
                  <a:lnTo>
                    <a:pt x="6402" y="2744"/>
                  </a:lnTo>
                  <a:lnTo>
                    <a:pt x="6243" y="2863"/>
                  </a:lnTo>
                  <a:lnTo>
                    <a:pt x="6044" y="2903"/>
                  </a:lnTo>
                  <a:lnTo>
                    <a:pt x="5885" y="2863"/>
                  </a:lnTo>
                  <a:lnTo>
                    <a:pt x="5726" y="2784"/>
                  </a:lnTo>
                  <a:lnTo>
                    <a:pt x="5647" y="2625"/>
                  </a:lnTo>
                  <a:lnTo>
                    <a:pt x="5607" y="2466"/>
                  </a:lnTo>
                  <a:lnTo>
                    <a:pt x="5647" y="2267"/>
                  </a:lnTo>
                  <a:lnTo>
                    <a:pt x="5726" y="2108"/>
                  </a:lnTo>
                  <a:lnTo>
                    <a:pt x="5885" y="2028"/>
                  </a:lnTo>
                  <a:lnTo>
                    <a:pt x="6044" y="1989"/>
                  </a:lnTo>
                  <a:close/>
                  <a:moveTo>
                    <a:pt x="4136" y="4772"/>
                  </a:moveTo>
                  <a:lnTo>
                    <a:pt x="4534" y="4851"/>
                  </a:lnTo>
                  <a:lnTo>
                    <a:pt x="4772" y="4931"/>
                  </a:lnTo>
                  <a:lnTo>
                    <a:pt x="5011" y="5010"/>
                  </a:lnTo>
                  <a:lnTo>
                    <a:pt x="5289" y="5129"/>
                  </a:lnTo>
                  <a:lnTo>
                    <a:pt x="5488" y="5328"/>
                  </a:lnTo>
                  <a:lnTo>
                    <a:pt x="5448" y="5567"/>
                  </a:lnTo>
                  <a:lnTo>
                    <a:pt x="5368" y="5805"/>
                  </a:lnTo>
                  <a:lnTo>
                    <a:pt x="5249" y="6163"/>
                  </a:lnTo>
                  <a:lnTo>
                    <a:pt x="5090" y="6521"/>
                  </a:lnTo>
                  <a:lnTo>
                    <a:pt x="4812" y="6879"/>
                  </a:lnTo>
                  <a:lnTo>
                    <a:pt x="4494" y="7276"/>
                  </a:lnTo>
                  <a:lnTo>
                    <a:pt x="4295" y="7436"/>
                  </a:lnTo>
                  <a:lnTo>
                    <a:pt x="4056" y="7595"/>
                  </a:lnTo>
                  <a:lnTo>
                    <a:pt x="3937" y="7436"/>
                  </a:lnTo>
                  <a:lnTo>
                    <a:pt x="3858" y="7197"/>
                  </a:lnTo>
                  <a:lnTo>
                    <a:pt x="3778" y="6919"/>
                  </a:lnTo>
                  <a:lnTo>
                    <a:pt x="3699" y="6521"/>
                  </a:lnTo>
                  <a:lnTo>
                    <a:pt x="3659" y="6044"/>
                  </a:lnTo>
                  <a:lnTo>
                    <a:pt x="3659" y="5448"/>
                  </a:lnTo>
                  <a:lnTo>
                    <a:pt x="3778" y="4772"/>
                  </a:lnTo>
                  <a:close/>
                  <a:moveTo>
                    <a:pt x="8112" y="1"/>
                  </a:move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5986;p133">
              <a:extLst>
                <a:ext uri="{FF2B5EF4-FFF2-40B4-BE49-F238E27FC236}">
                  <a16:creationId xmlns:a16="http://schemas.microsoft.com/office/drawing/2014/main" id="{37085A35-091E-D83C-C443-E11C8BE91FF2}"/>
                </a:ext>
              </a:extLst>
            </p:cNvPr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fill="none" extrusionOk="0">
                  <a:moveTo>
                    <a:pt x="398" y="2824"/>
                  </a:moveTo>
                  <a:lnTo>
                    <a:pt x="398" y="2824"/>
                  </a:lnTo>
                  <a:lnTo>
                    <a:pt x="279" y="2665"/>
                  </a:lnTo>
                  <a:lnTo>
                    <a:pt x="200" y="2426"/>
                  </a:lnTo>
                  <a:lnTo>
                    <a:pt x="120" y="2148"/>
                  </a:lnTo>
                  <a:lnTo>
                    <a:pt x="41" y="1750"/>
                  </a:lnTo>
                  <a:lnTo>
                    <a:pt x="1" y="1273"/>
                  </a:lnTo>
                  <a:lnTo>
                    <a:pt x="1" y="677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478" y="1"/>
                  </a:lnTo>
                  <a:lnTo>
                    <a:pt x="876" y="80"/>
                  </a:lnTo>
                  <a:lnTo>
                    <a:pt x="1114" y="160"/>
                  </a:lnTo>
                  <a:lnTo>
                    <a:pt x="1353" y="239"/>
                  </a:lnTo>
                  <a:lnTo>
                    <a:pt x="1631" y="358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790" y="796"/>
                  </a:lnTo>
                  <a:lnTo>
                    <a:pt x="1710" y="1034"/>
                  </a:lnTo>
                  <a:lnTo>
                    <a:pt x="1591" y="1392"/>
                  </a:lnTo>
                  <a:lnTo>
                    <a:pt x="1432" y="1750"/>
                  </a:lnTo>
                  <a:lnTo>
                    <a:pt x="1154" y="2108"/>
                  </a:lnTo>
                  <a:lnTo>
                    <a:pt x="836" y="2505"/>
                  </a:lnTo>
                  <a:lnTo>
                    <a:pt x="637" y="2665"/>
                  </a:lnTo>
                  <a:lnTo>
                    <a:pt x="398" y="28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5987;p133">
              <a:extLst>
                <a:ext uri="{FF2B5EF4-FFF2-40B4-BE49-F238E27FC236}">
                  <a16:creationId xmlns:a16="http://schemas.microsoft.com/office/drawing/2014/main" id="{E29C3582-4BB5-0D26-382C-A956D5D27654}"/>
                </a:ext>
              </a:extLst>
            </p:cNvPr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278" y="40"/>
                  </a:lnTo>
                  <a:lnTo>
                    <a:pt x="437" y="1"/>
                  </a:lnTo>
                  <a:lnTo>
                    <a:pt x="437" y="1"/>
                  </a:lnTo>
                  <a:lnTo>
                    <a:pt x="636" y="40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875" y="279"/>
                  </a:lnTo>
                  <a:lnTo>
                    <a:pt x="914" y="438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636" y="87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5988;p133">
              <a:extLst>
                <a:ext uri="{FF2B5EF4-FFF2-40B4-BE49-F238E27FC236}">
                  <a16:creationId xmlns:a16="http://schemas.microsoft.com/office/drawing/2014/main" id="{0BAE093B-E05A-C483-1AB4-8A802021CBF3}"/>
                </a:ext>
              </a:extLst>
            </p:cNvPr>
            <p:cNvSpPr/>
            <p:nvPr/>
          </p:nvSpPr>
          <p:spPr>
            <a:xfrm>
              <a:off x="2773750" y="3965275"/>
              <a:ext cx="239575" cy="260450"/>
            </a:xfrm>
            <a:custGeom>
              <a:avLst/>
              <a:gdLst/>
              <a:ahLst/>
              <a:cxnLst/>
              <a:rect l="l" t="t" r="r" b="b"/>
              <a:pathLst>
                <a:path w="9583" h="10418" fill="none" extrusionOk="0">
                  <a:moveTo>
                    <a:pt x="8112" y="1"/>
                  </a:moveTo>
                  <a:lnTo>
                    <a:pt x="8112" y="1"/>
                  </a:lnTo>
                  <a:lnTo>
                    <a:pt x="7834" y="40"/>
                  </a:ln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5989;p133">
              <a:extLst>
                <a:ext uri="{FF2B5EF4-FFF2-40B4-BE49-F238E27FC236}">
                  <a16:creationId xmlns:a16="http://schemas.microsoft.com/office/drawing/2014/main" id="{52473BF2-3B29-BC44-1CBD-B36EB0E9B4B9}"/>
                </a:ext>
              </a:extLst>
            </p:cNvPr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1"/>
                  </a:moveTo>
                  <a:lnTo>
                    <a:pt x="278" y="4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5990;p133">
              <a:extLst>
                <a:ext uri="{FF2B5EF4-FFF2-40B4-BE49-F238E27FC236}">
                  <a16:creationId xmlns:a16="http://schemas.microsoft.com/office/drawing/2014/main" id="{21AE91ED-3810-3D22-44DB-6D9A2018F151}"/>
                </a:ext>
              </a:extLst>
            </p:cNvPr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1"/>
                  </a:moveTo>
                  <a:lnTo>
                    <a:pt x="437" y="1"/>
                  </a:lnTo>
                  <a:lnTo>
                    <a:pt x="278" y="40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5991;p133">
              <a:extLst>
                <a:ext uri="{FF2B5EF4-FFF2-40B4-BE49-F238E27FC236}">
                  <a16:creationId xmlns:a16="http://schemas.microsoft.com/office/drawing/2014/main" id="{421A878E-A845-D8F5-FD82-8201BA369BBB}"/>
                </a:ext>
              </a:extLst>
            </p:cNvPr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extrusionOk="0">
                  <a:moveTo>
                    <a:pt x="120" y="1"/>
                  </a:move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5992;p133">
              <a:extLst>
                <a:ext uri="{FF2B5EF4-FFF2-40B4-BE49-F238E27FC236}">
                  <a16:creationId xmlns:a16="http://schemas.microsoft.com/office/drawing/2014/main" id="{F8FC7496-1D96-67DE-5C6C-4BFB5EF1DDC0}"/>
                </a:ext>
              </a:extLst>
            </p:cNvPr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fill="none" extrusionOk="0">
                  <a:moveTo>
                    <a:pt x="200" y="1"/>
                  </a:moveTo>
                  <a:lnTo>
                    <a:pt x="200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5993;p133">
              <a:extLst>
                <a:ext uri="{FF2B5EF4-FFF2-40B4-BE49-F238E27FC236}">
                  <a16:creationId xmlns:a16="http://schemas.microsoft.com/office/drawing/2014/main" id="{4DF7E13A-CAAE-ECF6-5C0E-82AC76C9609B}"/>
                </a:ext>
              </a:extLst>
            </p:cNvPr>
            <p:cNvSpPr/>
            <p:nvPr/>
          </p:nvSpPr>
          <p:spPr>
            <a:xfrm>
              <a:off x="2204200" y="4412575"/>
              <a:ext cx="128250" cy="141150"/>
            </a:xfrm>
            <a:custGeom>
              <a:avLst/>
              <a:gdLst/>
              <a:ahLst/>
              <a:cxnLst/>
              <a:rect l="l" t="t" r="r" b="b"/>
              <a:pathLst>
                <a:path w="5130" h="5646" extrusionOk="0">
                  <a:moveTo>
                    <a:pt x="2227" y="0"/>
                  </a:move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5994;p133">
              <a:extLst>
                <a:ext uri="{FF2B5EF4-FFF2-40B4-BE49-F238E27FC236}">
                  <a16:creationId xmlns:a16="http://schemas.microsoft.com/office/drawing/2014/main" id="{B529E5DA-503F-0D0F-0588-B23E655CC5E8}"/>
                </a:ext>
              </a:extLst>
            </p:cNvPr>
            <p:cNvSpPr/>
            <p:nvPr/>
          </p:nvSpPr>
          <p:spPr>
            <a:xfrm>
              <a:off x="2204200" y="4412575"/>
              <a:ext cx="128250" cy="141150"/>
            </a:xfrm>
            <a:custGeom>
              <a:avLst/>
              <a:gdLst/>
              <a:ahLst/>
              <a:cxnLst/>
              <a:rect l="l" t="t" r="r" b="b"/>
              <a:pathLst>
                <a:path w="5130" h="5646" fill="none" extrusionOk="0">
                  <a:moveTo>
                    <a:pt x="2227" y="0"/>
                  </a:moveTo>
                  <a:lnTo>
                    <a:pt x="2227" y="0"/>
                  </a:ln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5995;p133">
              <a:extLst>
                <a:ext uri="{FF2B5EF4-FFF2-40B4-BE49-F238E27FC236}">
                  <a16:creationId xmlns:a16="http://schemas.microsoft.com/office/drawing/2014/main" id="{486B7FEC-E499-668E-8AE5-FFCB3F889C42}"/>
                </a:ext>
              </a:extLst>
            </p:cNvPr>
            <p:cNvSpPr/>
            <p:nvPr/>
          </p:nvSpPr>
          <p:spPr>
            <a:xfrm>
              <a:off x="2306600" y="4336025"/>
              <a:ext cx="248500" cy="154100"/>
            </a:xfrm>
            <a:custGeom>
              <a:avLst/>
              <a:gdLst/>
              <a:ahLst/>
              <a:cxnLst/>
              <a:rect l="l" t="t" r="r" b="b"/>
              <a:pathLst>
                <a:path w="9940" h="6164" extrusionOk="0">
                  <a:moveTo>
                    <a:pt x="6918" y="995"/>
                  </a:moveTo>
                  <a:lnTo>
                    <a:pt x="6998" y="1034"/>
                  </a:lnTo>
                  <a:lnTo>
                    <a:pt x="7077" y="1114"/>
                  </a:lnTo>
                  <a:lnTo>
                    <a:pt x="7157" y="1233"/>
                  </a:lnTo>
                  <a:lnTo>
                    <a:pt x="7157" y="1392"/>
                  </a:lnTo>
                  <a:lnTo>
                    <a:pt x="7157" y="1512"/>
                  </a:lnTo>
                  <a:lnTo>
                    <a:pt x="7037" y="1631"/>
                  </a:lnTo>
                  <a:lnTo>
                    <a:pt x="6918" y="1710"/>
                  </a:lnTo>
                  <a:lnTo>
                    <a:pt x="6799" y="1750"/>
                  </a:lnTo>
                  <a:lnTo>
                    <a:pt x="6680" y="1750"/>
                  </a:lnTo>
                  <a:lnTo>
                    <a:pt x="6560" y="1671"/>
                  </a:lnTo>
                  <a:lnTo>
                    <a:pt x="6481" y="1591"/>
                  </a:lnTo>
                  <a:lnTo>
                    <a:pt x="6441" y="1512"/>
                  </a:lnTo>
                  <a:lnTo>
                    <a:pt x="6401" y="1353"/>
                  </a:lnTo>
                  <a:lnTo>
                    <a:pt x="6441" y="1193"/>
                  </a:lnTo>
                  <a:lnTo>
                    <a:pt x="6521" y="1074"/>
                  </a:lnTo>
                  <a:lnTo>
                    <a:pt x="6640" y="995"/>
                  </a:lnTo>
                  <a:close/>
                  <a:moveTo>
                    <a:pt x="4215" y="2307"/>
                  </a:moveTo>
                  <a:lnTo>
                    <a:pt x="4334" y="2386"/>
                  </a:lnTo>
                  <a:lnTo>
                    <a:pt x="4652" y="2585"/>
                  </a:lnTo>
                  <a:lnTo>
                    <a:pt x="4851" y="2704"/>
                  </a:lnTo>
                  <a:lnTo>
                    <a:pt x="5010" y="2903"/>
                  </a:lnTo>
                  <a:lnTo>
                    <a:pt x="5209" y="3102"/>
                  </a:lnTo>
                  <a:lnTo>
                    <a:pt x="5328" y="3340"/>
                  </a:lnTo>
                  <a:lnTo>
                    <a:pt x="5209" y="3500"/>
                  </a:lnTo>
                  <a:lnTo>
                    <a:pt x="5050" y="3698"/>
                  </a:lnTo>
                  <a:lnTo>
                    <a:pt x="4851" y="3897"/>
                  </a:lnTo>
                  <a:lnTo>
                    <a:pt x="4572" y="4096"/>
                  </a:lnTo>
                  <a:lnTo>
                    <a:pt x="4254" y="4295"/>
                  </a:lnTo>
                  <a:lnTo>
                    <a:pt x="3857" y="4454"/>
                  </a:lnTo>
                  <a:lnTo>
                    <a:pt x="3419" y="4573"/>
                  </a:lnTo>
                  <a:lnTo>
                    <a:pt x="3419" y="4414"/>
                  </a:lnTo>
                  <a:lnTo>
                    <a:pt x="3419" y="4215"/>
                  </a:lnTo>
                  <a:lnTo>
                    <a:pt x="3459" y="3937"/>
                  </a:lnTo>
                  <a:lnTo>
                    <a:pt x="3539" y="3619"/>
                  </a:lnTo>
                  <a:lnTo>
                    <a:pt x="3658" y="3221"/>
                  </a:lnTo>
                  <a:lnTo>
                    <a:pt x="3896" y="2784"/>
                  </a:lnTo>
                  <a:lnTo>
                    <a:pt x="4215" y="2307"/>
                  </a:lnTo>
                  <a:close/>
                  <a:moveTo>
                    <a:pt x="6600" y="1"/>
                  </a:move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5996;p133">
              <a:extLst>
                <a:ext uri="{FF2B5EF4-FFF2-40B4-BE49-F238E27FC236}">
                  <a16:creationId xmlns:a16="http://schemas.microsoft.com/office/drawing/2014/main" id="{93C3BB38-35AA-AA0E-5FB1-6C37B55D2BC1}"/>
                </a:ext>
              </a:extLst>
            </p:cNvPr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fill="none" extrusionOk="0">
                  <a:moveTo>
                    <a:pt x="0" y="2267"/>
                  </a:moveTo>
                  <a:lnTo>
                    <a:pt x="0" y="2267"/>
                  </a:lnTo>
                  <a:lnTo>
                    <a:pt x="0" y="2108"/>
                  </a:lnTo>
                  <a:lnTo>
                    <a:pt x="0" y="1909"/>
                  </a:lnTo>
                  <a:lnTo>
                    <a:pt x="40" y="1631"/>
                  </a:lnTo>
                  <a:lnTo>
                    <a:pt x="120" y="1313"/>
                  </a:lnTo>
                  <a:lnTo>
                    <a:pt x="239" y="915"/>
                  </a:lnTo>
                  <a:lnTo>
                    <a:pt x="477" y="478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915" y="80"/>
                  </a:lnTo>
                  <a:lnTo>
                    <a:pt x="1233" y="279"/>
                  </a:lnTo>
                  <a:lnTo>
                    <a:pt x="1432" y="398"/>
                  </a:lnTo>
                  <a:lnTo>
                    <a:pt x="1591" y="597"/>
                  </a:lnTo>
                  <a:lnTo>
                    <a:pt x="1790" y="796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1194"/>
                  </a:lnTo>
                  <a:lnTo>
                    <a:pt x="1631" y="1392"/>
                  </a:lnTo>
                  <a:lnTo>
                    <a:pt x="1432" y="1591"/>
                  </a:lnTo>
                  <a:lnTo>
                    <a:pt x="1153" y="1790"/>
                  </a:lnTo>
                  <a:lnTo>
                    <a:pt x="835" y="1989"/>
                  </a:lnTo>
                  <a:lnTo>
                    <a:pt x="438" y="2148"/>
                  </a:lnTo>
                  <a:lnTo>
                    <a:pt x="0" y="22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5997;p133">
              <a:extLst>
                <a:ext uri="{FF2B5EF4-FFF2-40B4-BE49-F238E27FC236}">
                  <a16:creationId xmlns:a16="http://schemas.microsoft.com/office/drawing/2014/main" id="{4BEB8104-88A7-B6FC-8B38-180DA239182C}"/>
                </a:ext>
              </a:extLst>
            </p:cNvPr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fill="none" extrusionOk="0">
                  <a:moveTo>
                    <a:pt x="398" y="756"/>
                  </a:moveTo>
                  <a:lnTo>
                    <a:pt x="398" y="756"/>
                  </a:lnTo>
                  <a:lnTo>
                    <a:pt x="279" y="756"/>
                  </a:lnTo>
                  <a:lnTo>
                    <a:pt x="159" y="677"/>
                  </a:lnTo>
                  <a:lnTo>
                    <a:pt x="80" y="597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1"/>
                  </a:lnTo>
                  <a:lnTo>
                    <a:pt x="597" y="40"/>
                  </a:lnTo>
                  <a:lnTo>
                    <a:pt x="676" y="120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756" y="398"/>
                  </a:lnTo>
                  <a:lnTo>
                    <a:pt x="756" y="518"/>
                  </a:lnTo>
                  <a:lnTo>
                    <a:pt x="636" y="637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398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5998;p133">
              <a:extLst>
                <a:ext uri="{FF2B5EF4-FFF2-40B4-BE49-F238E27FC236}">
                  <a16:creationId xmlns:a16="http://schemas.microsoft.com/office/drawing/2014/main" id="{F78799F6-2B28-860E-22B2-33F610C503E0}"/>
                </a:ext>
              </a:extLst>
            </p:cNvPr>
            <p:cNvSpPr/>
            <p:nvPr/>
          </p:nvSpPr>
          <p:spPr>
            <a:xfrm>
              <a:off x="2306600" y="4336025"/>
              <a:ext cx="248500" cy="154100"/>
            </a:xfrm>
            <a:custGeom>
              <a:avLst/>
              <a:gdLst/>
              <a:ahLst/>
              <a:cxnLst/>
              <a:rect l="l" t="t" r="r" b="b"/>
              <a:pathLst>
                <a:path w="9940" h="6164" fill="none" extrusionOk="0">
                  <a:moveTo>
                    <a:pt x="7236" y="1"/>
                  </a:moveTo>
                  <a:lnTo>
                    <a:pt x="7236" y="1"/>
                  </a:lnTo>
                  <a:lnTo>
                    <a:pt x="6600" y="1"/>
                  </a:ln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31" y="6163"/>
                  </a:lnTo>
                  <a:lnTo>
                    <a:pt x="1431" y="6163"/>
                  </a:lnTo>
                  <a:lnTo>
                    <a:pt x="1471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5999;p133">
              <a:extLst>
                <a:ext uri="{FF2B5EF4-FFF2-40B4-BE49-F238E27FC236}">
                  <a16:creationId xmlns:a16="http://schemas.microsoft.com/office/drawing/2014/main" id="{16DE2C91-6780-5E08-512F-C395B6E99645}"/>
                </a:ext>
              </a:extLst>
            </p:cNvPr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extrusionOk="0">
                  <a:moveTo>
                    <a:pt x="239" y="1"/>
                  </a:move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6000;p133">
              <a:extLst>
                <a:ext uri="{FF2B5EF4-FFF2-40B4-BE49-F238E27FC236}">
                  <a16:creationId xmlns:a16="http://schemas.microsoft.com/office/drawing/2014/main" id="{2370E11C-3F84-1C70-92AF-D2D14B44BDB4}"/>
                </a:ext>
              </a:extLst>
            </p:cNvPr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6001;p133">
              <a:extLst>
                <a:ext uri="{FF2B5EF4-FFF2-40B4-BE49-F238E27FC236}">
                  <a16:creationId xmlns:a16="http://schemas.microsoft.com/office/drawing/2014/main" id="{19C56E8B-9B9B-6849-908B-255B7989F714}"/>
                </a:ext>
              </a:extLst>
            </p:cNvPr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extrusionOk="0">
                  <a:moveTo>
                    <a:pt x="796" y="1"/>
                  </a:move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6002;p133">
              <a:extLst>
                <a:ext uri="{FF2B5EF4-FFF2-40B4-BE49-F238E27FC236}">
                  <a16:creationId xmlns:a16="http://schemas.microsoft.com/office/drawing/2014/main" id="{C82F56A6-CF90-E88A-B3BF-F3B26CE426D1}"/>
                </a:ext>
              </a:extLst>
            </p:cNvPr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6003;p133">
              <a:extLst>
                <a:ext uri="{FF2B5EF4-FFF2-40B4-BE49-F238E27FC236}">
                  <a16:creationId xmlns:a16="http://schemas.microsoft.com/office/drawing/2014/main" id="{ECB8121E-F7FE-2763-2500-AFAF5EF249E0}"/>
                </a:ext>
              </a:extLst>
            </p:cNvPr>
            <p:cNvSpPr/>
            <p:nvPr/>
          </p:nvSpPr>
          <p:spPr>
            <a:xfrm>
              <a:off x="2903975" y="3682000"/>
              <a:ext cx="180925" cy="178925"/>
            </a:xfrm>
            <a:custGeom>
              <a:avLst/>
              <a:gdLst/>
              <a:ahLst/>
              <a:cxnLst/>
              <a:rect l="l" t="t" r="r" b="b"/>
              <a:pathLst>
                <a:path w="7237" h="7157" extrusionOk="0">
                  <a:moveTo>
                    <a:pt x="4493" y="0"/>
                  </a:move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6004;p133">
              <a:extLst>
                <a:ext uri="{FF2B5EF4-FFF2-40B4-BE49-F238E27FC236}">
                  <a16:creationId xmlns:a16="http://schemas.microsoft.com/office/drawing/2014/main" id="{41AACD54-C6E9-F3F6-C686-0ED459303412}"/>
                </a:ext>
              </a:extLst>
            </p:cNvPr>
            <p:cNvSpPr/>
            <p:nvPr/>
          </p:nvSpPr>
          <p:spPr>
            <a:xfrm>
              <a:off x="2903975" y="3682000"/>
              <a:ext cx="180925" cy="178925"/>
            </a:xfrm>
            <a:custGeom>
              <a:avLst/>
              <a:gdLst/>
              <a:ahLst/>
              <a:cxnLst/>
              <a:rect l="l" t="t" r="r" b="b"/>
              <a:pathLst>
                <a:path w="7237" h="7157" fill="none" extrusionOk="0">
                  <a:moveTo>
                    <a:pt x="4493" y="0"/>
                  </a:moveTo>
                  <a:lnTo>
                    <a:pt x="4493" y="0"/>
                  </a:ln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7157" y="2107"/>
                  </a:lnTo>
                  <a:lnTo>
                    <a:pt x="6998" y="2107"/>
                  </a:lnTo>
                  <a:lnTo>
                    <a:pt x="6998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6005;p133">
              <a:extLst>
                <a:ext uri="{FF2B5EF4-FFF2-40B4-BE49-F238E27FC236}">
                  <a16:creationId xmlns:a16="http://schemas.microsoft.com/office/drawing/2014/main" id="{702AE055-3E9C-9751-A94E-C027FC755F47}"/>
                </a:ext>
              </a:extLst>
            </p:cNvPr>
            <p:cNvSpPr/>
            <p:nvPr/>
          </p:nvSpPr>
          <p:spPr>
            <a:xfrm>
              <a:off x="3016300" y="3437475"/>
              <a:ext cx="235600" cy="297225"/>
            </a:xfrm>
            <a:custGeom>
              <a:avLst/>
              <a:gdLst/>
              <a:ahLst/>
              <a:cxnLst/>
              <a:rect l="l" t="t" r="r" b="b"/>
              <a:pathLst>
                <a:path w="9424" h="11889" extrusionOk="0">
                  <a:moveTo>
                    <a:pt x="5765" y="2386"/>
                  </a:moveTo>
                  <a:lnTo>
                    <a:pt x="5924" y="2426"/>
                  </a:lnTo>
                  <a:lnTo>
                    <a:pt x="6083" y="2505"/>
                  </a:lnTo>
                  <a:lnTo>
                    <a:pt x="6203" y="2625"/>
                  </a:lnTo>
                  <a:lnTo>
                    <a:pt x="6242" y="2823"/>
                  </a:lnTo>
                  <a:lnTo>
                    <a:pt x="6242" y="2982"/>
                  </a:lnTo>
                  <a:lnTo>
                    <a:pt x="6163" y="3181"/>
                  </a:lnTo>
                  <a:lnTo>
                    <a:pt x="6083" y="3261"/>
                  </a:lnTo>
                  <a:lnTo>
                    <a:pt x="5964" y="3340"/>
                  </a:lnTo>
                  <a:lnTo>
                    <a:pt x="5885" y="3340"/>
                  </a:lnTo>
                  <a:lnTo>
                    <a:pt x="5765" y="3380"/>
                  </a:lnTo>
                  <a:lnTo>
                    <a:pt x="5606" y="3340"/>
                  </a:lnTo>
                  <a:lnTo>
                    <a:pt x="5447" y="3261"/>
                  </a:lnTo>
                  <a:lnTo>
                    <a:pt x="5328" y="3141"/>
                  </a:lnTo>
                  <a:lnTo>
                    <a:pt x="5288" y="2943"/>
                  </a:lnTo>
                  <a:lnTo>
                    <a:pt x="5288" y="2744"/>
                  </a:lnTo>
                  <a:lnTo>
                    <a:pt x="5368" y="2585"/>
                  </a:lnTo>
                  <a:lnTo>
                    <a:pt x="5447" y="2505"/>
                  </a:lnTo>
                  <a:lnTo>
                    <a:pt x="5567" y="2426"/>
                  </a:lnTo>
                  <a:lnTo>
                    <a:pt x="5646" y="2386"/>
                  </a:lnTo>
                  <a:close/>
                  <a:moveTo>
                    <a:pt x="4056" y="5606"/>
                  </a:moveTo>
                  <a:lnTo>
                    <a:pt x="4374" y="5646"/>
                  </a:lnTo>
                  <a:lnTo>
                    <a:pt x="4771" y="5686"/>
                  </a:lnTo>
                  <a:lnTo>
                    <a:pt x="5129" y="5805"/>
                  </a:lnTo>
                  <a:lnTo>
                    <a:pt x="5527" y="6004"/>
                  </a:lnTo>
                  <a:lnTo>
                    <a:pt x="5487" y="6282"/>
                  </a:lnTo>
                  <a:lnTo>
                    <a:pt x="5447" y="6561"/>
                  </a:lnTo>
                  <a:lnTo>
                    <a:pt x="5368" y="6958"/>
                  </a:lnTo>
                  <a:lnTo>
                    <a:pt x="5209" y="7356"/>
                  </a:lnTo>
                  <a:lnTo>
                    <a:pt x="5010" y="7793"/>
                  </a:lnTo>
                  <a:lnTo>
                    <a:pt x="4692" y="8231"/>
                  </a:lnTo>
                  <a:lnTo>
                    <a:pt x="4493" y="8429"/>
                  </a:lnTo>
                  <a:lnTo>
                    <a:pt x="4254" y="8628"/>
                  </a:lnTo>
                  <a:lnTo>
                    <a:pt x="4135" y="8469"/>
                  </a:lnTo>
                  <a:lnTo>
                    <a:pt x="4016" y="8231"/>
                  </a:lnTo>
                  <a:lnTo>
                    <a:pt x="3857" y="7913"/>
                  </a:lnTo>
                  <a:lnTo>
                    <a:pt x="3738" y="7515"/>
                  </a:lnTo>
                  <a:lnTo>
                    <a:pt x="3658" y="6998"/>
                  </a:lnTo>
                  <a:lnTo>
                    <a:pt x="3579" y="6402"/>
                  </a:lnTo>
                  <a:lnTo>
                    <a:pt x="3618" y="5646"/>
                  </a:lnTo>
                  <a:lnTo>
                    <a:pt x="3738" y="5646"/>
                  </a:lnTo>
                  <a:lnTo>
                    <a:pt x="4056" y="5606"/>
                  </a:lnTo>
                  <a:close/>
                  <a:moveTo>
                    <a:pt x="7833" y="0"/>
                  </a:moveTo>
                  <a:lnTo>
                    <a:pt x="7594" y="4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6006;p133">
              <a:extLst>
                <a:ext uri="{FF2B5EF4-FFF2-40B4-BE49-F238E27FC236}">
                  <a16:creationId xmlns:a16="http://schemas.microsoft.com/office/drawing/2014/main" id="{3B01D549-6CD6-DDBA-DB32-61F7DB397767}"/>
                </a:ext>
              </a:extLst>
            </p:cNvPr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fill="none" extrusionOk="0">
                  <a:moveTo>
                    <a:pt x="676" y="3022"/>
                  </a:moveTo>
                  <a:lnTo>
                    <a:pt x="676" y="3022"/>
                  </a:lnTo>
                  <a:lnTo>
                    <a:pt x="557" y="2863"/>
                  </a:lnTo>
                  <a:lnTo>
                    <a:pt x="438" y="2625"/>
                  </a:lnTo>
                  <a:lnTo>
                    <a:pt x="279" y="2307"/>
                  </a:lnTo>
                  <a:lnTo>
                    <a:pt x="160" y="1909"/>
                  </a:lnTo>
                  <a:lnTo>
                    <a:pt x="80" y="1392"/>
                  </a:lnTo>
                  <a:lnTo>
                    <a:pt x="1" y="796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60" y="4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796" y="40"/>
                  </a:lnTo>
                  <a:lnTo>
                    <a:pt x="1193" y="80"/>
                  </a:lnTo>
                  <a:lnTo>
                    <a:pt x="1551" y="199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909" y="676"/>
                  </a:lnTo>
                  <a:lnTo>
                    <a:pt x="1869" y="955"/>
                  </a:lnTo>
                  <a:lnTo>
                    <a:pt x="1790" y="1352"/>
                  </a:lnTo>
                  <a:lnTo>
                    <a:pt x="1631" y="1750"/>
                  </a:lnTo>
                  <a:lnTo>
                    <a:pt x="1432" y="2187"/>
                  </a:lnTo>
                  <a:lnTo>
                    <a:pt x="1114" y="2625"/>
                  </a:lnTo>
                  <a:lnTo>
                    <a:pt x="915" y="2823"/>
                  </a:lnTo>
                  <a:lnTo>
                    <a:pt x="676" y="30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6007;p133">
              <a:extLst>
                <a:ext uri="{FF2B5EF4-FFF2-40B4-BE49-F238E27FC236}">
                  <a16:creationId xmlns:a16="http://schemas.microsoft.com/office/drawing/2014/main" id="{76884102-5EE3-B955-92A1-5F9C78EB64BB}"/>
                </a:ext>
              </a:extLst>
            </p:cNvPr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fill="none" extrusionOk="0">
                  <a:moveTo>
                    <a:pt x="477" y="994"/>
                  </a:moveTo>
                  <a:lnTo>
                    <a:pt x="477" y="994"/>
                  </a:lnTo>
                  <a:lnTo>
                    <a:pt x="318" y="954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40" y="755"/>
                  </a:lnTo>
                  <a:lnTo>
                    <a:pt x="0" y="55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159" y="119"/>
                  </a:lnTo>
                  <a:lnTo>
                    <a:pt x="279" y="40"/>
                  </a:lnTo>
                  <a:lnTo>
                    <a:pt x="358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636" y="40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915" y="239"/>
                  </a:lnTo>
                  <a:lnTo>
                    <a:pt x="954" y="437"/>
                  </a:lnTo>
                  <a:lnTo>
                    <a:pt x="954" y="596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795" y="875"/>
                  </a:lnTo>
                  <a:lnTo>
                    <a:pt x="676" y="954"/>
                  </a:lnTo>
                  <a:lnTo>
                    <a:pt x="597" y="954"/>
                  </a:lnTo>
                  <a:lnTo>
                    <a:pt x="477" y="9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6008;p133">
              <a:extLst>
                <a:ext uri="{FF2B5EF4-FFF2-40B4-BE49-F238E27FC236}">
                  <a16:creationId xmlns:a16="http://schemas.microsoft.com/office/drawing/2014/main" id="{54A8AFEA-CA4E-5A8E-F68E-5F300B71AD05}"/>
                </a:ext>
              </a:extLst>
            </p:cNvPr>
            <p:cNvSpPr/>
            <p:nvPr/>
          </p:nvSpPr>
          <p:spPr>
            <a:xfrm>
              <a:off x="3016300" y="3437475"/>
              <a:ext cx="235600" cy="297225"/>
            </a:xfrm>
            <a:custGeom>
              <a:avLst/>
              <a:gdLst/>
              <a:ahLst/>
              <a:cxnLst/>
              <a:rect l="l" t="t" r="r" b="b"/>
              <a:pathLst>
                <a:path w="9424" h="11889" fill="none" extrusionOk="0">
                  <a:moveTo>
                    <a:pt x="7833" y="0"/>
                  </a:moveTo>
                  <a:lnTo>
                    <a:pt x="7833" y="0"/>
                  </a:lnTo>
                  <a:lnTo>
                    <a:pt x="7594" y="40"/>
                  </a:lnTo>
                  <a:lnTo>
                    <a:pt x="7356" y="8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505" y="11888"/>
                  </a:lnTo>
                  <a:lnTo>
                    <a:pt x="2505" y="11888"/>
                  </a:lnTo>
                  <a:lnTo>
                    <a:pt x="2664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6009;p133">
              <a:extLst>
                <a:ext uri="{FF2B5EF4-FFF2-40B4-BE49-F238E27FC236}">
                  <a16:creationId xmlns:a16="http://schemas.microsoft.com/office/drawing/2014/main" id="{1E63663A-1CA5-91BD-7B10-CDC3437CFF0B}"/>
                </a:ext>
              </a:extLst>
            </p:cNvPr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extrusionOk="0">
                  <a:moveTo>
                    <a:pt x="358" y="0"/>
                  </a:move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6010;p133">
              <a:extLst>
                <a:ext uri="{FF2B5EF4-FFF2-40B4-BE49-F238E27FC236}">
                  <a16:creationId xmlns:a16="http://schemas.microsoft.com/office/drawing/2014/main" id="{63921184-9C20-B44D-CEF4-263FF9BA84C4}"/>
                </a:ext>
              </a:extLst>
            </p:cNvPr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fill="none" extrusionOk="0">
                  <a:moveTo>
                    <a:pt x="477" y="0"/>
                  </a:moveTo>
                  <a:lnTo>
                    <a:pt x="477" y="0"/>
                  </a:lnTo>
                  <a:lnTo>
                    <a:pt x="358" y="0"/>
                  </a:ln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6011;p133">
              <a:extLst>
                <a:ext uri="{FF2B5EF4-FFF2-40B4-BE49-F238E27FC236}">
                  <a16:creationId xmlns:a16="http://schemas.microsoft.com/office/drawing/2014/main" id="{01474F2A-E2A4-9D0C-920F-271B592D21AD}"/>
                </a:ext>
              </a:extLst>
            </p:cNvPr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extrusionOk="0">
                  <a:moveTo>
                    <a:pt x="478" y="0"/>
                  </a:moveTo>
                  <a:lnTo>
                    <a:pt x="16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6012;p133">
              <a:extLst>
                <a:ext uri="{FF2B5EF4-FFF2-40B4-BE49-F238E27FC236}">
                  <a16:creationId xmlns:a16="http://schemas.microsoft.com/office/drawing/2014/main" id="{7458CA0A-5C32-48C6-AE5D-37B563EB58C0}"/>
                </a:ext>
              </a:extLst>
            </p:cNvPr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fill="none" extrusionOk="0">
                  <a:moveTo>
                    <a:pt x="478" y="0"/>
                  </a:moveTo>
                  <a:lnTo>
                    <a:pt x="478" y="0"/>
                  </a:lnTo>
                  <a:lnTo>
                    <a:pt x="160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3" name="Google Shape;5628;p131">
            <a:extLst>
              <a:ext uri="{FF2B5EF4-FFF2-40B4-BE49-F238E27FC236}">
                <a16:creationId xmlns:a16="http://schemas.microsoft.com/office/drawing/2014/main" id="{474C89A3-3249-1554-8FDF-736C312D6B2B}"/>
              </a:ext>
            </a:extLst>
          </p:cNvPr>
          <p:cNvSpPr/>
          <p:nvPr/>
        </p:nvSpPr>
        <p:spPr>
          <a:xfrm>
            <a:off x="617454" y="2942966"/>
            <a:ext cx="1192777" cy="2217332"/>
          </a:xfrm>
          <a:custGeom>
            <a:avLst/>
            <a:gdLst/>
            <a:ahLst/>
            <a:cxnLst/>
            <a:rect l="l" t="t" r="r" b="b"/>
            <a:pathLst>
              <a:path w="54384" h="101098" extrusionOk="0">
                <a:moveTo>
                  <a:pt x="54319" y="40809"/>
                </a:moveTo>
                <a:cubicBezTo>
                  <a:pt x="54258" y="38011"/>
                  <a:pt x="54140" y="35216"/>
                  <a:pt x="53986" y="32422"/>
                </a:cubicBezTo>
                <a:cubicBezTo>
                  <a:pt x="53833" y="29641"/>
                  <a:pt x="53847" y="26750"/>
                  <a:pt x="53265" y="24018"/>
                </a:cubicBezTo>
                <a:cubicBezTo>
                  <a:pt x="53249" y="23943"/>
                  <a:pt x="53147" y="23967"/>
                  <a:pt x="53140" y="24035"/>
                </a:cubicBezTo>
                <a:cubicBezTo>
                  <a:pt x="52848" y="26795"/>
                  <a:pt x="53161" y="29645"/>
                  <a:pt x="53256" y="32413"/>
                </a:cubicBezTo>
                <a:cubicBezTo>
                  <a:pt x="53352" y="35279"/>
                  <a:pt x="53445" y="38145"/>
                  <a:pt x="53499" y="41011"/>
                </a:cubicBezTo>
                <a:cubicBezTo>
                  <a:pt x="53527" y="42495"/>
                  <a:pt x="53550" y="43984"/>
                  <a:pt x="53559" y="45474"/>
                </a:cubicBezTo>
                <a:cubicBezTo>
                  <a:pt x="53211" y="44170"/>
                  <a:pt x="52796" y="42887"/>
                  <a:pt x="52419" y="41654"/>
                </a:cubicBezTo>
                <a:cubicBezTo>
                  <a:pt x="51914" y="40005"/>
                  <a:pt x="51939" y="38368"/>
                  <a:pt x="51973" y="36660"/>
                </a:cubicBezTo>
                <a:cubicBezTo>
                  <a:pt x="52000" y="35230"/>
                  <a:pt x="52266" y="33522"/>
                  <a:pt x="51887" y="32137"/>
                </a:cubicBezTo>
                <a:cubicBezTo>
                  <a:pt x="51869" y="32079"/>
                  <a:pt x="51785" y="32077"/>
                  <a:pt x="51767" y="32137"/>
                </a:cubicBezTo>
                <a:cubicBezTo>
                  <a:pt x="51310" y="33504"/>
                  <a:pt x="51483" y="35221"/>
                  <a:pt x="51431" y="36654"/>
                </a:cubicBezTo>
                <a:cubicBezTo>
                  <a:pt x="51374" y="38218"/>
                  <a:pt x="51296" y="39762"/>
                  <a:pt x="51660" y="41296"/>
                </a:cubicBezTo>
                <a:cubicBezTo>
                  <a:pt x="52010" y="42767"/>
                  <a:pt x="52498" y="44200"/>
                  <a:pt x="52829" y="45679"/>
                </a:cubicBezTo>
                <a:cubicBezTo>
                  <a:pt x="53107" y="46926"/>
                  <a:pt x="53247" y="48256"/>
                  <a:pt x="53545" y="49514"/>
                </a:cubicBezTo>
                <a:cubicBezTo>
                  <a:pt x="53524" y="50918"/>
                  <a:pt x="53483" y="52322"/>
                  <a:pt x="53415" y="53725"/>
                </a:cubicBezTo>
                <a:cubicBezTo>
                  <a:pt x="53122" y="52664"/>
                  <a:pt x="52764" y="51620"/>
                  <a:pt x="52416" y="50588"/>
                </a:cubicBezTo>
                <a:cubicBezTo>
                  <a:pt x="51549" y="48016"/>
                  <a:pt x="50854" y="45449"/>
                  <a:pt x="50570" y="42740"/>
                </a:cubicBezTo>
                <a:cubicBezTo>
                  <a:pt x="49914" y="36488"/>
                  <a:pt x="51119" y="30326"/>
                  <a:pt x="51842" y="24140"/>
                </a:cubicBezTo>
                <a:cubicBezTo>
                  <a:pt x="51878" y="23834"/>
                  <a:pt x="51378" y="23765"/>
                  <a:pt x="51306" y="24061"/>
                </a:cubicBezTo>
                <a:cubicBezTo>
                  <a:pt x="50052" y="29372"/>
                  <a:pt x="49178" y="34898"/>
                  <a:pt x="49318" y="40369"/>
                </a:cubicBezTo>
                <a:cubicBezTo>
                  <a:pt x="49386" y="43047"/>
                  <a:pt x="49734" y="45719"/>
                  <a:pt x="50475" y="48295"/>
                </a:cubicBezTo>
                <a:cubicBezTo>
                  <a:pt x="51222" y="50895"/>
                  <a:pt x="52334" y="53402"/>
                  <a:pt x="52771" y="56084"/>
                </a:cubicBezTo>
                <a:cubicBezTo>
                  <a:pt x="53122" y="58230"/>
                  <a:pt x="52950" y="60590"/>
                  <a:pt x="51812" y="62491"/>
                </a:cubicBezTo>
                <a:cubicBezTo>
                  <a:pt x="51467" y="63072"/>
                  <a:pt x="51013" y="63579"/>
                  <a:pt x="50475" y="63988"/>
                </a:cubicBezTo>
                <a:cubicBezTo>
                  <a:pt x="51126" y="62280"/>
                  <a:pt x="50833" y="59923"/>
                  <a:pt x="50706" y="58403"/>
                </a:cubicBezTo>
                <a:cubicBezTo>
                  <a:pt x="50404" y="54803"/>
                  <a:pt x="49545" y="51284"/>
                  <a:pt x="48783" y="47761"/>
                </a:cubicBezTo>
                <a:cubicBezTo>
                  <a:pt x="47981" y="44044"/>
                  <a:pt x="47349" y="40307"/>
                  <a:pt x="47393" y="36492"/>
                </a:cubicBezTo>
                <a:cubicBezTo>
                  <a:pt x="47438" y="32700"/>
                  <a:pt x="48095" y="28993"/>
                  <a:pt x="49160" y="25362"/>
                </a:cubicBezTo>
                <a:cubicBezTo>
                  <a:pt x="49248" y="25062"/>
                  <a:pt x="48798" y="24937"/>
                  <a:pt x="48698" y="25228"/>
                </a:cubicBezTo>
                <a:cubicBezTo>
                  <a:pt x="46448" y="31662"/>
                  <a:pt x="46252" y="38557"/>
                  <a:pt x="47500" y="45217"/>
                </a:cubicBezTo>
                <a:cubicBezTo>
                  <a:pt x="48135" y="48610"/>
                  <a:pt x="49009" y="51953"/>
                  <a:pt x="49557" y="55362"/>
                </a:cubicBezTo>
                <a:cubicBezTo>
                  <a:pt x="49843" y="57147"/>
                  <a:pt x="50034" y="58950"/>
                  <a:pt x="50041" y="60758"/>
                </a:cubicBezTo>
                <a:cubicBezTo>
                  <a:pt x="50047" y="61967"/>
                  <a:pt x="50088" y="63602"/>
                  <a:pt x="49237" y="64562"/>
                </a:cubicBezTo>
                <a:cubicBezTo>
                  <a:pt x="49729" y="58347"/>
                  <a:pt x="47574" y="52367"/>
                  <a:pt x="46160" y="46390"/>
                </a:cubicBezTo>
                <a:cubicBezTo>
                  <a:pt x="44520" y="39451"/>
                  <a:pt x="44608" y="32441"/>
                  <a:pt x="45498" y="25403"/>
                </a:cubicBezTo>
                <a:cubicBezTo>
                  <a:pt x="45548" y="25007"/>
                  <a:pt x="44854" y="24901"/>
                  <a:pt x="44797" y="25300"/>
                </a:cubicBezTo>
                <a:cubicBezTo>
                  <a:pt x="43802" y="32066"/>
                  <a:pt x="43677" y="38943"/>
                  <a:pt x="45163" y="45649"/>
                </a:cubicBezTo>
                <a:cubicBezTo>
                  <a:pt x="46580" y="52035"/>
                  <a:pt x="49071" y="58355"/>
                  <a:pt x="48419" y="64992"/>
                </a:cubicBezTo>
                <a:cubicBezTo>
                  <a:pt x="47845" y="65162"/>
                  <a:pt x="47247" y="65278"/>
                  <a:pt x="46632" y="65364"/>
                </a:cubicBezTo>
                <a:cubicBezTo>
                  <a:pt x="47184" y="52360"/>
                  <a:pt x="41088" y="39844"/>
                  <a:pt x="43059" y="26786"/>
                </a:cubicBezTo>
                <a:cubicBezTo>
                  <a:pt x="43109" y="26454"/>
                  <a:pt x="42605" y="26300"/>
                  <a:pt x="42548" y="26640"/>
                </a:cubicBezTo>
                <a:cubicBezTo>
                  <a:pt x="41468" y="33006"/>
                  <a:pt x="42340" y="39420"/>
                  <a:pt x="43475" y="45715"/>
                </a:cubicBezTo>
                <a:cubicBezTo>
                  <a:pt x="44518" y="51513"/>
                  <a:pt x="45664" y="57270"/>
                  <a:pt x="45816" y="63150"/>
                </a:cubicBezTo>
                <a:cubicBezTo>
                  <a:pt x="44291" y="58112"/>
                  <a:pt x="42921" y="53018"/>
                  <a:pt x="41863" y="47861"/>
                </a:cubicBezTo>
                <a:cubicBezTo>
                  <a:pt x="40604" y="41727"/>
                  <a:pt x="40091" y="35618"/>
                  <a:pt x="40237" y="29366"/>
                </a:cubicBezTo>
                <a:cubicBezTo>
                  <a:pt x="40248" y="28937"/>
                  <a:pt x="39623" y="28945"/>
                  <a:pt x="39581" y="29359"/>
                </a:cubicBezTo>
                <a:cubicBezTo>
                  <a:pt x="38358" y="41639"/>
                  <a:pt x="42406" y="53820"/>
                  <a:pt x="45710" y="65473"/>
                </a:cubicBezTo>
                <a:cubicBezTo>
                  <a:pt x="45612" y="65484"/>
                  <a:pt x="45514" y="65493"/>
                  <a:pt x="45415" y="65502"/>
                </a:cubicBezTo>
                <a:cubicBezTo>
                  <a:pt x="44849" y="65555"/>
                  <a:pt x="44290" y="65625"/>
                  <a:pt x="43736" y="65716"/>
                </a:cubicBezTo>
                <a:cubicBezTo>
                  <a:pt x="43902" y="63100"/>
                  <a:pt x="43030" y="60649"/>
                  <a:pt x="42131" y="58192"/>
                </a:cubicBezTo>
                <a:cubicBezTo>
                  <a:pt x="41072" y="55296"/>
                  <a:pt x="40148" y="52353"/>
                  <a:pt x="39419" y="49356"/>
                </a:cubicBezTo>
                <a:cubicBezTo>
                  <a:pt x="37927" y="43219"/>
                  <a:pt x="37232" y="36769"/>
                  <a:pt x="38234" y="30499"/>
                </a:cubicBezTo>
                <a:cubicBezTo>
                  <a:pt x="38277" y="30238"/>
                  <a:pt x="37877" y="30120"/>
                  <a:pt x="37836" y="30385"/>
                </a:cubicBezTo>
                <a:cubicBezTo>
                  <a:pt x="36878" y="36263"/>
                  <a:pt x="37121" y="42195"/>
                  <a:pt x="38324" y="48018"/>
                </a:cubicBezTo>
                <a:cubicBezTo>
                  <a:pt x="38935" y="50975"/>
                  <a:pt x="39766" y="53882"/>
                  <a:pt x="40745" y="56739"/>
                </a:cubicBezTo>
                <a:cubicBezTo>
                  <a:pt x="41624" y="59305"/>
                  <a:pt x="42880" y="61973"/>
                  <a:pt x="42932" y="64724"/>
                </a:cubicBezTo>
                <a:cubicBezTo>
                  <a:pt x="40780" y="60131"/>
                  <a:pt x="38658" y="55510"/>
                  <a:pt x="37362" y="50589"/>
                </a:cubicBezTo>
                <a:cubicBezTo>
                  <a:pt x="36655" y="47900"/>
                  <a:pt x="36197" y="45143"/>
                  <a:pt x="36126" y="42361"/>
                </a:cubicBezTo>
                <a:cubicBezTo>
                  <a:pt x="36045" y="39295"/>
                  <a:pt x="36594" y="36277"/>
                  <a:pt x="36607" y="33226"/>
                </a:cubicBezTo>
                <a:cubicBezTo>
                  <a:pt x="36608" y="32822"/>
                  <a:pt x="35972" y="32700"/>
                  <a:pt x="35881" y="33120"/>
                </a:cubicBezTo>
                <a:cubicBezTo>
                  <a:pt x="35236" y="36088"/>
                  <a:pt x="35097" y="39320"/>
                  <a:pt x="35174" y="42351"/>
                </a:cubicBezTo>
                <a:cubicBezTo>
                  <a:pt x="35243" y="45154"/>
                  <a:pt x="35690" y="47936"/>
                  <a:pt x="36405" y="50645"/>
                </a:cubicBezTo>
                <a:cubicBezTo>
                  <a:pt x="37807" y="55966"/>
                  <a:pt x="40134" y="61013"/>
                  <a:pt x="42537" y="65950"/>
                </a:cubicBezTo>
                <a:cubicBezTo>
                  <a:pt x="41009" y="66290"/>
                  <a:pt x="39546" y="66792"/>
                  <a:pt x="38174" y="67485"/>
                </a:cubicBezTo>
                <a:cubicBezTo>
                  <a:pt x="39805" y="56244"/>
                  <a:pt x="32461" y="45604"/>
                  <a:pt x="34634" y="34332"/>
                </a:cubicBezTo>
                <a:cubicBezTo>
                  <a:pt x="34657" y="34203"/>
                  <a:pt x="34470" y="34144"/>
                  <a:pt x="34434" y="34274"/>
                </a:cubicBezTo>
                <a:cubicBezTo>
                  <a:pt x="31537" y="44947"/>
                  <a:pt x="38345" y="55253"/>
                  <a:pt x="37507" y="65893"/>
                </a:cubicBezTo>
                <a:cubicBezTo>
                  <a:pt x="37359" y="65239"/>
                  <a:pt x="37185" y="64590"/>
                  <a:pt x="37001" y="63947"/>
                </a:cubicBezTo>
                <a:cubicBezTo>
                  <a:pt x="36349" y="59466"/>
                  <a:pt x="35701" y="54944"/>
                  <a:pt x="34196" y="50686"/>
                </a:cubicBezTo>
                <a:cubicBezTo>
                  <a:pt x="34084" y="50366"/>
                  <a:pt x="33571" y="50496"/>
                  <a:pt x="33683" y="50822"/>
                </a:cubicBezTo>
                <a:cubicBezTo>
                  <a:pt x="34654" y="53652"/>
                  <a:pt x="35140" y="56568"/>
                  <a:pt x="35554" y="59500"/>
                </a:cubicBezTo>
                <a:cubicBezTo>
                  <a:pt x="35207" y="58503"/>
                  <a:pt x="34857" y="57506"/>
                  <a:pt x="34527" y="56504"/>
                </a:cubicBezTo>
                <a:cubicBezTo>
                  <a:pt x="33864" y="54483"/>
                  <a:pt x="33308" y="52431"/>
                  <a:pt x="33026" y="50320"/>
                </a:cubicBezTo>
                <a:cubicBezTo>
                  <a:pt x="32697" y="47859"/>
                  <a:pt x="32699" y="45393"/>
                  <a:pt x="32517" y="42924"/>
                </a:cubicBezTo>
                <a:cubicBezTo>
                  <a:pt x="32479" y="42435"/>
                  <a:pt x="31754" y="42410"/>
                  <a:pt x="31743" y="42915"/>
                </a:cubicBezTo>
                <a:cubicBezTo>
                  <a:pt x="31648" y="47343"/>
                  <a:pt x="32149" y="51767"/>
                  <a:pt x="33496" y="55991"/>
                </a:cubicBezTo>
                <a:cubicBezTo>
                  <a:pt x="34361" y="58699"/>
                  <a:pt x="35429" y="61355"/>
                  <a:pt x="36206" y="64085"/>
                </a:cubicBezTo>
                <a:cubicBezTo>
                  <a:pt x="36390" y="65269"/>
                  <a:pt x="36598" y="66452"/>
                  <a:pt x="36855" y="67624"/>
                </a:cubicBezTo>
                <a:cubicBezTo>
                  <a:pt x="36882" y="67749"/>
                  <a:pt x="36953" y="67823"/>
                  <a:pt x="37037" y="67857"/>
                </a:cubicBezTo>
                <a:cubicBezTo>
                  <a:pt x="37050" y="67937"/>
                  <a:pt x="37060" y="68019"/>
                  <a:pt x="37069" y="68101"/>
                </a:cubicBezTo>
                <a:cubicBezTo>
                  <a:pt x="36045" y="68721"/>
                  <a:pt x="35095" y="69454"/>
                  <a:pt x="34237" y="70288"/>
                </a:cubicBezTo>
                <a:cubicBezTo>
                  <a:pt x="34605" y="68026"/>
                  <a:pt x="34373" y="65528"/>
                  <a:pt x="33975" y="63384"/>
                </a:cubicBezTo>
                <a:cubicBezTo>
                  <a:pt x="33405" y="60311"/>
                  <a:pt x="32617" y="57163"/>
                  <a:pt x="31634" y="54195"/>
                </a:cubicBezTo>
                <a:cubicBezTo>
                  <a:pt x="31587" y="54050"/>
                  <a:pt x="31389" y="54109"/>
                  <a:pt x="31409" y="54254"/>
                </a:cubicBezTo>
                <a:cubicBezTo>
                  <a:pt x="31818" y="57207"/>
                  <a:pt x="32645" y="60079"/>
                  <a:pt x="33162" y="63011"/>
                </a:cubicBezTo>
                <a:cubicBezTo>
                  <a:pt x="33426" y="64519"/>
                  <a:pt x="33531" y="66041"/>
                  <a:pt x="33503" y="67571"/>
                </a:cubicBezTo>
                <a:cubicBezTo>
                  <a:pt x="33480" y="68905"/>
                  <a:pt x="33224" y="70197"/>
                  <a:pt x="33103" y="71514"/>
                </a:cubicBezTo>
                <a:cubicBezTo>
                  <a:pt x="32770" y="71913"/>
                  <a:pt x="32458" y="72329"/>
                  <a:pt x="32165" y="72759"/>
                </a:cubicBezTo>
                <a:cubicBezTo>
                  <a:pt x="32286" y="72156"/>
                  <a:pt x="32366" y="71548"/>
                  <a:pt x="32445" y="70998"/>
                </a:cubicBezTo>
                <a:cubicBezTo>
                  <a:pt x="32658" y="69479"/>
                  <a:pt x="32720" y="67946"/>
                  <a:pt x="32681" y="66415"/>
                </a:cubicBezTo>
                <a:cubicBezTo>
                  <a:pt x="32604" y="63295"/>
                  <a:pt x="32138" y="60199"/>
                  <a:pt x="31659" y="57120"/>
                </a:cubicBezTo>
                <a:cubicBezTo>
                  <a:pt x="31153" y="53870"/>
                  <a:pt x="30605" y="50614"/>
                  <a:pt x="30465" y="47323"/>
                </a:cubicBezTo>
                <a:cubicBezTo>
                  <a:pt x="30324" y="44019"/>
                  <a:pt x="30728" y="40877"/>
                  <a:pt x="31721" y="37725"/>
                </a:cubicBezTo>
                <a:cubicBezTo>
                  <a:pt x="31836" y="37364"/>
                  <a:pt x="31309" y="37233"/>
                  <a:pt x="31171" y="37566"/>
                </a:cubicBezTo>
                <a:cubicBezTo>
                  <a:pt x="28788" y="43321"/>
                  <a:pt x="29885" y="49994"/>
                  <a:pt x="30814" y="55939"/>
                </a:cubicBezTo>
                <a:cubicBezTo>
                  <a:pt x="31323" y="59191"/>
                  <a:pt x="31870" y="62450"/>
                  <a:pt x="32009" y="65745"/>
                </a:cubicBezTo>
                <a:cubicBezTo>
                  <a:pt x="32075" y="67278"/>
                  <a:pt x="32048" y="68816"/>
                  <a:pt x="31893" y="70342"/>
                </a:cubicBezTo>
                <a:cubicBezTo>
                  <a:pt x="31745" y="71779"/>
                  <a:pt x="31235" y="73204"/>
                  <a:pt x="31069" y="74632"/>
                </a:cubicBezTo>
                <a:cubicBezTo>
                  <a:pt x="30721" y="75331"/>
                  <a:pt x="30422" y="76052"/>
                  <a:pt x="30179" y="76794"/>
                </a:cubicBezTo>
                <a:cubicBezTo>
                  <a:pt x="30131" y="73519"/>
                  <a:pt x="30010" y="70247"/>
                  <a:pt x="29944" y="66972"/>
                </a:cubicBezTo>
                <a:cubicBezTo>
                  <a:pt x="29874" y="63527"/>
                  <a:pt x="29835" y="59984"/>
                  <a:pt x="28952" y="56630"/>
                </a:cubicBezTo>
                <a:cubicBezTo>
                  <a:pt x="28927" y="56532"/>
                  <a:pt x="28898" y="56436"/>
                  <a:pt x="28872" y="56337"/>
                </a:cubicBezTo>
                <a:cubicBezTo>
                  <a:pt x="28786" y="49583"/>
                  <a:pt x="28552" y="42860"/>
                  <a:pt x="29745" y="36151"/>
                </a:cubicBezTo>
                <a:cubicBezTo>
                  <a:pt x="30447" y="32209"/>
                  <a:pt x="31832" y="28541"/>
                  <a:pt x="32985" y="24726"/>
                </a:cubicBezTo>
                <a:cubicBezTo>
                  <a:pt x="34100" y="21042"/>
                  <a:pt x="34353" y="17273"/>
                  <a:pt x="34319" y="13441"/>
                </a:cubicBezTo>
                <a:cubicBezTo>
                  <a:pt x="34280" y="9076"/>
                  <a:pt x="33748" y="4732"/>
                  <a:pt x="33208" y="406"/>
                </a:cubicBezTo>
                <a:cubicBezTo>
                  <a:pt x="33176" y="140"/>
                  <a:pt x="32770" y="249"/>
                  <a:pt x="32804" y="514"/>
                </a:cubicBezTo>
                <a:cubicBezTo>
                  <a:pt x="33306" y="4539"/>
                  <a:pt x="33803" y="8577"/>
                  <a:pt x="33850" y="12637"/>
                </a:cubicBezTo>
                <a:cubicBezTo>
                  <a:pt x="33887" y="15769"/>
                  <a:pt x="33560" y="18908"/>
                  <a:pt x="32858" y="21964"/>
                </a:cubicBezTo>
                <a:cubicBezTo>
                  <a:pt x="32827" y="19848"/>
                  <a:pt x="32799" y="17734"/>
                  <a:pt x="32749" y="15621"/>
                </a:cubicBezTo>
                <a:cubicBezTo>
                  <a:pt x="32690" y="13105"/>
                  <a:pt x="32913" y="10351"/>
                  <a:pt x="32277" y="7898"/>
                </a:cubicBezTo>
                <a:cubicBezTo>
                  <a:pt x="32263" y="7839"/>
                  <a:pt x="32179" y="7854"/>
                  <a:pt x="32175" y="7913"/>
                </a:cubicBezTo>
                <a:cubicBezTo>
                  <a:pt x="31998" y="10519"/>
                  <a:pt x="32225" y="13205"/>
                  <a:pt x="32247" y="15823"/>
                </a:cubicBezTo>
                <a:cubicBezTo>
                  <a:pt x="32270" y="18499"/>
                  <a:pt x="32331" y="21174"/>
                  <a:pt x="32375" y="23849"/>
                </a:cubicBezTo>
                <a:cubicBezTo>
                  <a:pt x="32315" y="24065"/>
                  <a:pt x="32250" y="24281"/>
                  <a:pt x="32186" y="24497"/>
                </a:cubicBezTo>
                <a:cubicBezTo>
                  <a:pt x="32034" y="24994"/>
                  <a:pt x="31879" y="25487"/>
                  <a:pt x="31720" y="25979"/>
                </a:cubicBezTo>
                <a:cubicBezTo>
                  <a:pt x="31109" y="22314"/>
                  <a:pt x="31091" y="18705"/>
                  <a:pt x="31298" y="14977"/>
                </a:cubicBezTo>
                <a:cubicBezTo>
                  <a:pt x="31509" y="11218"/>
                  <a:pt x="32132" y="7175"/>
                  <a:pt x="31346" y="3453"/>
                </a:cubicBezTo>
                <a:cubicBezTo>
                  <a:pt x="31303" y="3247"/>
                  <a:pt x="31003" y="3301"/>
                  <a:pt x="30992" y="3497"/>
                </a:cubicBezTo>
                <a:cubicBezTo>
                  <a:pt x="30876" y="5466"/>
                  <a:pt x="30921" y="7446"/>
                  <a:pt x="30825" y="9419"/>
                </a:cubicBezTo>
                <a:cubicBezTo>
                  <a:pt x="30723" y="11470"/>
                  <a:pt x="30549" y="13514"/>
                  <a:pt x="30426" y="15562"/>
                </a:cubicBezTo>
                <a:cubicBezTo>
                  <a:pt x="30199" y="19380"/>
                  <a:pt x="30119" y="23448"/>
                  <a:pt x="31327" y="27127"/>
                </a:cubicBezTo>
                <a:cubicBezTo>
                  <a:pt x="31328" y="27138"/>
                  <a:pt x="31334" y="27145"/>
                  <a:pt x="31337" y="27154"/>
                </a:cubicBezTo>
                <a:cubicBezTo>
                  <a:pt x="30607" y="29379"/>
                  <a:pt x="29863" y="31585"/>
                  <a:pt x="29309" y="33867"/>
                </a:cubicBezTo>
                <a:lnTo>
                  <a:pt x="29402" y="30696"/>
                </a:lnTo>
                <a:cubicBezTo>
                  <a:pt x="29493" y="27524"/>
                  <a:pt x="29579" y="24353"/>
                  <a:pt x="29658" y="21183"/>
                </a:cubicBezTo>
                <a:cubicBezTo>
                  <a:pt x="29736" y="18083"/>
                  <a:pt x="29811" y="14981"/>
                  <a:pt x="29865" y="11881"/>
                </a:cubicBezTo>
                <a:cubicBezTo>
                  <a:pt x="29913" y="9144"/>
                  <a:pt x="30038" y="6010"/>
                  <a:pt x="29311" y="3414"/>
                </a:cubicBezTo>
                <a:cubicBezTo>
                  <a:pt x="29274" y="3276"/>
                  <a:pt x="29102" y="3269"/>
                  <a:pt x="29111" y="3447"/>
                </a:cubicBezTo>
                <a:cubicBezTo>
                  <a:pt x="29186" y="4880"/>
                  <a:pt x="29320" y="6278"/>
                  <a:pt x="29304" y="7720"/>
                </a:cubicBezTo>
                <a:cubicBezTo>
                  <a:pt x="29288" y="9174"/>
                  <a:pt x="29232" y="10628"/>
                  <a:pt x="29184" y="12081"/>
                </a:cubicBezTo>
                <a:cubicBezTo>
                  <a:pt x="29084" y="15110"/>
                  <a:pt x="28997" y="18140"/>
                  <a:pt x="28922" y="21170"/>
                </a:cubicBezTo>
                <a:cubicBezTo>
                  <a:pt x="28845" y="24201"/>
                  <a:pt x="28770" y="27231"/>
                  <a:pt x="28698" y="30261"/>
                </a:cubicBezTo>
                <a:cubicBezTo>
                  <a:pt x="28663" y="31810"/>
                  <a:pt x="28629" y="33361"/>
                  <a:pt x="28593" y="34912"/>
                </a:cubicBezTo>
                <a:cubicBezTo>
                  <a:pt x="28570" y="36017"/>
                  <a:pt x="28493" y="37160"/>
                  <a:pt x="28487" y="38284"/>
                </a:cubicBezTo>
                <a:cubicBezTo>
                  <a:pt x="28085" y="41132"/>
                  <a:pt x="27894" y="44009"/>
                  <a:pt x="27841" y="46885"/>
                </a:cubicBezTo>
                <a:cubicBezTo>
                  <a:pt x="27796" y="49178"/>
                  <a:pt x="27835" y="51472"/>
                  <a:pt x="27959" y="53768"/>
                </a:cubicBezTo>
                <a:cubicBezTo>
                  <a:pt x="27439" y="52560"/>
                  <a:pt x="26815" y="51408"/>
                  <a:pt x="26122" y="50293"/>
                </a:cubicBezTo>
                <a:cubicBezTo>
                  <a:pt x="26529" y="46428"/>
                  <a:pt x="26477" y="42467"/>
                  <a:pt x="26647" y="38591"/>
                </a:cubicBezTo>
                <a:cubicBezTo>
                  <a:pt x="26822" y="34592"/>
                  <a:pt x="27012" y="30595"/>
                  <a:pt x="27185" y="26597"/>
                </a:cubicBezTo>
                <a:cubicBezTo>
                  <a:pt x="27355" y="22669"/>
                  <a:pt x="27496" y="18733"/>
                  <a:pt x="27422" y="14802"/>
                </a:cubicBezTo>
                <a:cubicBezTo>
                  <a:pt x="27387" y="12874"/>
                  <a:pt x="27278" y="10950"/>
                  <a:pt x="27085" y="9031"/>
                </a:cubicBezTo>
                <a:cubicBezTo>
                  <a:pt x="26908" y="7276"/>
                  <a:pt x="26790" y="5277"/>
                  <a:pt x="26065" y="3657"/>
                </a:cubicBezTo>
                <a:cubicBezTo>
                  <a:pt x="26015" y="3548"/>
                  <a:pt x="25864" y="3612"/>
                  <a:pt x="25857" y="3710"/>
                </a:cubicBezTo>
                <a:cubicBezTo>
                  <a:pt x="25716" y="5574"/>
                  <a:pt x="26141" y="7566"/>
                  <a:pt x="26265" y="9431"/>
                </a:cubicBezTo>
                <a:cubicBezTo>
                  <a:pt x="26390" y="11352"/>
                  <a:pt x="26443" y="13280"/>
                  <a:pt x="26456" y="15204"/>
                </a:cubicBezTo>
                <a:cubicBezTo>
                  <a:pt x="26484" y="19142"/>
                  <a:pt x="26277" y="23073"/>
                  <a:pt x="26123" y="27006"/>
                </a:cubicBezTo>
                <a:cubicBezTo>
                  <a:pt x="25968" y="30933"/>
                  <a:pt x="25814" y="34862"/>
                  <a:pt x="25657" y="38790"/>
                </a:cubicBezTo>
                <a:cubicBezTo>
                  <a:pt x="25523" y="42129"/>
                  <a:pt x="25216" y="45522"/>
                  <a:pt x="25196" y="48879"/>
                </a:cubicBezTo>
                <a:cubicBezTo>
                  <a:pt x="24528" y="47909"/>
                  <a:pt x="23817" y="46964"/>
                  <a:pt x="23088" y="46033"/>
                </a:cubicBezTo>
                <a:cubicBezTo>
                  <a:pt x="23906" y="39386"/>
                  <a:pt x="24530" y="32686"/>
                  <a:pt x="24850" y="25998"/>
                </a:cubicBezTo>
                <a:cubicBezTo>
                  <a:pt x="25014" y="22537"/>
                  <a:pt x="25085" y="19066"/>
                  <a:pt x="24967" y="15601"/>
                </a:cubicBezTo>
                <a:cubicBezTo>
                  <a:pt x="24851" y="12220"/>
                  <a:pt x="24714" y="8692"/>
                  <a:pt x="24012" y="5374"/>
                </a:cubicBezTo>
                <a:cubicBezTo>
                  <a:pt x="23942" y="5045"/>
                  <a:pt x="23397" y="5104"/>
                  <a:pt x="23417" y="5447"/>
                </a:cubicBezTo>
                <a:cubicBezTo>
                  <a:pt x="23622" y="8906"/>
                  <a:pt x="24029" y="12329"/>
                  <a:pt x="24113" y="15799"/>
                </a:cubicBezTo>
                <a:cubicBezTo>
                  <a:pt x="24197" y="19269"/>
                  <a:pt x="24140" y="22734"/>
                  <a:pt x="23965" y="26196"/>
                </a:cubicBezTo>
                <a:cubicBezTo>
                  <a:pt x="23674" y="31986"/>
                  <a:pt x="23011" y="37732"/>
                  <a:pt x="22403" y="43489"/>
                </a:cubicBezTo>
                <a:cubicBezTo>
                  <a:pt x="22168" y="40994"/>
                  <a:pt x="22253" y="38472"/>
                  <a:pt x="22366" y="35963"/>
                </a:cubicBezTo>
                <a:cubicBezTo>
                  <a:pt x="22529" y="32363"/>
                  <a:pt x="22657" y="28766"/>
                  <a:pt x="22650" y="25162"/>
                </a:cubicBezTo>
                <a:cubicBezTo>
                  <a:pt x="22643" y="21510"/>
                  <a:pt x="22534" y="17858"/>
                  <a:pt x="22291" y="14214"/>
                </a:cubicBezTo>
                <a:cubicBezTo>
                  <a:pt x="22046" y="10580"/>
                  <a:pt x="21842" y="6842"/>
                  <a:pt x="21146" y="3262"/>
                </a:cubicBezTo>
                <a:cubicBezTo>
                  <a:pt x="21108" y="3076"/>
                  <a:pt x="20804" y="3112"/>
                  <a:pt x="20813" y="3301"/>
                </a:cubicBezTo>
                <a:cubicBezTo>
                  <a:pt x="20974" y="7078"/>
                  <a:pt x="21448" y="10846"/>
                  <a:pt x="21623" y="14627"/>
                </a:cubicBezTo>
                <a:cubicBezTo>
                  <a:pt x="21796" y="18344"/>
                  <a:pt x="21883" y="22064"/>
                  <a:pt x="21846" y="25784"/>
                </a:cubicBezTo>
                <a:cubicBezTo>
                  <a:pt x="21808" y="29445"/>
                  <a:pt x="21589" y="33092"/>
                  <a:pt x="21414" y="36747"/>
                </a:cubicBezTo>
                <a:cubicBezTo>
                  <a:pt x="21294" y="39213"/>
                  <a:pt x="21274" y="41675"/>
                  <a:pt x="21553" y="44116"/>
                </a:cubicBezTo>
                <a:cubicBezTo>
                  <a:pt x="21328" y="43837"/>
                  <a:pt x="21103" y="43560"/>
                  <a:pt x="20878" y="43285"/>
                </a:cubicBezTo>
                <a:cubicBezTo>
                  <a:pt x="21104" y="39924"/>
                  <a:pt x="20810" y="36474"/>
                  <a:pt x="20720" y="33117"/>
                </a:cubicBezTo>
                <a:cubicBezTo>
                  <a:pt x="20626" y="29513"/>
                  <a:pt x="20490" y="25909"/>
                  <a:pt x="20372" y="22305"/>
                </a:cubicBezTo>
                <a:cubicBezTo>
                  <a:pt x="20138" y="15106"/>
                  <a:pt x="20056" y="7866"/>
                  <a:pt x="19580" y="680"/>
                </a:cubicBezTo>
                <a:cubicBezTo>
                  <a:pt x="19550" y="246"/>
                  <a:pt x="18894" y="224"/>
                  <a:pt x="18892" y="673"/>
                </a:cubicBezTo>
                <a:cubicBezTo>
                  <a:pt x="18885" y="7943"/>
                  <a:pt x="19280" y="15240"/>
                  <a:pt x="19518" y="22507"/>
                </a:cubicBezTo>
                <a:cubicBezTo>
                  <a:pt x="19636" y="26111"/>
                  <a:pt x="19734" y="29716"/>
                  <a:pt x="19875" y="33319"/>
                </a:cubicBezTo>
                <a:cubicBezTo>
                  <a:pt x="19997" y="36370"/>
                  <a:pt x="19952" y="39506"/>
                  <a:pt x="20288" y="42556"/>
                </a:cubicBezTo>
                <a:cubicBezTo>
                  <a:pt x="19788" y="41936"/>
                  <a:pt x="19300" y="41311"/>
                  <a:pt x="18825" y="40680"/>
                </a:cubicBezTo>
                <a:cubicBezTo>
                  <a:pt x="18462" y="34090"/>
                  <a:pt x="18035" y="27504"/>
                  <a:pt x="17592" y="20920"/>
                </a:cubicBezTo>
                <a:cubicBezTo>
                  <a:pt x="17359" y="17472"/>
                  <a:pt x="17154" y="14020"/>
                  <a:pt x="16866" y="10575"/>
                </a:cubicBezTo>
                <a:cubicBezTo>
                  <a:pt x="16584" y="7193"/>
                  <a:pt x="16421" y="3764"/>
                  <a:pt x="15876" y="410"/>
                </a:cubicBezTo>
                <a:cubicBezTo>
                  <a:pt x="15857" y="283"/>
                  <a:pt x="15664" y="315"/>
                  <a:pt x="15658" y="437"/>
                </a:cubicBezTo>
                <a:cubicBezTo>
                  <a:pt x="15539" y="3876"/>
                  <a:pt x="15814" y="7341"/>
                  <a:pt x="15962" y="10777"/>
                </a:cubicBezTo>
                <a:cubicBezTo>
                  <a:pt x="16110" y="14227"/>
                  <a:pt x="16341" y="17674"/>
                  <a:pt x="16546" y="21120"/>
                </a:cubicBezTo>
                <a:cubicBezTo>
                  <a:pt x="16900" y="27117"/>
                  <a:pt x="17270" y="33115"/>
                  <a:pt x="17688" y="39108"/>
                </a:cubicBezTo>
                <a:cubicBezTo>
                  <a:pt x="17207" y="38413"/>
                  <a:pt x="16748" y="37703"/>
                  <a:pt x="16311" y="36978"/>
                </a:cubicBezTo>
                <a:cubicBezTo>
                  <a:pt x="16277" y="35861"/>
                  <a:pt x="15917" y="34659"/>
                  <a:pt x="15769" y="33606"/>
                </a:cubicBezTo>
                <a:cubicBezTo>
                  <a:pt x="15542" y="31995"/>
                  <a:pt x="15335" y="30379"/>
                  <a:pt x="15149" y="28762"/>
                </a:cubicBezTo>
                <a:cubicBezTo>
                  <a:pt x="14776" y="25537"/>
                  <a:pt x="14479" y="22301"/>
                  <a:pt x="14256" y="19060"/>
                </a:cubicBezTo>
                <a:cubicBezTo>
                  <a:pt x="14032" y="15889"/>
                  <a:pt x="13888" y="12714"/>
                  <a:pt x="13818" y="9533"/>
                </a:cubicBezTo>
                <a:cubicBezTo>
                  <a:pt x="13784" y="7943"/>
                  <a:pt x="13773" y="6355"/>
                  <a:pt x="13764" y="4764"/>
                </a:cubicBezTo>
                <a:cubicBezTo>
                  <a:pt x="13755" y="3279"/>
                  <a:pt x="13988" y="1614"/>
                  <a:pt x="13693" y="160"/>
                </a:cubicBezTo>
                <a:cubicBezTo>
                  <a:pt x="13661" y="1"/>
                  <a:pt x="13418" y="3"/>
                  <a:pt x="13378" y="156"/>
                </a:cubicBezTo>
                <a:cubicBezTo>
                  <a:pt x="13009" y="1589"/>
                  <a:pt x="13185" y="3283"/>
                  <a:pt x="13164" y="4757"/>
                </a:cubicBezTo>
                <a:cubicBezTo>
                  <a:pt x="13143" y="6347"/>
                  <a:pt x="13157" y="7938"/>
                  <a:pt x="13184" y="9526"/>
                </a:cubicBezTo>
                <a:cubicBezTo>
                  <a:pt x="13241" y="12773"/>
                  <a:pt x="13375" y="16017"/>
                  <a:pt x="13587" y="19258"/>
                </a:cubicBezTo>
                <a:cubicBezTo>
                  <a:pt x="13795" y="22430"/>
                  <a:pt x="14084" y="25596"/>
                  <a:pt x="14458" y="28755"/>
                </a:cubicBezTo>
                <a:cubicBezTo>
                  <a:pt x="14636" y="30295"/>
                  <a:pt x="14833" y="31834"/>
                  <a:pt x="15047" y="33370"/>
                </a:cubicBezTo>
                <a:cubicBezTo>
                  <a:pt x="15131" y="33974"/>
                  <a:pt x="15222" y="34575"/>
                  <a:pt x="15312" y="35177"/>
                </a:cubicBezTo>
                <a:cubicBezTo>
                  <a:pt x="13916" y="32327"/>
                  <a:pt x="13432" y="29116"/>
                  <a:pt x="13110" y="25984"/>
                </a:cubicBezTo>
                <a:cubicBezTo>
                  <a:pt x="12699" y="21990"/>
                  <a:pt x="12308" y="17993"/>
                  <a:pt x="11936" y="13996"/>
                </a:cubicBezTo>
                <a:cubicBezTo>
                  <a:pt x="11543" y="9719"/>
                  <a:pt x="11349" y="5434"/>
                  <a:pt x="10997" y="1157"/>
                </a:cubicBezTo>
                <a:cubicBezTo>
                  <a:pt x="10961" y="724"/>
                  <a:pt x="10328" y="701"/>
                  <a:pt x="10311" y="1150"/>
                </a:cubicBezTo>
                <a:cubicBezTo>
                  <a:pt x="10160" y="4854"/>
                  <a:pt x="10612" y="8622"/>
                  <a:pt x="10936" y="12310"/>
                </a:cubicBezTo>
                <a:cubicBezTo>
                  <a:pt x="11256" y="15946"/>
                  <a:pt x="11563" y="19584"/>
                  <a:pt x="11856" y="23223"/>
                </a:cubicBezTo>
                <a:cubicBezTo>
                  <a:pt x="12135" y="26607"/>
                  <a:pt x="12381" y="30065"/>
                  <a:pt x="13423" y="33319"/>
                </a:cubicBezTo>
                <a:cubicBezTo>
                  <a:pt x="14266" y="35950"/>
                  <a:pt x="15558" y="38341"/>
                  <a:pt x="17134" y="40605"/>
                </a:cubicBezTo>
                <a:cubicBezTo>
                  <a:pt x="17372" y="40948"/>
                  <a:pt x="17617" y="41287"/>
                  <a:pt x="17865" y="41625"/>
                </a:cubicBezTo>
                <a:cubicBezTo>
                  <a:pt x="17869" y="41686"/>
                  <a:pt x="17874" y="41747"/>
                  <a:pt x="17878" y="41807"/>
                </a:cubicBezTo>
                <a:cubicBezTo>
                  <a:pt x="17901" y="42108"/>
                  <a:pt x="18128" y="42270"/>
                  <a:pt x="18364" y="42295"/>
                </a:cubicBezTo>
                <a:cubicBezTo>
                  <a:pt x="19552" y="43869"/>
                  <a:pt x="20811" y="45399"/>
                  <a:pt x="22030" y="46957"/>
                </a:cubicBezTo>
                <a:cubicBezTo>
                  <a:pt x="22041" y="47005"/>
                  <a:pt x="22051" y="47053"/>
                  <a:pt x="22062" y="47102"/>
                </a:cubicBezTo>
                <a:cubicBezTo>
                  <a:pt x="22110" y="47312"/>
                  <a:pt x="22248" y="47414"/>
                  <a:pt x="22402" y="47434"/>
                </a:cubicBezTo>
                <a:cubicBezTo>
                  <a:pt x="24020" y="49530"/>
                  <a:pt x="25546" y="51688"/>
                  <a:pt x="26701" y="54082"/>
                </a:cubicBezTo>
                <a:cubicBezTo>
                  <a:pt x="28227" y="57250"/>
                  <a:pt x="28516" y="60772"/>
                  <a:pt x="28730" y="64229"/>
                </a:cubicBezTo>
                <a:cubicBezTo>
                  <a:pt x="28961" y="67953"/>
                  <a:pt x="29111" y="71678"/>
                  <a:pt x="29179" y="75404"/>
                </a:cubicBezTo>
                <a:cubicBezTo>
                  <a:pt x="29249" y="79256"/>
                  <a:pt x="29254" y="83110"/>
                  <a:pt x="29191" y="86964"/>
                </a:cubicBezTo>
                <a:cubicBezTo>
                  <a:pt x="28570" y="84261"/>
                  <a:pt x="27330" y="81613"/>
                  <a:pt x="26184" y="79261"/>
                </a:cubicBezTo>
                <a:cubicBezTo>
                  <a:pt x="25684" y="78234"/>
                  <a:pt x="25148" y="77226"/>
                  <a:pt x="24576" y="76237"/>
                </a:cubicBezTo>
                <a:cubicBezTo>
                  <a:pt x="27003" y="74389"/>
                  <a:pt x="27574" y="71173"/>
                  <a:pt x="27637" y="68223"/>
                </a:cubicBezTo>
                <a:cubicBezTo>
                  <a:pt x="27723" y="64176"/>
                  <a:pt x="27156" y="60229"/>
                  <a:pt x="26022" y="56352"/>
                </a:cubicBezTo>
                <a:cubicBezTo>
                  <a:pt x="25964" y="56155"/>
                  <a:pt x="25675" y="56234"/>
                  <a:pt x="25716" y="56432"/>
                </a:cubicBezTo>
                <a:cubicBezTo>
                  <a:pt x="26433" y="59909"/>
                  <a:pt x="26788" y="63452"/>
                  <a:pt x="26779" y="67004"/>
                </a:cubicBezTo>
                <a:cubicBezTo>
                  <a:pt x="26772" y="69329"/>
                  <a:pt x="26627" y="71973"/>
                  <a:pt x="25414" y="73978"/>
                </a:cubicBezTo>
                <a:cubicBezTo>
                  <a:pt x="25468" y="73749"/>
                  <a:pt x="25511" y="73515"/>
                  <a:pt x="25539" y="73281"/>
                </a:cubicBezTo>
                <a:cubicBezTo>
                  <a:pt x="25752" y="71578"/>
                  <a:pt x="25573" y="69790"/>
                  <a:pt x="25523" y="68080"/>
                </a:cubicBezTo>
                <a:cubicBezTo>
                  <a:pt x="25407" y="64169"/>
                  <a:pt x="25151" y="60268"/>
                  <a:pt x="24758" y="56377"/>
                </a:cubicBezTo>
                <a:cubicBezTo>
                  <a:pt x="24728" y="56076"/>
                  <a:pt x="24256" y="56066"/>
                  <a:pt x="24283" y="56371"/>
                </a:cubicBezTo>
                <a:cubicBezTo>
                  <a:pt x="24594" y="59777"/>
                  <a:pt x="24812" y="63188"/>
                  <a:pt x="24934" y="66608"/>
                </a:cubicBezTo>
                <a:cubicBezTo>
                  <a:pt x="24992" y="68284"/>
                  <a:pt x="25028" y="69958"/>
                  <a:pt x="25026" y="71634"/>
                </a:cubicBezTo>
                <a:cubicBezTo>
                  <a:pt x="25026" y="72908"/>
                  <a:pt x="24969" y="74082"/>
                  <a:pt x="24183" y="75041"/>
                </a:cubicBezTo>
                <a:cubicBezTo>
                  <a:pt x="24365" y="72080"/>
                  <a:pt x="24506" y="69118"/>
                  <a:pt x="24437" y="66150"/>
                </a:cubicBezTo>
                <a:cubicBezTo>
                  <a:pt x="24399" y="64485"/>
                  <a:pt x="24331" y="62820"/>
                  <a:pt x="24242" y="61158"/>
                </a:cubicBezTo>
                <a:cubicBezTo>
                  <a:pt x="24158" y="59587"/>
                  <a:pt x="24206" y="57849"/>
                  <a:pt x="23811" y="56325"/>
                </a:cubicBezTo>
                <a:cubicBezTo>
                  <a:pt x="23745" y="56073"/>
                  <a:pt x="23386" y="56130"/>
                  <a:pt x="23370" y="56378"/>
                </a:cubicBezTo>
                <a:cubicBezTo>
                  <a:pt x="23261" y="58003"/>
                  <a:pt x="23583" y="59729"/>
                  <a:pt x="23661" y="61360"/>
                </a:cubicBezTo>
                <a:cubicBezTo>
                  <a:pt x="23742" y="63023"/>
                  <a:pt x="23763" y="64685"/>
                  <a:pt x="23744" y="66350"/>
                </a:cubicBezTo>
                <a:cubicBezTo>
                  <a:pt x="23713" y="69023"/>
                  <a:pt x="23643" y="71698"/>
                  <a:pt x="23438" y="74364"/>
                </a:cubicBezTo>
                <a:cubicBezTo>
                  <a:pt x="23007" y="73683"/>
                  <a:pt x="22562" y="73010"/>
                  <a:pt x="22098" y="72350"/>
                </a:cubicBezTo>
                <a:cubicBezTo>
                  <a:pt x="20595" y="66361"/>
                  <a:pt x="23486" y="60170"/>
                  <a:pt x="22520" y="54113"/>
                </a:cubicBezTo>
                <a:cubicBezTo>
                  <a:pt x="22489" y="53913"/>
                  <a:pt x="22184" y="53995"/>
                  <a:pt x="22216" y="54193"/>
                </a:cubicBezTo>
                <a:cubicBezTo>
                  <a:pt x="23079" y="59746"/>
                  <a:pt x="20692" y="65201"/>
                  <a:pt x="21301" y="70703"/>
                </a:cubicBezTo>
                <a:cubicBezTo>
                  <a:pt x="19959" y="66779"/>
                  <a:pt x="20433" y="62596"/>
                  <a:pt x="20543" y="58442"/>
                </a:cubicBezTo>
                <a:cubicBezTo>
                  <a:pt x="20551" y="58122"/>
                  <a:pt x="20102" y="58138"/>
                  <a:pt x="20061" y="58437"/>
                </a:cubicBezTo>
                <a:cubicBezTo>
                  <a:pt x="19529" y="62300"/>
                  <a:pt x="19394" y="66561"/>
                  <a:pt x="20611" y="70347"/>
                </a:cubicBezTo>
                <a:cubicBezTo>
                  <a:pt x="20316" y="69969"/>
                  <a:pt x="20015" y="69593"/>
                  <a:pt x="19709" y="69222"/>
                </a:cubicBezTo>
                <a:cubicBezTo>
                  <a:pt x="19014" y="64962"/>
                  <a:pt x="18910" y="60515"/>
                  <a:pt x="19534" y="56250"/>
                </a:cubicBezTo>
                <a:cubicBezTo>
                  <a:pt x="19564" y="56043"/>
                  <a:pt x="19250" y="55946"/>
                  <a:pt x="19214" y="56159"/>
                </a:cubicBezTo>
                <a:cubicBezTo>
                  <a:pt x="18973" y="57638"/>
                  <a:pt x="18807" y="59132"/>
                  <a:pt x="18716" y="60629"/>
                </a:cubicBezTo>
                <a:cubicBezTo>
                  <a:pt x="18732" y="58213"/>
                  <a:pt x="18701" y="55801"/>
                  <a:pt x="18674" y="53386"/>
                </a:cubicBezTo>
                <a:cubicBezTo>
                  <a:pt x="18673" y="53257"/>
                  <a:pt x="18481" y="53255"/>
                  <a:pt x="18476" y="53382"/>
                </a:cubicBezTo>
                <a:cubicBezTo>
                  <a:pt x="18321" y="56552"/>
                  <a:pt x="18165" y="59714"/>
                  <a:pt x="18104" y="62888"/>
                </a:cubicBezTo>
                <a:cubicBezTo>
                  <a:pt x="18074" y="64469"/>
                  <a:pt x="18028" y="66089"/>
                  <a:pt x="18339" y="67628"/>
                </a:cubicBezTo>
                <a:cubicBezTo>
                  <a:pt x="18178" y="67451"/>
                  <a:pt x="18015" y="67276"/>
                  <a:pt x="17851" y="67101"/>
                </a:cubicBezTo>
                <a:cubicBezTo>
                  <a:pt x="17488" y="64483"/>
                  <a:pt x="17275" y="61848"/>
                  <a:pt x="17215" y="59205"/>
                </a:cubicBezTo>
                <a:cubicBezTo>
                  <a:pt x="17156" y="56512"/>
                  <a:pt x="17443" y="53831"/>
                  <a:pt x="17415" y="51145"/>
                </a:cubicBezTo>
                <a:cubicBezTo>
                  <a:pt x="17413" y="50943"/>
                  <a:pt x="17093" y="50877"/>
                  <a:pt x="17048" y="51091"/>
                </a:cubicBezTo>
                <a:cubicBezTo>
                  <a:pt x="16500" y="53775"/>
                  <a:pt x="16555" y="56677"/>
                  <a:pt x="16611" y="59405"/>
                </a:cubicBezTo>
                <a:cubicBezTo>
                  <a:pt x="16643" y="60920"/>
                  <a:pt x="16729" y="62432"/>
                  <a:pt x="16863" y="63938"/>
                </a:cubicBezTo>
                <a:cubicBezTo>
                  <a:pt x="15805" y="59085"/>
                  <a:pt x="16025" y="54120"/>
                  <a:pt x="16412" y="49099"/>
                </a:cubicBezTo>
                <a:cubicBezTo>
                  <a:pt x="16437" y="48788"/>
                  <a:pt x="15959" y="48786"/>
                  <a:pt x="15930" y="49094"/>
                </a:cubicBezTo>
                <a:cubicBezTo>
                  <a:pt x="15430" y="54535"/>
                  <a:pt x="14822" y="60452"/>
                  <a:pt x="16534" y="65759"/>
                </a:cubicBezTo>
                <a:cubicBezTo>
                  <a:pt x="16151" y="65380"/>
                  <a:pt x="15764" y="65007"/>
                  <a:pt x="15374" y="64635"/>
                </a:cubicBezTo>
                <a:cubicBezTo>
                  <a:pt x="15003" y="61644"/>
                  <a:pt x="14652" y="58648"/>
                  <a:pt x="14534" y="55635"/>
                </a:cubicBezTo>
                <a:cubicBezTo>
                  <a:pt x="14411" y="52514"/>
                  <a:pt x="14797" y="49532"/>
                  <a:pt x="15076" y="46437"/>
                </a:cubicBezTo>
                <a:cubicBezTo>
                  <a:pt x="15096" y="46221"/>
                  <a:pt x="14770" y="46189"/>
                  <a:pt x="14710" y="46383"/>
                </a:cubicBezTo>
                <a:cubicBezTo>
                  <a:pt x="14070" y="48417"/>
                  <a:pt x="13900" y="50654"/>
                  <a:pt x="13897" y="52850"/>
                </a:cubicBezTo>
                <a:cubicBezTo>
                  <a:pt x="13863" y="49794"/>
                  <a:pt x="13986" y="46725"/>
                  <a:pt x="14061" y="43664"/>
                </a:cubicBezTo>
                <a:cubicBezTo>
                  <a:pt x="14065" y="43550"/>
                  <a:pt x="13897" y="43551"/>
                  <a:pt x="13888" y="43662"/>
                </a:cubicBezTo>
                <a:cubicBezTo>
                  <a:pt x="13244" y="50330"/>
                  <a:pt x="12905" y="57213"/>
                  <a:pt x="14465" y="63776"/>
                </a:cubicBezTo>
                <a:lnTo>
                  <a:pt x="13986" y="63325"/>
                </a:lnTo>
                <a:cubicBezTo>
                  <a:pt x="13325" y="59589"/>
                  <a:pt x="13062" y="55742"/>
                  <a:pt x="12889" y="51962"/>
                </a:cubicBezTo>
                <a:cubicBezTo>
                  <a:pt x="12800" y="50018"/>
                  <a:pt x="12755" y="48072"/>
                  <a:pt x="12755" y="46126"/>
                </a:cubicBezTo>
                <a:cubicBezTo>
                  <a:pt x="12757" y="44207"/>
                  <a:pt x="13012" y="42193"/>
                  <a:pt x="12794" y="40289"/>
                </a:cubicBezTo>
                <a:cubicBezTo>
                  <a:pt x="12774" y="40115"/>
                  <a:pt x="12503" y="40033"/>
                  <a:pt x="12458" y="40239"/>
                </a:cubicBezTo>
                <a:cubicBezTo>
                  <a:pt x="12051" y="42115"/>
                  <a:pt x="12188" y="44207"/>
                  <a:pt x="12185" y="46119"/>
                </a:cubicBezTo>
                <a:cubicBezTo>
                  <a:pt x="12179" y="48065"/>
                  <a:pt x="12224" y="50010"/>
                  <a:pt x="12319" y="51954"/>
                </a:cubicBezTo>
                <a:cubicBezTo>
                  <a:pt x="12431" y="54279"/>
                  <a:pt x="12657" y="56584"/>
                  <a:pt x="12910" y="58885"/>
                </a:cubicBezTo>
                <a:cubicBezTo>
                  <a:pt x="12249" y="55739"/>
                  <a:pt x="11735" y="52567"/>
                  <a:pt x="11442" y="49346"/>
                </a:cubicBezTo>
                <a:cubicBezTo>
                  <a:pt x="11229" y="47009"/>
                  <a:pt x="11102" y="44656"/>
                  <a:pt x="11081" y="42308"/>
                </a:cubicBezTo>
                <a:cubicBezTo>
                  <a:pt x="11056" y="39824"/>
                  <a:pt x="11308" y="37342"/>
                  <a:pt x="11283" y="34864"/>
                </a:cubicBezTo>
                <a:cubicBezTo>
                  <a:pt x="11281" y="34694"/>
                  <a:pt x="11006" y="34637"/>
                  <a:pt x="10973" y="34819"/>
                </a:cubicBezTo>
                <a:cubicBezTo>
                  <a:pt x="10561" y="37124"/>
                  <a:pt x="10577" y="39563"/>
                  <a:pt x="10562" y="41900"/>
                </a:cubicBezTo>
                <a:cubicBezTo>
                  <a:pt x="10548" y="44452"/>
                  <a:pt x="10645" y="46998"/>
                  <a:pt x="10873" y="49541"/>
                </a:cubicBezTo>
                <a:cubicBezTo>
                  <a:pt x="11263" y="53873"/>
                  <a:pt x="11953" y="58222"/>
                  <a:pt x="13051" y="62441"/>
                </a:cubicBezTo>
                <a:cubicBezTo>
                  <a:pt x="12755" y="62159"/>
                  <a:pt x="12458" y="61875"/>
                  <a:pt x="12165" y="61589"/>
                </a:cubicBezTo>
                <a:cubicBezTo>
                  <a:pt x="10402" y="52401"/>
                  <a:pt x="9682" y="43087"/>
                  <a:pt x="9562" y="33738"/>
                </a:cubicBezTo>
                <a:cubicBezTo>
                  <a:pt x="9558" y="33524"/>
                  <a:pt x="9240" y="33522"/>
                  <a:pt x="9230" y="33735"/>
                </a:cubicBezTo>
                <a:cubicBezTo>
                  <a:pt x="8922" y="39494"/>
                  <a:pt x="9144" y="45272"/>
                  <a:pt x="9780" y="51007"/>
                </a:cubicBezTo>
                <a:cubicBezTo>
                  <a:pt x="9464" y="49267"/>
                  <a:pt x="9180" y="47521"/>
                  <a:pt x="8926" y="45770"/>
                </a:cubicBezTo>
                <a:cubicBezTo>
                  <a:pt x="8524" y="42956"/>
                  <a:pt x="8207" y="40126"/>
                  <a:pt x="7959" y="37292"/>
                </a:cubicBezTo>
                <a:cubicBezTo>
                  <a:pt x="7709" y="34430"/>
                  <a:pt x="7675" y="31542"/>
                  <a:pt x="7361" y="28685"/>
                </a:cubicBezTo>
                <a:cubicBezTo>
                  <a:pt x="7348" y="28576"/>
                  <a:pt x="7194" y="28569"/>
                  <a:pt x="7185" y="28684"/>
                </a:cubicBezTo>
                <a:cubicBezTo>
                  <a:pt x="6971" y="31537"/>
                  <a:pt x="7203" y="34437"/>
                  <a:pt x="7396" y="37287"/>
                </a:cubicBezTo>
                <a:cubicBezTo>
                  <a:pt x="7584" y="40044"/>
                  <a:pt x="7873" y="42790"/>
                  <a:pt x="8240" y="45529"/>
                </a:cubicBezTo>
                <a:cubicBezTo>
                  <a:pt x="8919" y="50573"/>
                  <a:pt x="9871" y="55576"/>
                  <a:pt x="11091" y="60517"/>
                </a:cubicBezTo>
                <a:cubicBezTo>
                  <a:pt x="10473" y="59884"/>
                  <a:pt x="9871" y="59234"/>
                  <a:pt x="9294" y="58560"/>
                </a:cubicBezTo>
                <a:cubicBezTo>
                  <a:pt x="8165" y="53764"/>
                  <a:pt x="7303" y="48910"/>
                  <a:pt x="6739" y="44016"/>
                </a:cubicBezTo>
                <a:cubicBezTo>
                  <a:pt x="6448" y="41500"/>
                  <a:pt x="6233" y="38977"/>
                  <a:pt x="6094" y="36449"/>
                </a:cubicBezTo>
                <a:cubicBezTo>
                  <a:pt x="5960" y="33985"/>
                  <a:pt x="6097" y="31448"/>
                  <a:pt x="5763" y="29003"/>
                </a:cubicBezTo>
                <a:cubicBezTo>
                  <a:pt x="5727" y="28739"/>
                  <a:pt x="5368" y="28839"/>
                  <a:pt x="5340" y="29055"/>
                </a:cubicBezTo>
                <a:cubicBezTo>
                  <a:pt x="4988" y="31591"/>
                  <a:pt x="5281" y="34305"/>
                  <a:pt x="5433" y="36851"/>
                </a:cubicBezTo>
                <a:cubicBezTo>
                  <a:pt x="5586" y="39445"/>
                  <a:pt x="5819" y="42036"/>
                  <a:pt x="6129" y="44620"/>
                </a:cubicBezTo>
                <a:cubicBezTo>
                  <a:pt x="6605" y="48572"/>
                  <a:pt x="7262" y="52496"/>
                  <a:pt x="8104" y="56391"/>
                </a:cubicBezTo>
                <a:cubicBezTo>
                  <a:pt x="7573" y="54899"/>
                  <a:pt x="7185" y="53350"/>
                  <a:pt x="6791" y="51822"/>
                </a:cubicBezTo>
                <a:cubicBezTo>
                  <a:pt x="6108" y="49183"/>
                  <a:pt x="5504" y="46526"/>
                  <a:pt x="4975" y="43853"/>
                </a:cubicBezTo>
                <a:cubicBezTo>
                  <a:pt x="3914" y="38505"/>
                  <a:pt x="3208" y="33136"/>
                  <a:pt x="2459" y="27742"/>
                </a:cubicBezTo>
                <a:cubicBezTo>
                  <a:pt x="2456" y="27705"/>
                  <a:pt x="2393" y="27713"/>
                  <a:pt x="2395" y="27749"/>
                </a:cubicBezTo>
                <a:cubicBezTo>
                  <a:pt x="2506" y="33252"/>
                  <a:pt x="3290" y="38834"/>
                  <a:pt x="4355" y="44227"/>
                </a:cubicBezTo>
                <a:cubicBezTo>
                  <a:pt x="4897" y="46966"/>
                  <a:pt x="5520" y="49689"/>
                  <a:pt x="6224" y="52394"/>
                </a:cubicBezTo>
                <a:cubicBezTo>
                  <a:pt x="6505" y="53473"/>
                  <a:pt x="6785" y="54560"/>
                  <a:pt x="7121" y="55626"/>
                </a:cubicBezTo>
                <a:cubicBezTo>
                  <a:pt x="5168" y="52573"/>
                  <a:pt x="3826" y="49147"/>
                  <a:pt x="2910" y="45636"/>
                </a:cubicBezTo>
                <a:cubicBezTo>
                  <a:pt x="1403" y="39874"/>
                  <a:pt x="1278" y="34019"/>
                  <a:pt x="701" y="28133"/>
                </a:cubicBezTo>
                <a:cubicBezTo>
                  <a:pt x="658" y="27697"/>
                  <a:pt x="1" y="27667"/>
                  <a:pt x="4" y="28126"/>
                </a:cubicBezTo>
                <a:cubicBezTo>
                  <a:pt x="37" y="33163"/>
                  <a:pt x="456" y="38354"/>
                  <a:pt x="1409" y="43303"/>
                </a:cubicBezTo>
                <a:cubicBezTo>
                  <a:pt x="2265" y="47739"/>
                  <a:pt x="3732" y="52113"/>
                  <a:pt x="6146" y="55955"/>
                </a:cubicBezTo>
                <a:cubicBezTo>
                  <a:pt x="6869" y="57107"/>
                  <a:pt x="7689" y="58169"/>
                  <a:pt x="8565" y="59178"/>
                </a:cubicBezTo>
                <a:cubicBezTo>
                  <a:pt x="8665" y="59364"/>
                  <a:pt x="8769" y="59550"/>
                  <a:pt x="8878" y="59732"/>
                </a:cubicBezTo>
                <a:cubicBezTo>
                  <a:pt x="8944" y="59850"/>
                  <a:pt x="9074" y="59914"/>
                  <a:pt x="9206" y="59897"/>
                </a:cubicBezTo>
                <a:cubicBezTo>
                  <a:pt x="9955" y="60713"/>
                  <a:pt x="10738" y="61498"/>
                  <a:pt x="11536" y="62269"/>
                </a:cubicBezTo>
                <a:cubicBezTo>
                  <a:pt x="11551" y="62321"/>
                  <a:pt x="11563" y="62375"/>
                  <a:pt x="11576" y="62427"/>
                </a:cubicBezTo>
                <a:cubicBezTo>
                  <a:pt x="11631" y="62639"/>
                  <a:pt x="11806" y="62713"/>
                  <a:pt x="11970" y="62686"/>
                </a:cubicBezTo>
                <a:cubicBezTo>
                  <a:pt x="13103" y="63768"/>
                  <a:pt x="14258" y="64833"/>
                  <a:pt x="15380" y="65932"/>
                </a:cubicBezTo>
                <a:cubicBezTo>
                  <a:pt x="18433" y="68920"/>
                  <a:pt x="21094" y="72284"/>
                  <a:pt x="23299" y="75943"/>
                </a:cubicBezTo>
                <a:cubicBezTo>
                  <a:pt x="23286" y="76070"/>
                  <a:pt x="23275" y="76197"/>
                  <a:pt x="23261" y="76326"/>
                </a:cubicBezTo>
                <a:cubicBezTo>
                  <a:pt x="23232" y="76601"/>
                  <a:pt x="23522" y="76780"/>
                  <a:pt x="23767" y="76737"/>
                </a:cubicBezTo>
                <a:cubicBezTo>
                  <a:pt x="23795" y="76785"/>
                  <a:pt x="23824" y="76833"/>
                  <a:pt x="23851" y="76882"/>
                </a:cubicBezTo>
                <a:cubicBezTo>
                  <a:pt x="26477" y="81463"/>
                  <a:pt x="28922" y="86752"/>
                  <a:pt x="28816" y="92128"/>
                </a:cubicBezTo>
                <a:cubicBezTo>
                  <a:pt x="28813" y="92276"/>
                  <a:pt x="28918" y="92380"/>
                  <a:pt x="29041" y="92419"/>
                </a:cubicBezTo>
                <a:cubicBezTo>
                  <a:pt x="28943" y="95192"/>
                  <a:pt x="28838" y="97965"/>
                  <a:pt x="28863" y="100737"/>
                </a:cubicBezTo>
                <a:cubicBezTo>
                  <a:pt x="28864" y="101097"/>
                  <a:pt x="29366" y="101085"/>
                  <a:pt x="29409" y="100744"/>
                </a:cubicBezTo>
                <a:cubicBezTo>
                  <a:pt x="30242" y="94108"/>
                  <a:pt x="30249" y="87295"/>
                  <a:pt x="30208" y="80589"/>
                </a:cubicBezTo>
                <a:cubicBezTo>
                  <a:pt x="30717" y="77132"/>
                  <a:pt x="32154" y="73864"/>
                  <a:pt x="34688" y="71305"/>
                </a:cubicBezTo>
                <a:cubicBezTo>
                  <a:pt x="35558" y="70430"/>
                  <a:pt x="36526" y="69656"/>
                  <a:pt x="37575" y="69004"/>
                </a:cubicBezTo>
                <a:cubicBezTo>
                  <a:pt x="37725" y="69020"/>
                  <a:pt x="37873" y="68959"/>
                  <a:pt x="37939" y="68782"/>
                </a:cubicBezTo>
                <a:cubicBezTo>
                  <a:pt x="38785" y="68282"/>
                  <a:pt x="39673" y="67858"/>
                  <a:pt x="40593" y="67521"/>
                </a:cubicBezTo>
                <a:cubicBezTo>
                  <a:pt x="42905" y="66674"/>
                  <a:pt x="45290" y="66702"/>
                  <a:pt x="47681" y="66275"/>
                </a:cubicBezTo>
                <a:cubicBezTo>
                  <a:pt x="49691" y="65916"/>
                  <a:pt x="51431" y="65012"/>
                  <a:pt x="52589" y="63293"/>
                </a:cubicBezTo>
                <a:cubicBezTo>
                  <a:pt x="53643" y="61724"/>
                  <a:pt x="54083" y="59754"/>
                  <a:pt x="54070" y="57881"/>
                </a:cubicBezTo>
                <a:cubicBezTo>
                  <a:pt x="54069" y="57476"/>
                  <a:pt x="54042" y="57072"/>
                  <a:pt x="53999" y="56671"/>
                </a:cubicBezTo>
                <a:cubicBezTo>
                  <a:pt x="54106" y="54652"/>
                  <a:pt x="54192" y="52633"/>
                  <a:pt x="54256" y="50618"/>
                </a:cubicBezTo>
                <a:cubicBezTo>
                  <a:pt x="54308" y="50571"/>
                  <a:pt x="54337" y="50504"/>
                  <a:pt x="54333" y="50434"/>
                </a:cubicBezTo>
                <a:cubicBezTo>
                  <a:pt x="54331" y="50110"/>
                  <a:pt x="54315" y="49787"/>
                  <a:pt x="54292" y="49464"/>
                </a:cubicBezTo>
                <a:cubicBezTo>
                  <a:pt x="54367" y="46580"/>
                  <a:pt x="54383" y="43700"/>
                  <a:pt x="54319" y="40809"/>
                </a:cubicBezTo>
                <a:close/>
                <a:moveTo>
                  <a:pt x="18658" y="64224"/>
                </a:moveTo>
                <a:cubicBezTo>
                  <a:pt x="18685" y="65228"/>
                  <a:pt x="18753" y="66231"/>
                  <a:pt x="18858" y="67235"/>
                </a:cubicBezTo>
                <a:cubicBezTo>
                  <a:pt x="18683" y="66254"/>
                  <a:pt x="18648" y="65239"/>
                  <a:pt x="18658" y="64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371;p45">
            <a:extLst>
              <a:ext uri="{FF2B5EF4-FFF2-40B4-BE49-F238E27FC236}">
                <a16:creationId xmlns:a16="http://schemas.microsoft.com/office/drawing/2014/main" id="{F31B3739-05DD-F101-4E62-969207619F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 de Scraping</a:t>
            </a:r>
            <a:endParaRPr dirty="0"/>
          </a:p>
        </p:txBody>
      </p:sp>
      <p:grpSp>
        <p:nvGrpSpPr>
          <p:cNvPr id="7" name="Google Shape;11372;p45">
            <a:extLst>
              <a:ext uri="{FF2B5EF4-FFF2-40B4-BE49-F238E27FC236}">
                <a16:creationId xmlns:a16="http://schemas.microsoft.com/office/drawing/2014/main" id="{65F821AE-5DEC-73C1-D930-325373B713F0}"/>
              </a:ext>
            </a:extLst>
          </p:cNvPr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2128" name="Google Shape;11373;p45">
              <a:extLst>
                <a:ext uri="{FF2B5EF4-FFF2-40B4-BE49-F238E27FC236}">
                  <a16:creationId xmlns:a16="http://schemas.microsoft.com/office/drawing/2014/main" id="{91965DEB-7683-3FFA-CFF2-88F2D339920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1374;p45">
              <a:extLst>
                <a:ext uri="{FF2B5EF4-FFF2-40B4-BE49-F238E27FC236}">
                  <a16:creationId xmlns:a16="http://schemas.microsoft.com/office/drawing/2014/main" id="{B78133C3-6C0D-F515-8145-ECA51EEAB75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1375;p45">
              <a:extLst>
                <a:ext uri="{FF2B5EF4-FFF2-40B4-BE49-F238E27FC236}">
                  <a16:creationId xmlns:a16="http://schemas.microsoft.com/office/drawing/2014/main" id="{E0DCFF39-8302-2469-0525-010B5B51BDF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1376;p45">
              <a:extLst>
                <a:ext uri="{FF2B5EF4-FFF2-40B4-BE49-F238E27FC236}">
                  <a16:creationId xmlns:a16="http://schemas.microsoft.com/office/drawing/2014/main" id="{A87AACF6-59B0-BB94-84B4-6009F9A6F62B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11377;p45">
              <a:extLst>
                <a:ext uri="{FF2B5EF4-FFF2-40B4-BE49-F238E27FC236}">
                  <a16:creationId xmlns:a16="http://schemas.microsoft.com/office/drawing/2014/main" id="{2E83C8EC-6A31-5DFD-3560-08F766D314F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1378;p45">
              <a:extLst>
                <a:ext uri="{FF2B5EF4-FFF2-40B4-BE49-F238E27FC236}">
                  <a16:creationId xmlns:a16="http://schemas.microsoft.com/office/drawing/2014/main" id="{6861BFAA-8F7C-97A5-E896-3E14280579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1379;p45">
              <a:extLst>
                <a:ext uri="{FF2B5EF4-FFF2-40B4-BE49-F238E27FC236}">
                  <a16:creationId xmlns:a16="http://schemas.microsoft.com/office/drawing/2014/main" id="{D38C79EC-71D4-6942-C62F-9791F19856F0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1380;p45">
              <a:extLst>
                <a:ext uri="{FF2B5EF4-FFF2-40B4-BE49-F238E27FC236}">
                  <a16:creationId xmlns:a16="http://schemas.microsoft.com/office/drawing/2014/main" id="{1BA53156-1D51-6404-395E-E330E0DA9F1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1381;p45">
              <a:extLst>
                <a:ext uri="{FF2B5EF4-FFF2-40B4-BE49-F238E27FC236}">
                  <a16:creationId xmlns:a16="http://schemas.microsoft.com/office/drawing/2014/main" id="{283D8441-45D0-FB77-4CC8-E43FE985C26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1382;p45">
              <a:extLst>
                <a:ext uri="{FF2B5EF4-FFF2-40B4-BE49-F238E27FC236}">
                  <a16:creationId xmlns:a16="http://schemas.microsoft.com/office/drawing/2014/main" id="{4BC5158E-64EA-8C0E-D15D-80EA8F013AFF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6" name="Google Shape;11383;p45">
            <a:extLst>
              <a:ext uri="{FF2B5EF4-FFF2-40B4-BE49-F238E27FC236}">
                <a16:creationId xmlns:a16="http://schemas.microsoft.com/office/drawing/2014/main" id="{EA12713F-20D9-D0EB-9258-1D4E46E12229}"/>
              </a:ext>
            </a:extLst>
          </p:cNvPr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2247" name="Google Shape;11384;p45">
              <a:extLst>
                <a:ext uri="{FF2B5EF4-FFF2-40B4-BE49-F238E27FC236}">
                  <a16:creationId xmlns:a16="http://schemas.microsoft.com/office/drawing/2014/main" id="{A2C87325-7B7C-9CE1-6590-989A7446CB2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11385;p45">
              <a:extLst>
                <a:ext uri="{FF2B5EF4-FFF2-40B4-BE49-F238E27FC236}">
                  <a16:creationId xmlns:a16="http://schemas.microsoft.com/office/drawing/2014/main" id="{96724D15-2C91-8EE3-4A52-C4C1DC2488C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1386;p45">
              <a:extLst>
                <a:ext uri="{FF2B5EF4-FFF2-40B4-BE49-F238E27FC236}">
                  <a16:creationId xmlns:a16="http://schemas.microsoft.com/office/drawing/2014/main" id="{226EC8CE-0E6D-6E03-0C60-9A0454468F9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1387;p45">
              <a:extLst>
                <a:ext uri="{FF2B5EF4-FFF2-40B4-BE49-F238E27FC236}">
                  <a16:creationId xmlns:a16="http://schemas.microsoft.com/office/drawing/2014/main" id="{E5F487CC-E8D2-BC60-7DA3-CECBF2E35E6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1388;p45">
              <a:extLst>
                <a:ext uri="{FF2B5EF4-FFF2-40B4-BE49-F238E27FC236}">
                  <a16:creationId xmlns:a16="http://schemas.microsoft.com/office/drawing/2014/main" id="{3D106EEC-5624-F1E3-E909-6D1699DACDF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1389;p45">
              <a:extLst>
                <a:ext uri="{FF2B5EF4-FFF2-40B4-BE49-F238E27FC236}">
                  <a16:creationId xmlns:a16="http://schemas.microsoft.com/office/drawing/2014/main" id="{EC807976-9A23-8A9B-55E1-6063DDE87C3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1390;p45">
              <a:extLst>
                <a:ext uri="{FF2B5EF4-FFF2-40B4-BE49-F238E27FC236}">
                  <a16:creationId xmlns:a16="http://schemas.microsoft.com/office/drawing/2014/main" id="{2DD412B9-6B51-6AC1-2C00-88D4CA4E3D1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1391;p45">
              <a:extLst>
                <a:ext uri="{FF2B5EF4-FFF2-40B4-BE49-F238E27FC236}">
                  <a16:creationId xmlns:a16="http://schemas.microsoft.com/office/drawing/2014/main" id="{D919F656-4CAF-0A47-325D-A93FD4BC505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2;p45">
              <a:extLst>
                <a:ext uri="{FF2B5EF4-FFF2-40B4-BE49-F238E27FC236}">
                  <a16:creationId xmlns:a16="http://schemas.microsoft.com/office/drawing/2014/main" id="{6DF1A9E0-AE18-60F7-4F97-513E60AD926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3;p45">
              <a:extLst>
                <a:ext uri="{FF2B5EF4-FFF2-40B4-BE49-F238E27FC236}">
                  <a16:creationId xmlns:a16="http://schemas.microsoft.com/office/drawing/2014/main" id="{A2F7B89F-2FE0-38DC-DA4C-705F1BECF6E1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913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FC0F88F-48CE-6041-9D90-0A34D3A2C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8" y="797534"/>
            <a:ext cx="8342347" cy="3794982"/>
          </a:xfrm>
          <a:prstGeom prst="rect">
            <a:avLst/>
          </a:prstGeom>
        </p:spPr>
      </p:pic>
      <p:sp>
        <p:nvSpPr>
          <p:cNvPr id="4" name="Google Shape;5592;p131">
            <a:extLst>
              <a:ext uri="{FF2B5EF4-FFF2-40B4-BE49-F238E27FC236}">
                <a16:creationId xmlns:a16="http://schemas.microsoft.com/office/drawing/2014/main" id="{3494F049-4F57-7821-C398-D604A354EAD3}"/>
              </a:ext>
            </a:extLst>
          </p:cNvPr>
          <p:cNvSpPr/>
          <p:nvPr/>
        </p:nvSpPr>
        <p:spPr>
          <a:xfrm flipH="1">
            <a:off x="-66981" y="3414453"/>
            <a:ext cx="1767756" cy="1963252"/>
          </a:xfrm>
          <a:custGeom>
            <a:avLst/>
            <a:gdLst/>
            <a:ahLst/>
            <a:cxnLst/>
            <a:rect l="l" t="t" r="r" b="b"/>
            <a:pathLst>
              <a:path w="30283" h="33632" extrusionOk="0">
                <a:moveTo>
                  <a:pt x="23177" y="1"/>
                </a:moveTo>
                <a:cubicBezTo>
                  <a:pt x="22639" y="1"/>
                  <a:pt x="22099" y="152"/>
                  <a:pt x="21645" y="462"/>
                </a:cubicBezTo>
                <a:cubicBezTo>
                  <a:pt x="20911" y="1021"/>
                  <a:pt x="20351" y="1790"/>
                  <a:pt x="20072" y="2665"/>
                </a:cubicBezTo>
                <a:cubicBezTo>
                  <a:pt x="19792" y="3434"/>
                  <a:pt x="19722" y="4273"/>
                  <a:pt x="19827" y="5077"/>
                </a:cubicBezTo>
                <a:cubicBezTo>
                  <a:pt x="20002" y="5986"/>
                  <a:pt x="20491" y="6861"/>
                  <a:pt x="20806" y="7735"/>
                </a:cubicBezTo>
                <a:cubicBezTo>
                  <a:pt x="21086" y="8644"/>
                  <a:pt x="21156" y="9728"/>
                  <a:pt x="20561" y="10497"/>
                </a:cubicBezTo>
                <a:cubicBezTo>
                  <a:pt x="19547" y="11791"/>
                  <a:pt x="16995" y="11441"/>
                  <a:pt x="16435" y="13015"/>
                </a:cubicBezTo>
                <a:cubicBezTo>
                  <a:pt x="16051" y="14099"/>
                  <a:pt x="17065" y="15218"/>
                  <a:pt x="18114" y="15707"/>
                </a:cubicBezTo>
                <a:cubicBezTo>
                  <a:pt x="19198" y="16197"/>
                  <a:pt x="20421" y="16372"/>
                  <a:pt x="21296" y="17141"/>
                </a:cubicBezTo>
                <a:cubicBezTo>
                  <a:pt x="23184" y="18714"/>
                  <a:pt x="22449" y="21792"/>
                  <a:pt x="20037" y="22316"/>
                </a:cubicBezTo>
                <a:cubicBezTo>
                  <a:pt x="19862" y="22368"/>
                  <a:pt x="19687" y="22395"/>
                  <a:pt x="19512" y="22395"/>
                </a:cubicBezTo>
                <a:cubicBezTo>
                  <a:pt x="19337" y="22395"/>
                  <a:pt x="19163" y="22368"/>
                  <a:pt x="18988" y="22316"/>
                </a:cubicBezTo>
                <a:cubicBezTo>
                  <a:pt x="18673" y="22246"/>
                  <a:pt x="18428" y="22071"/>
                  <a:pt x="18218" y="21826"/>
                </a:cubicBezTo>
                <a:cubicBezTo>
                  <a:pt x="17169" y="20777"/>
                  <a:pt x="17309" y="18994"/>
                  <a:pt x="16365" y="17840"/>
                </a:cubicBezTo>
                <a:cubicBezTo>
                  <a:pt x="15596" y="16896"/>
                  <a:pt x="14232" y="16511"/>
                  <a:pt x="13603" y="15497"/>
                </a:cubicBezTo>
                <a:cubicBezTo>
                  <a:pt x="13218" y="14763"/>
                  <a:pt x="13078" y="13994"/>
                  <a:pt x="13148" y="13190"/>
                </a:cubicBezTo>
                <a:cubicBezTo>
                  <a:pt x="13253" y="12385"/>
                  <a:pt x="13183" y="11616"/>
                  <a:pt x="12973" y="10847"/>
                </a:cubicBezTo>
                <a:cubicBezTo>
                  <a:pt x="12729" y="10078"/>
                  <a:pt x="12064" y="9413"/>
                  <a:pt x="11260" y="9413"/>
                </a:cubicBezTo>
                <a:cubicBezTo>
                  <a:pt x="10491" y="9448"/>
                  <a:pt x="9826" y="10182"/>
                  <a:pt x="8987" y="10357"/>
                </a:cubicBezTo>
                <a:cubicBezTo>
                  <a:pt x="8873" y="10382"/>
                  <a:pt x="8758" y="10393"/>
                  <a:pt x="8644" y="10393"/>
                </a:cubicBezTo>
                <a:cubicBezTo>
                  <a:pt x="7785" y="10393"/>
                  <a:pt x="6968" y="9731"/>
                  <a:pt x="6505" y="8959"/>
                </a:cubicBezTo>
                <a:cubicBezTo>
                  <a:pt x="5980" y="8084"/>
                  <a:pt x="5735" y="7070"/>
                  <a:pt x="5246" y="6161"/>
                </a:cubicBezTo>
                <a:cubicBezTo>
                  <a:pt x="4800" y="5270"/>
                  <a:pt x="3986" y="4447"/>
                  <a:pt x="2966" y="4447"/>
                </a:cubicBezTo>
                <a:cubicBezTo>
                  <a:pt x="2945" y="4447"/>
                  <a:pt x="2924" y="4447"/>
                  <a:pt x="2903" y="4448"/>
                </a:cubicBezTo>
                <a:cubicBezTo>
                  <a:pt x="1994" y="4483"/>
                  <a:pt x="1225" y="5182"/>
                  <a:pt x="840" y="6021"/>
                </a:cubicBezTo>
                <a:cubicBezTo>
                  <a:pt x="1" y="7770"/>
                  <a:pt x="560" y="9938"/>
                  <a:pt x="1784" y="11441"/>
                </a:cubicBezTo>
                <a:cubicBezTo>
                  <a:pt x="3008" y="12945"/>
                  <a:pt x="4756" y="13924"/>
                  <a:pt x="6505" y="14763"/>
                </a:cubicBezTo>
                <a:cubicBezTo>
                  <a:pt x="8253" y="15567"/>
                  <a:pt x="10071" y="16302"/>
                  <a:pt x="11645" y="17456"/>
                </a:cubicBezTo>
                <a:cubicBezTo>
                  <a:pt x="12204" y="17840"/>
                  <a:pt x="12659" y="18365"/>
                  <a:pt x="12938" y="18994"/>
                </a:cubicBezTo>
                <a:cubicBezTo>
                  <a:pt x="13218" y="19659"/>
                  <a:pt x="13008" y="20393"/>
                  <a:pt x="12449" y="20847"/>
                </a:cubicBezTo>
                <a:cubicBezTo>
                  <a:pt x="11750" y="21267"/>
                  <a:pt x="10666" y="20882"/>
                  <a:pt x="10036" y="21477"/>
                </a:cubicBezTo>
                <a:cubicBezTo>
                  <a:pt x="9687" y="21826"/>
                  <a:pt x="9547" y="22281"/>
                  <a:pt x="9617" y="22771"/>
                </a:cubicBezTo>
                <a:cubicBezTo>
                  <a:pt x="9818" y="24347"/>
                  <a:pt x="11144" y="25504"/>
                  <a:pt x="12702" y="25504"/>
                </a:cubicBezTo>
                <a:cubicBezTo>
                  <a:pt x="12769" y="25504"/>
                  <a:pt x="12836" y="25502"/>
                  <a:pt x="12903" y="25498"/>
                </a:cubicBezTo>
                <a:cubicBezTo>
                  <a:pt x="13498" y="25393"/>
                  <a:pt x="14127" y="25253"/>
                  <a:pt x="14757" y="25078"/>
                </a:cubicBezTo>
                <a:cubicBezTo>
                  <a:pt x="15005" y="25023"/>
                  <a:pt x="15235" y="24996"/>
                  <a:pt x="15448" y="24996"/>
                </a:cubicBezTo>
                <a:cubicBezTo>
                  <a:pt x="17374" y="24996"/>
                  <a:pt x="17932" y="27131"/>
                  <a:pt x="17554" y="28925"/>
                </a:cubicBezTo>
                <a:cubicBezTo>
                  <a:pt x="17379" y="29799"/>
                  <a:pt x="16960" y="30638"/>
                  <a:pt x="16925" y="31547"/>
                </a:cubicBezTo>
                <a:cubicBezTo>
                  <a:pt x="16855" y="32421"/>
                  <a:pt x="17309" y="33470"/>
                  <a:pt x="18184" y="33610"/>
                </a:cubicBezTo>
                <a:cubicBezTo>
                  <a:pt x="18264" y="33625"/>
                  <a:pt x="18344" y="33632"/>
                  <a:pt x="18422" y="33632"/>
                </a:cubicBezTo>
                <a:cubicBezTo>
                  <a:pt x="19096" y="33632"/>
                  <a:pt x="19692" y="33121"/>
                  <a:pt x="20037" y="32526"/>
                </a:cubicBezTo>
                <a:cubicBezTo>
                  <a:pt x="20351" y="31792"/>
                  <a:pt x="20596" y="31093"/>
                  <a:pt x="20806" y="30358"/>
                </a:cubicBezTo>
                <a:cubicBezTo>
                  <a:pt x="21121" y="29659"/>
                  <a:pt x="21645" y="28960"/>
                  <a:pt x="22380" y="28820"/>
                </a:cubicBezTo>
                <a:cubicBezTo>
                  <a:pt x="22471" y="28804"/>
                  <a:pt x="22561" y="28796"/>
                  <a:pt x="22651" y="28796"/>
                </a:cubicBezTo>
                <a:cubicBezTo>
                  <a:pt x="23983" y="28796"/>
                  <a:pt x="25058" y="30500"/>
                  <a:pt x="26382" y="30500"/>
                </a:cubicBezTo>
                <a:cubicBezTo>
                  <a:pt x="26492" y="30500"/>
                  <a:pt x="26603" y="30488"/>
                  <a:pt x="26715" y="30463"/>
                </a:cubicBezTo>
                <a:cubicBezTo>
                  <a:pt x="27590" y="30288"/>
                  <a:pt x="28079" y="29309"/>
                  <a:pt x="28009" y="28435"/>
                </a:cubicBezTo>
                <a:cubicBezTo>
                  <a:pt x="27904" y="27526"/>
                  <a:pt x="27555" y="26687"/>
                  <a:pt x="26995" y="26023"/>
                </a:cubicBezTo>
                <a:cubicBezTo>
                  <a:pt x="26436" y="25323"/>
                  <a:pt x="26016" y="24519"/>
                  <a:pt x="25701" y="23715"/>
                </a:cubicBezTo>
                <a:cubicBezTo>
                  <a:pt x="25212" y="21722"/>
                  <a:pt x="26506" y="19763"/>
                  <a:pt x="28044" y="18435"/>
                </a:cubicBezTo>
                <a:cubicBezTo>
                  <a:pt x="28709" y="17945"/>
                  <a:pt x="29303" y="17351"/>
                  <a:pt x="29758" y="16686"/>
                </a:cubicBezTo>
                <a:cubicBezTo>
                  <a:pt x="30212" y="15987"/>
                  <a:pt x="30282" y="14973"/>
                  <a:pt x="29723" y="14413"/>
                </a:cubicBezTo>
                <a:cubicBezTo>
                  <a:pt x="28988" y="13644"/>
                  <a:pt x="27729" y="13959"/>
                  <a:pt x="26715" y="13679"/>
                </a:cubicBezTo>
                <a:cubicBezTo>
                  <a:pt x="25946" y="13469"/>
                  <a:pt x="25282" y="12910"/>
                  <a:pt x="24932" y="12176"/>
                </a:cubicBezTo>
                <a:cubicBezTo>
                  <a:pt x="24373" y="10847"/>
                  <a:pt x="24932" y="9378"/>
                  <a:pt x="25317" y="8015"/>
                </a:cubicBezTo>
                <a:cubicBezTo>
                  <a:pt x="25666" y="6791"/>
                  <a:pt x="25841" y="5497"/>
                  <a:pt x="25876" y="4203"/>
                </a:cubicBezTo>
                <a:cubicBezTo>
                  <a:pt x="25946" y="2700"/>
                  <a:pt x="25631" y="916"/>
                  <a:pt x="24268" y="217"/>
                </a:cubicBezTo>
                <a:cubicBezTo>
                  <a:pt x="23924" y="74"/>
                  <a:pt x="23551" y="1"/>
                  <a:pt x="2317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B552CE5-49B8-4CA0-DFA0-6FC57FB269A6}"/>
              </a:ext>
            </a:extLst>
          </p:cNvPr>
          <p:cNvSpPr/>
          <p:nvPr/>
        </p:nvSpPr>
        <p:spPr>
          <a:xfrm>
            <a:off x="1864294" y="952500"/>
            <a:ext cx="1660772" cy="1619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Google Shape;11371;p45">
            <a:extLst>
              <a:ext uri="{FF2B5EF4-FFF2-40B4-BE49-F238E27FC236}">
                <a16:creationId xmlns:a16="http://schemas.microsoft.com/office/drawing/2014/main" id="{93BAEB61-15B9-42BF-3C9E-1CBC03727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 de Scraping</a:t>
            </a:r>
            <a:endParaRPr dirty="0"/>
          </a:p>
        </p:txBody>
      </p:sp>
      <p:grpSp>
        <p:nvGrpSpPr>
          <p:cNvPr id="8" name="Google Shape;11372;p45">
            <a:extLst>
              <a:ext uri="{FF2B5EF4-FFF2-40B4-BE49-F238E27FC236}">
                <a16:creationId xmlns:a16="http://schemas.microsoft.com/office/drawing/2014/main" id="{51D65336-FBB2-BB5F-84D8-993DBBCBE520}"/>
              </a:ext>
            </a:extLst>
          </p:cNvPr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9" name="Google Shape;11373;p45">
              <a:extLst>
                <a:ext uri="{FF2B5EF4-FFF2-40B4-BE49-F238E27FC236}">
                  <a16:creationId xmlns:a16="http://schemas.microsoft.com/office/drawing/2014/main" id="{9E8520C2-A38E-812F-8903-1A7073326D2C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74;p45">
              <a:extLst>
                <a:ext uri="{FF2B5EF4-FFF2-40B4-BE49-F238E27FC236}">
                  <a16:creationId xmlns:a16="http://schemas.microsoft.com/office/drawing/2014/main" id="{1AACA5ED-F039-6999-DE29-5FC7450D7B5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75;p45">
              <a:extLst>
                <a:ext uri="{FF2B5EF4-FFF2-40B4-BE49-F238E27FC236}">
                  <a16:creationId xmlns:a16="http://schemas.microsoft.com/office/drawing/2014/main" id="{D600DAFE-98ED-D8B3-4881-E993A29D05D8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76;p45">
              <a:extLst>
                <a:ext uri="{FF2B5EF4-FFF2-40B4-BE49-F238E27FC236}">
                  <a16:creationId xmlns:a16="http://schemas.microsoft.com/office/drawing/2014/main" id="{F055EE5C-F114-B3D2-BE19-5FE9C6291AA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77;p45">
              <a:extLst>
                <a:ext uri="{FF2B5EF4-FFF2-40B4-BE49-F238E27FC236}">
                  <a16:creationId xmlns:a16="http://schemas.microsoft.com/office/drawing/2014/main" id="{2D672782-0069-E173-49E5-C7630B785424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78;p45">
              <a:extLst>
                <a:ext uri="{FF2B5EF4-FFF2-40B4-BE49-F238E27FC236}">
                  <a16:creationId xmlns:a16="http://schemas.microsoft.com/office/drawing/2014/main" id="{3B944E58-543F-74B6-F7EB-F3F7DFCABA3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79;p45">
              <a:extLst>
                <a:ext uri="{FF2B5EF4-FFF2-40B4-BE49-F238E27FC236}">
                  <a16:creationId xmlns:a16="http://schemas.microsoft.com/office/drawing/2014/main" id="{2C92C73E-EDB4-C73E-A47F-A91EFF3BF55F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80;p45">
              <a:extLst>
                <a:ext uri="{FF2B5EF4-FFF2-40B4-BE49-F238E27FC236}">
                  <a16:creationId xmlns:a16="http://schemas.microsoft.com/office/drawing/2014/main" id="{4E927AC0-BF52-7B00-A4FB-4A596D433CFE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81;p45">
              <a:extLst>
                <a:ext uri="{FF2B5EF4-FFF2-40B4-BE49-F238E27FC236}">
                  <a16:creationId xmlns:a16="http://schemas.microsoft.com/office/drawing/2014/main" id="{4349E861-932B-8497-3851-235BFFAC6B60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82;p45">
              <a:extLst>
                <a:ext uri="{FF2B5EF4-FFF2-40B4-BE49-F238E27FC236}">
                  <a16:creationId xmlns:a16="http://schemas.microsoft.com/office/drawing/2014/main" id="{0AAD9FE7-F800-4E3A-4AD9-A3B4C9DBA048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1383;p45">
            <a:extLst>
              <a:ext uri="{FF2B5EF4-FFF2-40B4-BE49-F238E27FC236}">
                <a16:creationId xmlns:a16="http://schemas.microsoft.com/office/drawing/2014/main" id="{CAB2AE30-C337-D231-C5A0-CB46FB0ED7D5}"/>
              </a:ext>
            </a:extLst>
          </p:cNvPr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20" name="Google Shape;11384;p45">
              <a:extLst>
                <a:ext uri="{FF2B5EF4-FFF2-40B4-BE49-F238E27FC236}">
                  <a16:creationId xmlns:a16="http://schemas.microsoft.com/office/drawing/2014/main" id="{E2206EB0-06AC-93E1-7FAD-EC7DCE85165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85;p45">
              <a:extLst>
                <a:ext uri="{FF2B5EF4-FFF2-40B4-BE49-F238E27FC236}">
                  <a16:creationId xmlns:a16="http://schemas.microsoft.com/office/drawing/2014/main" id="{5EBDCAF0-3FB3-B8A7-B01D-16FE43BBA11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86;p45">
              <a:extLst>
                <a:ext uri="{FF2B5EF4-FFF2-40B4-BE49-F238E27FC236}">
                  <a16:creationId xmlns:a16="http://schemas.microsoft.com/office/drawing/2014/main" id="{BC9A039E-D052-8097-A32C-69D711EB9E1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87;p45">
              <a:extLst>
                <a:ext uri="{FF2B5EF4-FFF2-40B4-BE49-F238E27FC236}">
                  <a16:creationId xmlns:a16="http://schemas.microsoft.com/office/drawing/2014/main" id="{3424384B-6DEE-7F88-685B-2957C6F1D3F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88;p45">
              <a:extLst>
                <a:ext uri="{FF2B5EF4-FFF2-40B4-BE49-F238E27FC236}">
                  <a16:creationId xmlns:a16="http://schemas.microsoft.com/office/drawing/2014/main" id="{F62A03FC-A2C8-7BFB-3057-F19A845D8F6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89;p45">
              <a:extLst>
                <a:ext uri="{FF2B5EF4-FFF2-40B4-BE49-F238E27FC236}">
                  <a16:creationId xmlns:a16="http://schemas.microsoft.com/office/drawing/2014/main" id="{4D809C17-738E-5CC3-65CC-53271D57108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90;p45">
              <a:extLst>
                <a:ext uri="{FF2B5EF4-FFF2-40B4-BE49-F238E27FC236}">
                  <a16:creationId xmlns:a16="http://schemas.microsoft.com/office/drawing/2014/main" id="{D2E4A76F-A022-2193-AE3D-F22054E4DAF2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91;p45">
              <a:extLst>
                <a:ext uri="{FF2B5EF4-FFF2-40B4-BE49-F238E27FC236}">
                  <a16:creationId xmlns:a16="http://schemas.microsoft.com/office/drawing/2014/main" id="{4DC44FFE-B0AF-9E16-39A8-2FA02734E85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92;p45">
              <a:extLst>
                <a:ext uri="{FF2B5EF4-FFF2-40B4-BE49-F238E27FC236}">
                  <a16:creationId xmlns:a16="http://schemas.microsoft.com/office/drawing/2014/main" id="{73BF2A14-59A1-FFB0-7534-4F5184503F5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393;p45">
              <a:extLst>
                <a:ext uri="{FF2B5EF4-FFF2-40B4-BE49-F238E27FC236}">
                  <a16:creationId xmlns:a16="http://schemas.microsoft.com/office/drawing/2014/main" id="{65496E2E-7EF9-9E72-D005-204737371A4E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4" name="Google Shape;11394;p45"/>
          <p:cNvSpPr/>
          <p:nvPr/>
        </p:nvSpPr>
        <p:spPr>
          <a:xfrm>
            <a:off x="6316126" y="3527412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65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4" name="Google Shape;87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655" y="0"/>
            <a:ext cx="77073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5" name="Google Shape;8765;p38"/>
          <p:cNvSpPr/>
          <p:nvPr/>
        </p:nvSpPr>
        <p:spPr>
          <a:xfrm>
            <a:off x="0" y="811394"/>
            <a:ext cx="4171800" cy="3039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7" name="Google Shape;8767;p38"/>
          <p:cNvSpPr txBox="1">
            <a:spLocks noGrp="1"/>
          </p:cNvSpPr>
          <p:nvPr>
            <p:ph type="title"/>
          </p:nvPr>
        </p:nvSpPr>
        <p:spPr>
          <a:xfrm>
            <a:off x="4381344" y="338894"/>
            <a:ext cx="28608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1"/>
                </a:solidFill>
              </a:rPr>
              <a:t>Legalidad</a:t>
            </a:r>
            <a:endParaRPr sz="3200" b="1" dirty="0">
              <a:solidFill>
                <a:schemeClr val="tx1"/>
              </a:solidFill>
            </a:endParaRPr>
          </a:p>
        </p:txBody>
      </p:sp>
      <p:sp>
        <p:nvSpPr>
          <p:cNvPr id="8768" name="Google Shape;8768;p38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9" name="Google Shape;8769;p38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770" name="Google Shape;8770;p38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771" name="Google Shape;8771;p38">
            <a:hlinkClick r:id="rId4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1DAD83-C5E5-9B50-3E3A-C62105109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21" y="3698141"/>
            <a:ext cx="7401958" cy="828791"/>
          </a:xfrm>
          <a:prstGeom prst="rect">
            <a:avLst/>
          </a:prstGeom>
        </p:spPr>
      </p:pic>
      <p:sp>
        <p:nvSpPr>
          <p:cNvPr id="8" name="Google Shape;12131;p45">
            <a:extLst>
              <a:ext uri="{FF2B5EF4-FFF2-40B4-BE49-F238E27FC236}">
                <a16:creationId xmlns:a16="http://schemas.microsoft.com/office/drawing/2014/main" id="{88B35F20-9907-FCBA-F8B3-3455735F6D09}"/>
              </a:ext>
            </a:extLst>
          </p:cNvPr>
          <p:cNvSpPr txBox="1"/>
          <p:nvPr/>
        </p:nvSpPr>
        <p:spPr>
          <a:xfrm>
            <a:off x="380780" y="1073482"/>
            <a:ext cx="3581250" cy="194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rPr>
              <a:t>Son </a:t>
            </a:r>
            <a:r>
              <a:rPr lang="es-ES" sz="1200" b="1" dirty="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rPr>
              <a:t>fuentes de acceso público </a:t>
            </a:r>
            <a:r>
              <a:rPr lang="es-ES" sz="1200" dirty="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rPr>
              <a:t>o los datos se recaban por un fin de </a:t>
            </a:r>
            <a:r>
              <a:rPr lang="es-ES" sz="1200" b="1" dirty="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interés público </a:t>
            </a:r>
            <a:r>
              <a:rPr lang="es-ES" sz="1200" dirty="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rPr>
              <a:t>general.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Prevalece el interés del responsable del tratamiento sobre el derecho a la protección de datos.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persona rastreada lo es bajo su consentimiento.</a:t>
            </a:r>
            <a:endParaRPr sz="1200" dirty="0">
              <a:solidFill>
                <a:schemeClr val="accent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" name="Google Shape;29326;p81">
            <a:extLst>
              <a:ext uri="{FF2B5EF4-FFF2-40B4-BE49-F238E27FC236}">
                <a16:creationId xmlns:a16="http://schemas.microsoft.com/office/drawing/2014/main" id="{8A702EDB-84B7-74AB-5745-C62FA5A9C908}"/>
              </a:ext>
            </a:extLst>
          </p:cNvPr>
          <p:cNvGrpSpPr/>
          <p:nvPr/>
        </p:nvGrpSpPr>
        <p:grpSpPr>
          <a:xfrm>
            <a:off x="6231218" y="1273599"/>
            <a:ext cx="1803995" cy="1962337"/>
            <a:chOff x="6994625" y="3052825"/>
            <a:chExt cx="334100" cy="363425"/>
          </a:xfrm>
          <a:solidFill>
            <a:schemeClr val="bg1"/>
          </a:solidFill>
        </p:grpSpPr>
        <p:sp>
          <p:nvSpPr>
            <p:cNvPr id="3" name="Google Shape;29327;p81">
              <a:extLst>
                <a:ext uri="{FF2B5EF4-FFF2-40B4-BE49-F238E27FC236}">
                  <a16:creationId xmlns:a16="http://schemas.microsoft.com/office/drawing/2014/main" id="{AD33D3C6-CF1E-0DB9-C864-4A96728C7CAD}"/>
                </a:ext>
              </a:extLst>
            </p:cNvPr>
            <p:cNvSpPr/>
            <p:nvPr/>
          </p:nvSpPr>
          <p:spPr>
            <a:xfrm>
              <a:off x="6994625" y="3052825"/>
              <a:ext cx="334100" cy="363425"/>
            </a:xfrm>
            <a:custGeom>
              <a:avLst/>
              <a:gdLst/>
              <a:ahLst/>
              <a:cxnLst/>
              <a:rect l="l" t="t" r="r" b="b"/>
              <a:pathLst>
                <a:path w="13364" h="14537" extrusionOk="0">
                  <a:moveTo>
                    <a:pt x="10771" y="958"/>
                  </a:moveTo>
                  <a:lnTo>
                    <a:pt x="12345" y="2562"/>
                  </a:lnTo>
                  <a:lnTo>
                    <a:pt x="10771" y="2562"/>
                  </a:lnTo>
                  <a:lnTo>
                    <a:pt x="10771" y="958"/>
                  </a:lnTo>
                  <a:close/>
                  <a:moveTo>
                    <a:pt x="2068" y="4136"/>
                  </a:moveTo>
                  <a:lnTo>
                    <a:pt x="2037" y="4167"/>
                  </a:lnTo>
                  <a:lnTo>
                    <a:pt x="3210" y="4167"/>
                  </a:lnTo>
                  <a:cubicBezTo>
                    <a:pt x="4506" y="4167"/>
                    <a:pt x="5710" y="4815"/>
                    <a:pt x="6451" y="5865"/>
                  </a:cubicBezTo>
                  <a:cubicBezTo>
                    <a:pt x="7160" y="6945"/>
                    <a:pt x="7562" y="8179"/>
                    <a:pt x="7623" y="9476"/>
                  </a:cubicBezTo>
                  <a:cubicBezTo>
                    <a:pt x="7654" y="9599"/>
                    <a:pt x="7592" y="9692"/>
                    <a:pt x="7469" y="9753"/>
                  </a:cubicBezTo>
                  <a:lnTo>
                    <a:pt x="6543" y="10216"/>
                  </a:lnTo>
                  <a:lnTo>
                    <a:pt x="6543" y="9877"/>
                  </a:lnTo>
                  <a:cubicBezTo>
                    <a:pt x="6512" y="8920"/>
                    <a:pt x="6296" y="7994"/>
                    <a:pt x="5895" y="7130"/>
                  </a:cubicBezTo>
                  <a:cubicBezTo>
                    <a:pt x="5309" y="5926"/>
                    <a:pt x="4383" y="5278"/>
                    <a:pt x="3241" y="5278"/>
                  </a:cubicBezTo>
                  <a:lnTo>
                    <a:pt x="2161" y="5278"/>
                  </a:lnTo>
                  <a:lnTo>
                    <a:pt x="1790" y="4569"/>
                  </a:lnTo>
                  <a:cubicBezTo>
                    <a:pt x="1698" y="4383"/>
                    <a:pt x="1852" y="4136"/>
                    <a:pt x="2068" y="4136"/>
                  </a:cubicBezTo>
                  <a:close/>
                  <a:moveTo>
                    <a:pt x="3241" y="5865"/>
                  </a:moveTo>
                  <a:cubicBezTo>
                    <a:pt x="4167" y="5865"/>
                    <a:pt x="4877" y="6389"/>
                    <a:pt x="5370" y="7408"/>
                  </a:cubicBezTo>
                  <a:cubicBezTo>
                    <a:pt x="5741" y="8179"/>
                    <a:pt x="5957" y="9043"/>
                    <a:pt x="5957" y="9877"/>
                  </a:cubicBezTo>
                  <a:lnTo>
                    <a:pt x="5957" y="12099"/>
                  </a:lnTo>
                  <a:lnTo>
                    <a:pt x="1420" y="12099"/>
                  </a:lnTo>
                  <a:cubicBezTo>
                    <a:pt x="1544" y="11327"/>
                    <a:pt x="2068" y="10679"/>
                    <a:pt x="2840" y="10401"/>
                  </a:cubicBezTo>
                  <a:cubicBezTo>
                    <a:pt x="3488" y="10185"/>
                    <a:pt x="3951" y="9568"/>
                    <a:pt x="3951" y="8858"/>
                  </a:cubicBezTo>
                  <a:lnTo>
                    <a:pt x="3951" y="8118"/>
                  </a:lnTo>
                  <a:cubicBezTo>
                    <a:pt x="3951" y="7963"/>
                    <a:pt x="3827" y="7840"/>
                    <a:pt x="3673" y="7840"/>
                  </a:cubicBezTo>
                  <a:cubicBezTo>
                    <a:pt x="3519" y="7840"/>
                    <a:pt x="3395" y="7963"/>
                    <a:pt x="3395" y="8148"/>
                  </a:cubicBezTo>
                  <a:cubicBezTo>
                    <a:pt x="3395" y="8457"/>
                    <a:pt x="3148" y="8704"/>
                    <a:pt x="2840" y="8704"/>
                  </a:cubicBezTo>
                  <a:lnTo>
                    <a:pt x="1976" y="8704"/>
                  </a:lnTo>
                  <a:cubicBezTo>
                    <a:pt x="1883" y="8704"/>
                    <a:pt x="1821" y="8735"/>
                    <a:pt x="1760" y="8797"/>
                  </a:cubicBezTo>
                  <a:cubicBezTo>
                    <a:pt x="1648" y="8908"/>
                    <a:pt x="1506" y="8960"/>
                    <a:pt x="1365" y="8960"/>
                  </a:cubicBezTo>
                  <a:cubicBezTo>
                    <a:pt x="1155" y="8960"/>
                    <a:pt x="944" y="8845"/>
                    <a:pt x="834" y="8642"/>
                  </a:cubicBezTo>
                  <a:lnTo>
                    <a:pt x="587" y="8148"/>
                  </a:lnTo>
                  <a:lnTo>
                    <a:pt x="2130" y="5865"/>
                  </a:lnTo>
                  <a:close/>
                  <a:moveTo>
                    <a:pt x="3982" y="556"/>
                  </a:moveTo>
                  <a:lnTo>
                    <a:pt x="10216" y="587"/>
                  </a:lnTo>
                  <a:lnTo>
                    <a:pt x="10216" y="2871"/>
                  </a:lnTo>
                  <a:cubicBezTo>
                    <a:pt x="10216" y="3025"/>
                    <a:pt x="10339" y="3149"/>
                    <a:pt x="10493" y="3149"/>
                  </a:cubicBezTo>
                  <a:lnTo>
                    <a:pt x="12746" y="3149"/>
                  </a:lnTo>
                  <a:lnTo>
                    <a:pt x="12746" y="13981"/>
                  </a:lnTo>
                  <a:lnTo>
                    <a:pt x="7346" y="13981"/>
                  </a:lnTo>
                  <a:lnTo>
                    <a:pt x="7346" y="12963"/>
                  </a:lnTo>
                  <a:cubicBezTo>
                    <a:pt x="7376" y="12500"/>
                    <a:pt x="7006" y="12099"/>
                    <a:pt x="6543" y="12099"/>
                  </a:cubicBezTo>
                  <a:lnTo>
                    <a:pt x="6543" y="10864"/>
                  </a:lnTo>
                  <a:lnTo>
                    <a:pt x="7747" y="10247"/>
                  </a:lnTo>
                  <a:cubicBezTo>
                    <a:pt x="8055" y="10093"/>
                    <a:pt x="8241" y="9753"/>
                    <a:pt x="8210" y="9414"/>
                  </a:cubicBezTo>
                  <a:cubicBezTo>
                    <a:pt x="8148" y="8056"/>
                    <a:pt x="7685" y="6729"/>
                    <a:pt x="6913" y="5556"/>
                  </a:cubicBezTo>
                  <a:cubicBezTo>
                    <a:pt x="6235" y="4538"/>
                    <a:pt x="5185" y="3859"/>
                    <a:pt x="3982" y="3643"/>
                  </a:cubicBezTo>
                  <a:lnTo>
                    <a:pt x="3982" y="556"/>
                  </a:lnTo>
                  <a:close/>
                  <a:moveTo>
                    <a:pt x="3673" y="1"/>
                  </a:moveTo>
                  <a:cubicBezTo>
                    <a:pt x="3519" y="1"/>
                    <a:pt x="3395" y="124"/>
                    <a:pt x="3395" y="279"/>
                  </a:cubicBezTo>
                  <a:lnTo>
                    <a:pt x="3395" y="3581"/>
                  </a:lnTo>
                  <a:lnTo>
                    <a:pt x="2037" y="3581"/>
                  </a:lnTo>
                  <a:cubicBezTo>
                    <a:pt x="1389" y="3581"/>
                    <a:pt x="988" y="4229"/>
                    <a:pt x="1266" y="4815"/>
                  </a:cubicBezTo>
                  <a:lnTo>
                    <a:pt x="1667" y="5556"/>
                  </a:lnTo>
                  <a:lnTo>
                    <a:pt x="31" y="7963"/>
                  </a:lnTo>
                  <a:cubicBezTo>
                    <a:pt x="0" y="8056"/>
                    <a:pt x="0" y="8148"/>
                    <a:pt x="31" y="8241"/>
                  </a:cubicBezTo>
                  <a:lnTo>
                    <a:pt x="371" y="8858"/>
                  </a:lnTo>
                  <a:cubicBezTo>
                    <a:pt x="564" y="9283"/>
                    <a:pt x="975" y="9515"/>
                    <a:pt x="1392" y="9515"/>
                  </a:cubicBezTo>
                  <a:cubicBezTo>
                    <a:pt x="1641" y="9515"/>
                    <a:pt x="1891" y="9433"/>
                    <a:pt x="2099" y="9260"/>
                  </a:cubicBezTo>
                  <a:lnTo>
                    <a:pt x="2840" y="9260"/>
                  </a:lnTo>
                  <a:cubicBezTo>
                    <a:pt x="3025" y="9260"/>
                    <a:pt x="3210" y="9229"/>
                    <a:pt x="3364" y="9136"/>
                  </a:cubicBezTo>
                  <a:lnTo>
                    <a:pt x="3364" y="9136"/>
                  </a:lnTo>
                  <a:cubicBezTo>
                    <a:pt x="3272" y="9476"/>
                    <a:pt x="3025" y="9753"/>
                    <a:pt x="2685" y="9877"/>
                  </a:cubicBezTo>
                  <a:lnTo>
                    <a:pt x="2655" y="9877"/>
                  </a:lnTo>
                  <a:cubicBezTo>
                    <a:pt x="1667" y="10185"/>
                    <a:pt x="957" y="11049"/>
                    <a:pt x="865" y="12099"/>
                  </a:cubicBezTo>
                  <a:cubicBezTo>
                    <a:pt x="402" y="12099"/>
                    <a:pt x="0" y="12469"/>
                    <a:pt x="0" y="12932"/>
                  </a:cubicBezTo>
                  <a:lnTo>
                    <a:pt x="0" y="14259"/>
                  </a:lnTo>
                  <a:cubicBezTo>
                    <a:pt x="0" y="14413"/>
                    <a:pt x="124" y="14537"/>
                    <a:pt x="309" y="14537"/>
                  </a:cubicBezTo>
                  <a:lnTo>
                    <a:pt x="2408" y="14537"/>
                  </a:lnTo>
                  <a:cubicBezTo>
                    <a:pt x="2562" y="14537"/>
                    <a:pt x="2716" y="14413"/>
                    <a:pt x="2716" y="14259"/>
                  </a:cubicBezTo>
                  <a:cubicBezTo>
                    <a:pt x="2716" y="14074"/>
                    <a:pt x="2562" y="13950"/>
                    <a:pt x="2408" y="13950"/>
                  </a:cubicBezTo>
                  <a:lnTo>
                    <a:pt x="587" y="13950"/>
                  </a:lnTo>
                  <a:lnTo>
                    <a:pt x="587" y="12932"/>
                  </a:lnTo>
                  <a:cubicBezTo>
                    <a:pt x="587" y="12778"/>
                    <a:pt x="710" y="12654"/>
                    <a:pt x="865" y="12654"/>
                  </a:cubicBezTo>
                  <a:lnTo>
                    <a:pt x="6543" y="12654"/>
                  </a:lnTo>
                  <a:cubicBezTo>
                    <a:pt x="6697" y="12654"/>
                    <a:pt x="6821" y="12778"/>
                    <a:pt x="6821" y="12932"/>
                  </a:cubicBezTo>
                  <a:lnTo>
                    <a:pt x="6821" y="13950"/>
                  </a:lnTo>
                  <a:lnTo>
                    <a:pt x="4969" y="13950"/>
                  </a:lnTo>
                  <a:cubicBezTo>
                    <a:pt x="4815" y="13950"/>
                    <a:pt x="4691" y="14074"/>
                    <a:pt x="4691" y="14259"/>
                  </a:cubicBezTo>
                  <a:cubicBezTo>
                    <a:pt x="4691" y="14413"/>
                    <a:pt x="4815" y="14537"/>
                    <a:pt x="4969" y="14537"/>
                  </a:cubicBezTo>
                  <a:lnTo>
                    <a:pt x="13086" y="14537"/>
                  </a:lnTo>
                  <a:cubicBezTo>
                    <a:pt x="13240" y="14537"/>
                    <a:pt x="13364" y="14413"/>
                    <a:pt x="13364" y="14259"/>
                  </a:cubicBezTo>
                  <a:lnTo>
                    <a:pt x="13364" y="2840"/>
                  </a:lnTo>
                  <a:cubicBezTo>
                    <a:pt x="13364" y="2779"/>
                    <a:pt x="13333" y="2686"/>
                    <a:pt x="13271" y="2655"/>
                  </a:cubicBezTo>
                  <a:lnTo>
                    <a:pt x="10709" y="94"/>
                  </a:lnTo>
                  <a:cubicBezTo>
                    <a:pt x="10679" y="32"/>
                    <a:pt x="10586" y="1"/>
                    <a:pt x="10524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29328;p81">
              <a:extLst>
                <a:ext uri="{FF2B5EF4-FFF2-40B4-BE49-F238E27FC236}">
                  <a16:creationId xmlns:a16="http://schemas.microsoft.com/office/drawing/2014/main" id="{9DBFE68D-3C89-0401-4303-907C21C9EAA4}"/>
                </a:ext>
              </a:extLst>
            </p:cNvPr>
            <p:cNvSpPr/>
            <p:nvPr/>
          </p:nvSpPr>
          <p:spPr>
            <a:xfrm>
              <a:off x="7206800" y="3184775"/>
              <a:ext cx="78725" cy="13900"/>
            </a:xfrm>
            <a:custGeom>
              <a:avLst/>
              <a:gdLst/>
              <a:ahLst/>
              <a:cxnLst/>
              <a:rect l="l" t="t" r="r" b="b"/>
              <a:pathLst>
                <a:path w="3149" h="556" extrusionOk="0">
                  <a:moveTo>
                    <a:pt x="309" y="0"/>
                  </a:moveTo>
                  <a:cubicBezTo>
                    <a:pt x="155" y="0"/>
                    <a:pt x="0" y="124"/>
                    <a:pt x="0" y="278"/>
                  </a:cubicBezTo>
                  <a:cubicBezTo>
                    <a:pt x="0" y="432"/>
                    <a:pt x="155" y="556"/>
                    <a:pt x="309" y="556"/>
                  </a:cubicBezTo>
                  <a:lnTo>
                    <a:pt x="2840" y="556"/>
                  </a:lnTo>
                  <a:cubicBezTo>
                    <a:pt x="2994" y="556"/>
                    <a:pt x="3148" y="432"/>
                    <a:pt x="3148" y="278"/>
                  </a:cubicBezTo>
                  <a:cubicBezTo>
                    <a:pt x="3148" y="124"/>
                    <a:pt x="2994" y="0"/>
                    <a:pt x="2840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" name="Google Shape;29329;p81">
              <a:extLst>
                <a:ext uri="{FF2B5EF4-FFF2-40B4-BE49-F238E27FC236}">
                  <a16:creationId xmlns:a16="http://schemas.microsoft.com/office/drawing/2014/main" id="{F9EEAB98-41BE-A4D1-D6E0-26240ADE38A3}"/>
                </a:ext>
              </a:extLst>
            </p:cNvPr>
            <p:cNvSpPr/>
            <p:nvPr/>
          </p:nvSpPr>
          <p:spPr>
            <a:xfrm>
              <a:off x="7226850" y="3227200"/>
              <a:ext cx="59450" cy="14700"/>
            </a:xfrm>
            <a:custGeom>
              <a:avLst/>
              <a:gdLst/>
              <a:ahLst/>
              <a:cxnLst/>
              <a:rect l="l" t="t" r="r" b="b"/>
              <a:pathLst>
                <a:path w="2378" h="588" extrusionOk="0">
                  <a:moveTo>
                    <a:pt x="340" y="1"/>
                  </a:moveTo>
                  <a:cubicBezTo>
                    <a:pt x="1" y="62"/>
                    <a:pt x="1" y="525"/>
                    <a:pt x="340" y="587"/>
                  </a:cubicBezTo>
                  <a:lnTo>
                    <a:pt x="2038" y="587"/>
                  </a:lnTo>
                  <a:cubicBezTo>
                    <a:pt x="2377" y="525"/>
                    <a:pt x="2377" y="62"/>
                    <a:pt x="2038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29330;p81">
              <a:extLst>
                <a:ext uri="{FF2B5EF4-FFF2-40B4-BE49-F238E27FC236}">
                  <a16:creationId xmlns:a16="http://schemas.microsoft.com/office/drawing/2014/main" id="{E59CABF7-A718-974B-A275-8018A6C290C4}"/>
                </a:ext>
              </a:extLst>
            </p:cNvPr>
            <p:cNvSpPr/>
            <p:nvPr/>
          </p:nvSpPr>
          <p:spPr>
            <a:xfrm>
              <a:off x="7226850" y="3269650"/>
              <a:ext cx="59450" cy="14675"/>
            </a:xfrm>
            <a:custGeom>
              <a:avLst/>
              <a:gdLst/>
              <a:ahLst/>
              <a:cxnLst/>
              <a:rect l="l" t="t" r="r" b="b"/>
              <a:pathLst>
                <a:path w="2378" h="587" extrusionOk="0">
                  <a:moveTo>
                    <a:pt x="340" y="0"/>
                  </a:moveTo>
                  <a:cubicBezTo>
                    <a:pt x="1" y="62"/>
                    <a:pt x="1" y="525"/>
                    <a:pt x="340" y="587"/>
                  </a:cubicBezTo>
                  <a:lnTo>
                    <a:pt x="2038" y="587"/>
                  </a:lnTo>
                  <a:cubicBezTo>
                    <a:pt x="2377" y="525"/>
                    <a:pt x="2377" y="62"/>
                    <a:pt x="2038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" name="Google Shape;29331;p81">
              <a:extLst>
                <a:ext uri="{FF2B5EF4-FFF2-40B4-BE49-F238E27FC236}">
                  <a16:creationId xmlns:a16="http://schemas.microsoft.com/office/drawing/2014/main" id="{64046D10-1662-5557-8159-5F9991CA9813}"/>
                </a:ext>
              </a:extLst>
            </p:cNvPr>
            <p:cNvSpPr/>
            <p:nvPr/>
          </p:nvSpPr>
          <p:spPr>
            <a:xfrm>
              <a:off x="7226850" y="3312850"/>
              <a:ext cx="59450" cy="13900"/>
            </a:xfrm>
            <a:custGeom>
              <a:avLst/>
              <a:gdLst/>
              <a:ahLst/>
              <a:cxnLst/>
              <a:rect l="l" t="t" r="r" b="b"/>
              <a:pathLst>
                <a:path w="2378" h="556" extrusionOk="0">
                  <a:moveTo>
                    <a:pt x="340" y="0"/>
                  </a:moveTo>
                  <a:cubicBezTo>
                    <a:pt x="1" y="31"/>
                    <a:pt x="1" y="525"/>
                    <a:pt x="340" y="556"/>
                  </a:cubicBezTo>
                  <a:lnTo>
                    <a:pt x="2038" y="556"/>
                  </a:lnTo>
                  <a:cubicBezTo>
                    <a:pt x="2377" y="525"/>
                    <a:pt x="2377" y="31"/>
                    <a:pt x="2038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29332;p81">
              <a:extLst>
                <a:ext uri="{FF2B5EF4-FFF2-40B4-BE49-F238E27FC236}">
                  <a16:creationId xmlns:a16="http://schemas.microsoft.com/office/drawing/2014/main" id="{8F2537C3-0B67-DC01-F87C-6193B22EC85B}"/>
                </a:ext>
              </a:extLst>
            </p:cNvPr>
            <p:cNvSpPr/>
            <p:nvPr/>
          </p:nvSpPr>
          <p:spPr>
            <a:xfrm>
              <a:off x="7204150" y="3355175"/>
              <a:ext cx="82150" cy="14125"/>
            </a:xfrm>
            <a:custGeom>
              <a:avLst/>
              <a:gdLst/>
              <a:ahLst/>
              <a:cxnLst/>
              <a:rect l="l" t="t" r="r" b="b"/>
              <a:pathLst>
                <a:path w="3286" h="565" extrusionOk="0">
                  <a:moveTo>
                    <a:pt x="361" y="1"/>
                  </a:moveTo>
                  <a:cubicBezTo>
                    <a:pt x="1" y="1"/>
                    <a:pt x="1" y="564"/>
                    <a:pt x="361" y="564"/>
                  </a:cubicBezTo>
                  <a:cubicBezTo>
                    <a:pt x="378" y="564"/>
                    <a:pt x="396" y="563"/>
                    <a:pt x="415" y="560"/>
                  </a:cubicBezTo>
                  <a:lnTo>
                    <a:pt x="2946" y="560"/>
                  </a:lnTo>
                  <a:cubicBezTo>
                    <a:pt x="3285" y="529"/>
                    <a:pt x="3285" y="36"/>
                    <a:pt x="2946" y="5"/>
                  </a:cubicBezTo>
                  <a:lnTo>
                    <a:pt x="415" y="5"/>
                  </a:lnTo>
                  <a:cubicBezTo>
                    <a:pt x="396" y="2"/>
                    <a:pt x="378" y="1"/>
                    <a:pt x="361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29333;p81">
              <a:extLst>
                <a:ext uri="{FF2B5EF4-FFF2-40B4-BE49-F238E27FC236}">
                  <a16:creationId xmlns:a16="http://schemas.microsoft.com/office/drawing/2014/main" id="{3E3F03BD-62CF-1897-69AB-F8BBB967C479}"/>
                </a:ext>
              </a:extLst>
            </p:cNvPr>
            <p:cNvSpPr/>
            <p:nvPr/>
          </p:nvSpPr>
          <p:spPr>
            <a:xfrm>
              <a:off x="7077350" y="3402300"/>
              <a:ext cx="16050" cy="13875"/>
            </a:xfrm>
            <a:custGeom>
              <a:avLst/>
              <a:gdLst/>
              <a:ahLst/>
              <a:cxnLst/>
              <a:rect l="l" t="t" r="r" b="b"/>
              <a:pathLst>
                <a:path w="642" h="555" extrusionOk="0">
                  <a:moveTo>
                    <a:pt x="330" y="0"/>
                  </a:moveTo>
                  <a:cubicBezTo>
                    <a:pt x="106" y="0"/>
                    <a:pt x="1" y="289"/>
                    <a:pt x="148" y="465"/>
                  </a:cubicBezTo>
                  <a:cubicBezTo>
                    <a:pt x="210" y="527"/>
                    <a:pt x="285" y="554"/>
                    <a:pt x="358" y="554"/>
                  </a:cubicBezTo>
                  <a:cubicBezTo>
                    <a:pt x="505" y="554"/>
                    <a:pt x="642" y="445"/>
                    <a:pt x="642" y="280"/>
                  </a:cubicBezTo>
                  <a:cubicBezTo>
                    <a:pt x="642" y="126"/>
                    <a:pt x="518" y="2"/>
                    <a:pt x="364" y="2"/>
                  </a:cubicBezTo>
                  <a:cubicBezTo>
                    <a:pt x="352" y="1"/>
                    <a:pt x="341" y="0"/>
                    <a:pt x="330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5" name="Google Shape;11395;p45"/>
          <p:cNvSpPr/>
          <p:nvPr/>
        </p:nvSpPr>
        <p:spPr>
          <a:xfrm>
            <a:off x="522899" y="157689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1" name="Google Shape;12131;p45"/>
          <p:cNvSpPr txBox="1"/>
          <p:nvPr/>
        </p:nvSpPr>
        <p:spPr>
          <a:xfrm>
            <a:off x="1173639" y="1208290"/>
            <a:ext cx="3962100" cy="213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Se supone que la información es pública.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Por tanto… ¿No hay peligro, no?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Bueno…</a:t>
            </a:r>
            <a:endParaRPr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133" name="Google Shape;12133;p45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4" name="Google Shape;12134;p45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5" name="Google Shape;12135;p45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136" name="Google Shape;12136;p45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729;p112">
            <a:extLst>
              <a:ext uri="{FF2B5EF4-FFF2-40B4-BE49-F238E27FC236}">
                <a16:creationId xmlns:a16="http://schemas.microsoft.com/office/drawing/2014/main" id="{5E394D7B-BB29-C514-FDC7-60C43E45B868}"/>
              </a:ext>
            </a:extLst>
          </p:cNvPr>
          <p:cNvGrpSpPr/>
          <p:nvPr/>
        </p:nvGrpSpPr>
        <p:grpSpPr>
          <a:xfrm>
            <a:off x="4465928" y="2050474"/>
            <a:ext cx="4521099" cy="2523874"/>
            <a:chOff x="4064950" y="3938450"/>
            <a:chExt cx="990025" cy="552675"/>
          </a:xfrm>
        </p:grpSpPr>
        <p:sp>
          <p:nvSpPr>
            <p:cNvPr id="3" name="Google Shape;3730;p112">
              <a:extLst>
                <a:ext uri="{FF2B5EF4-FFF2-40B4-BE49-F238E27FC236}">
                  <a16:creationId xmlns:a16="http://schemas.microsoft.com/office/drawing/2014/main" id="{456983B9-8B74-8004-E8DB-92358A61E21D}"/>
                </a:ext>
              </a:extLst>
            </p:cNvPr>
            <p:cNvSpPr/>
            <p:nvPr/>
          </p:nvSpPr>
          <p:spPr>
            <a:xfrm>
              <a:off x="4064950" y="3938450"/>
              <a:ext cx="990025" cy="494025"/>
            </a:xfrm>
            <a:custGeom>
              <a:avLst/>
              <a:gdLst/>
              <a:ahLst/>
              <a:cxnLst/>
              <a:rect l="l" t="t" r="r" b="b"/>
              <a:pathLst>
                <a:path w="39601" h="19761" extrusionOk="0">
                  <a:moveTo>
                    <a:pt x="19005" y="0"/>
                  </a:moveTo>
                  <a:lnTo>
                    <a:pt x="18488" y="40"/>
                  </a:lnTo>
                  <a:lnTo>
                    <a:pt x="17971" y="80"/>
                  </a:lnTo>
                  <a:lnTo>
                    <a:pt x="17455" y="199"/>
                  </a:lnTo>
                  <a:lnTo>
                    <a:pt x="16977" y="358"/>
                  </a:lnTo>
                  <a:lnTo>
                    <a:pt x="16540" y="557"/>
                  </a:lnTo>
                  <a:lnTo>
                    <a:pt x="16103" y="795"/>
                  </a:lnTo>
                  <a:lnTo>
                    <a:pt x="15665" y="1074"/>
                  </a:lnTo>
                  <a:lnTo>
                    <a:pt x="15308" y="1352"/>
                  </a:lnTo>
                  <a:lnTo>
                    <a:pt x="14950" y="1630"/>
                  </a:lnTo>
                  <a:lnTo>
                    <a:pt x="14274" y="2227"/>
                  </a:lnTo>
                  <a:lnTo>
                    <a:pt x="13717" y="2823"/>
                  </a:lnTo>
                  <a:lnTo>
                    <a:pt x="13280" y="3380"/>
                  </a:lnTo>
                  <a:lnTo>
                    <a:pt x="13121" y="3539"/>
                  </a:lnTo>
                  <a:lnTo>
                    <a:pt x="12922" y="3658"/>
                  </a:lnTo>
                  <a:lnTo>
                    <a:pt x="12723" y="3737"/>
                  </a:lnTo>
                  <a:lnTo>
                    <a:pt x="12485" y="3777"/>
                  </a:lnTo>
                  <a:lnTo>
                    <a:pt x="11491" y="3817"/>
                  </a:lnTo>
                  <a:lnTo>
                    <a:pt x="10497" y="3896"/>
                  </a:lnTo>
                  <a:lnTo>
                    <a:pt x="9861" y="4016"/>
                  </a:lnTo>
                  <a:lnTo>
                    <a:pt x="9264" y="4135"/>
                  </a:lnTo>
                  <a:lnTo>
                    <a:pt x="8668" y="4254"/>
                  </a:lnTo>
                  <a:lnTo>
                    <a:pt x="8032" y="4413"/>
                  </a:lnTo>
                  <a:lnTo>
                    <a:pt x="7435" y="4612"/>
                  </a:lnTo>
                  <a:lnTo>
                    <a:pt x="6879" y="4851"/>
                  </a:lnTo>
                  <a:lnTo>
                    <a:pt x="6322" y="5129"/>
                  </a:lnTo>
                  <a:lnTo>
                    <a:pt x="5765" y="5407"/>
                  </a:lnTo>
                  <a:lnTo>
                    <a:pt x="5209" y="5686"/>
                  </a:lnTo>
                  <a:lnTo>
                    <a:pt x="4692" y="6043"/>
                  </a:lnTo>
                  <a:lnTo>
                    <a:pt x="4215" y="6401"/>
                  </a:lnTo>
                  <a:lnTo>
                    <a:pt x="3738" y="6799"/>
                  </a:lnTo>
                  <a:lnTo>
                    <a:pt x="3300" y="7236"/>
                  </a:lnTo>
                  <a:lnTo>
                    <a:pt x="2903" y="7713"/>
                  </a:lnTo>
                  <a:lnTo>
                    <a:pt x="2505" y="8190"/>
                  </a:lnTo>
                  <a:lnTo>
                    <a:pt x="2147" y="8747"/>
                  </a:lnTo>
                  <a:lnTo>
                    <a:pt x="1471" y="9860"/>
                  </a:lnTo>
                  <a:lnTo>
                    <a:pt x="1074" y="10576"/>
                  </a:lnTo>
                  <a:lnTo>
                    <a:pt x="676" y="11331"/>
                  </a:lnTo>
                  <a:lnTo>
                    <a:pt x="358" y="12127"/>
                  </a:lnTo>
                  <a:lnTo>
                    <a:pt x="239" y="12524"/>
                  </a:lnTo>
                  <a:lnTo>
                    <a:pt x="120" y="12882"/>
                  </a:lnTo>
                  <a:lnTo>
                    <a:pt x="40" y="13240"/>
                  </a:lnTo>
                  <a:lnTo>
                    <a:pt x="0" y="13598"/>
                  </a:lnTo>
                  <a:lnTo>
                    <a:pt x="0" y="13916"/>
                  </a:lnTo>
                  <a:lnTo>
                    <a:pt x="80" y="14154"/>
                  </a:lnTo>
                  <a:lnTo>
                    <a:pt x="120" y="14234"/>
                  </a:lnTo>
                  <a:lnTo>
                    <a:pt x="199" y="14433"/>
                  </a:lnTo>
                  <a:lnTo>
                    <a:pt x="318" y="14631"/>
                  </a:lnTo>
                  <a:lnTo>
                    <a:pt x="636" y="14989"/>
                  </a:lnTo>
                  <a:lnTo>
                    <a:pt x="1034" y="15307"/>
                  </a:lnTo>
                  <a:lnTo>
                    <a:pt x="1432" y="15586"/>
                  </a:lnTo>
                  <a:lnTo>
                    <a:pt x="1909" y="15824"/>
                  </a:lnTo>
                  <a:lnTo>
                    <a:pt x="2386" y="16023"/>
                  </a:lnTo>
                  <a:lnTo>
                    <a:pt x="3340" y="16421"/>
                  </a:lnTo>
                  <a:lnTo>
                    <a:pt x="4573" y="16858"/>
                  </a:lnTo>
                  <a:lnTo>
                    <a:pt x="5805" y="17256"/>
                  </a:lnTo>
                  <a:lnTo>
                    <a:pt x="7077" y="17613"/>
                  </a:lnTo>
                  <a:lnTo>
                    <a:pt x="8350" y="17931"/>
                  </a:lnTo>
                  <a:lnTo>
                    <a:pt x="11451" y="18647"/>
                  </a:lnTo>
                  <a:lnTo>
                    <a:pt x="13081" y="18965"/>
                  </a:lnTo>
                  <a:lnTo>
                    <a:pt x="14671" y="19283"/>
                  </a:lnTo>
                  <a:lnTo>
                    <a:pt x="16302" y="19522"/>
                  </a:lnTo>
                  <a:lnTo>
                    <a:pt x="17932" y="19681"/>
                  </a:lnTo>
                  <a:lnTo>
                    <a:pt x="19522" y="19760"/>
                  </a:lnTo>
                  <a:lnTo>
                    <a:pt x="21112" y="19760"/>
                  </a:lnTo>
                  <a:lnTo>
                    <a:pt x="21788" y="19721"/>
                  </a:lnTo>
                  <a:lnTo>
                    <a:pt x="22464" y="19641"/>
                  </a:lnTo>
                  <a:lnTo>
                    <a:pt x="23140" y="19522"/>
                  </a:lnTo>
                  <a:lnTo>
                    <a:pt x="23776" y="19363"/>
                  </a:lnTo>
                  <a:lnTo>
                    <a:pt x="24452" y="19204"/>
                  </a:lnTo>
                  <a:lnTo>
                    <a:pt x="25088" y="19005"/>
                  </a:lnTo>
                  <a:lnTo>
                    <a:pt x="25725" y="18766"/>
                  </a:lnTo>
                  <a:lnTo>
                    <a:pt x="26361" y="18488"/>
                  </a:lnTo>
                  <a:lnTo>
                    <a:pt x="26957" y="18210"/>
                  </a:lnTo>
                  <a:lnTo>
                    <a:pt x="27553" y="17852"/>
                  </a:lnTo>
                  <a:lnTo>
                    <a:pt x="28150" y="17494"/>
                  </a:lnTo>
                  <a:lnTo>
                    <a:pt x="28706" y="17136"/>
                  </a:lnTo>
                  <a:lnTo>
                    <a:pt x="29223" y="16739"/>
                  </a:lnTo>
                  <a:lnTo>
                    <a:pt x="29740" y="16301"/>
                  </a:lnTo>
                  <a:lnTo>
                    <a:pt x="30257" y="15824"/>
                  </a:lnTo>
                  <a:lnTo>
                    <a:pt x="30734" y="15347"/>
                  </a:lnTo>
                  <a:lnTo>
                    <a:pt x="31052" y="14989"/>
                  </a:lnTo>
                  <a:lnTo>
                    <a:pt x="31331" y="14592"/>
                  </a:lnTo>
                  <a:lnTo>
                    <a:pt x="31609" y="14154"/>
                  </a:lnTo>
                  <a:lnTo>
                    <a:pt x="31808" y="13717"/>
                  </a:lnTo>
                  <a:lnTo>
                    <a:pt x="32484" y="13956"/>
                  </a:lnTo>
                  <a:lnTo>
                    <a:pt x="33199" y="14154"/>
                  </a:lnTo>
                  <a:lnTo>
                    <a:pt x="33915" y="14274"/>
                  </a:lnTo>
                  <a:lnTo>
                    <a:pt x="34631" y="14313"/>
                  </a:lnTo>
                  <a:lnTo>
                    <a:pt x="35346" y="14353"/>
                  </a:lnTo>
                  <a:lnTo>
                    <a:pt x="36022" y="14313"/>
                  </a:lnTo>
                  <a:lnTo>
                    <a:pt x="36698" y="14234"/>
                  </a:lnTo>
                  <a:lnTo>
                    <a:pt x="37334" y="14075"/>
                  </a:lnTo>
                  <a:lnTo>
                    <a:pt x="37891" y="13916"/>
                  </a:lnTo>
                  <a:lnTo>
                    <a:pt x="38408" y="13717"/>
                  </a:lnTo>
                  <a:lnTo>
                    <a:pt x="38845" y="13478"/>
                  </a:lnTo>
                  <a:lnTo>
                    <a:pt x="39163" y="13240"/>
                  </a:lnTo>
                  <a:lnTo>
                    <a:pt x="39441" y="12922"/>
                  </a:lnTo>
                  <a:lnTo>
                    <a:pt x="39521" y="12763"/>
                  </a:lnTo>
                  <a:lnTo>
                    <a:pt x="39561" y="12604"/>
                  </a:lnTo>
                  <a:lnTo>
                    <a:pt x="39601" y="12445"/>
                  </a:lnTo>
                  <a:lnTo>
                    <a:pt x="39601" y="12286"/>
                  </a:lnTo>
                  <a:lnTo>
                    <a:pt x="39561" y="12087"/>
                  </a:lnTo>
                  <a:lnTo>
                    <a:pt x="39481" y="11928"/>
                  </a:lnTo>
                  <a:lnTo>
                    <a:pt x="39362" y="11689"/>
                  </a:lnTo>
                  <a:lnTo>
                    <a:pt x="39203" y="11490"/>
                  </a:lnTo>
                  <a:lnTo>
                    <a:pt x="38964" y="11292"/>
                  </a:lnTo>
                  <a:lnTo>
                    <a:pt x="38726" y="11133"/>
                  </a:lnTo>
                  <a:lnTo>
                    <a:pt x="38447" y="10974"/>
                  </a:lnTo>
                  <a:lnTo>
                    <a:pt x="38169" y="10815"/>
                  </a:lnTo>
                  <a:lnTo>
                    <a:pt x="37493" y="10536"/>
                  </a:lnTo>
                  <a:lnTo>
                    <a:pt x="36778" y="10298"/>
                  </a:lnTo>
                  <a:lnTo>
                    <a:pt x="36062" y="10099"/>
                  </a:lnTo>
                  <a:lnTo>
                    <a:pt x="34670" y="9821"/>
                  </a:lnTo>
                  <a:lnTo>
                    <a:pt x="34670" y="9304"/>
                  </a:lnTo>
                  <a:lnTo>
                    <a:pt x="34631" y="8866"/>
                  </a:lnTo>
                  <a:lnTo>
                    <a:pt x="34591" y="8429"/>
                  </a:lnTo>
                  <a:lnTo>
                    <a:pt x="34551" y="7992"/>
                  </a:lnTo>
                  <a:lnTo>
                    <a:pt x="34352" y="7236"/>
                  </a:lnTo>
                  <a:lnTo>
                    <a:pt x="34114" y="6600"/>
                  </a:lnTo>
                  <a:lnTo>
                    <a:pt x="33796" y="6043"/>
                  </a:lnTo>
                  <a:lnTo>
                    <a:pt x="33517" y="5566"/>
                  </a:lnTo>
                  <a:lnTo>
                    <a:pt x="33199" y="5208"/>
                  </a:lnTo>
                  <a:lnTo>
                    <a:pt x="32921" y="4930"/>
                  </a:lnTo>
                  <a:lnTo>
                    <a:pt x="32682" y="4811"/>
                  </a:lnTo>
                  <a:lnTo>
                    <a:pt x="32444" y="4731"/>
                  </a:lnTo>
                  <a:lnTo>
                    <a:pt x="32166" y="4771"/>
                  </a:lnTo>
                  <a:lnTo>
                    <a:pt x="32046" y="4851"/>
                  </a:lnTo>
                  <a:lnTo>
                    <a:pt x="31967" y="4930"/>
                  </a:lnTo>
                  <a:lnTo>
                    <a:pt x="31569" y="5248"/>
                  </a:lnTo>
                  <a:lnTo>
                    <a:pt x="31251" y="5606"/>
                  </a:lnTo>
                  <a:lnTo>
                    <a:pt x="30933" y="5964"/>
                  </a:lnTo>
                  <a:lnTo>
                    <a:pt x="30694" y="6322"/>
                  </a:lnTo>
                  <a:lnTo>
                    <a:pt x="30496" y="6719"/>
                  </a:lnTo>
                  <a:lnTo>
                    <a:pt x="30297" y="7117"/>
                  </a:lnTo>
                  <a:lnTo>
                    <a:pt x="30138" y="7515"/>
                  </a:lnTo>
                  <a:lnTo>
                    <a:pt x="30019" y="7912"/>
                  </a:lnTo>
                  <a:lnTo>
                    <a:pt x="29939" y="8349"/>
                  </a:lnTo>
                  <a:lnTo>
                    <a:pt x="29899" y="8747"/>
                  </a:lnTo>
                  <a:lnTo>
                    <a:pt x="29820" y="9502"/>
                  </a:lnTo>
                  <a:lnTo>
                    <a:pt x="29820" y="10258"/>
                  </a:lnTo>
                  <a:lnTo>
                    <a:pt x="29859" y="10894"/>
                  </a:lnTo>
                  <a:lnTo>
                    <a:pt x="29621" y="10894"/>
                  </a:lnTo>
                  <a:lnTo>
                    <a:pt x="29104" y="10854"/>
                  </a:lnTo>
                  <a:lnTo>
                    <a:pt x="28587" y="10775"/>
                  </a:lnTo>
                  <a:lnTo>
                    <a:pt x="28110" y="10695"/>
                  </a:lnTo>
                  <a:lnTo>
                    <a:pt x="27633" y="10576"/>
                  </a:lnTo>
                  <a:lnTo>
                    <a:pt x="27156" y="10417"/>
                  </a:lnTo>
                  <a:lnTo>
                    <a:pt x="26679" y="10218"/>
                  </a:lnTo>
                  <a:lnTo>
                    <a:pt x="25804" y="9781"/>
                  </a:lnTo>
                  <a:lnTo>
                    <a:pt x="24969" y="9264"/>
                  </a:lnTo>
                  <a:lnTo>
                    <a:pt x="24134" y="8707"/>
                  </a:lnTo>
                  <a:lnTo>
                    <a:pt x="23339" y="8111"/>
                  </a:lnTo>
                  <a:lnTo>
                    <a:pt x="22544" y="7475"/>
                  </a:lnTo>
                  <a:lnTo>
                    <a:pt x="21947" y="6998"/>
                  </a:lnTo>
                  <a:lnTo>
                    <a:pt x="21271" y="6521"/>
                  </a:lnTo>
                  <a:lnTo>
                    <a:pt x="20596" y="6123"/>
                  </a:lnTo>
                  <a:lnTo>
                    <a:pt x="19920" y="5725"/>
                  </a:lnTo>
                  <a:lnTo>
                    <a:pt x="19761" y="5606"/>
                  </a:lnTo>
                  <a:lnTo>
                    <a:pt x="19602" y="5487"/>
                  </a:lnTo>
                  <a:lnTo>
                    <a:pt x="19482" y="5328"/>
                  </a:lnTo>
                  <a:lnTo>
                    <a:pt x="19403" y="5129"/>
                  </a:lnTo>
                  <a:lnTo>
                    <a:pt x="19363" y="4970"/>
                  </a:lnTo>
                  <a:lnTo>
                    <a:pt x="19363" y="4771"/>
                  </a:lnTo>
                  <a:lnTo>
                    <a:pt x="19363" y="4572"/>
                  </a:lnTo>
                  <a:lnTo>
                    <a:pt x="19403" y="4374"/>
                  </a:lnTo>
                  <a:lnTo>
                    <a:pt x="19840" y="3419"/>
                  </a:lnTo>
                  <a:lnTo>
                    <a:pt x="20278" y="2505"/>
                  </a:lnTo>
                  <a:lnTo>
                    <a:pt x="20516" y="2107"/>
                  </a:lnTo>
                  <a:lnTo>
                    <a:pt x="20755" y="1789"/>
                  </a:lnTo>
                  <a:lnTo>
                    <a:pt x="20953" y="1511"/>
                  </a:lnTo>
                  <a:lnTo>
                    <a:pt x="21152" y="1392"/>
                  </a:lnTo>
                  <a:lnTo>
                    <a:pt x="21351" y="1233"/>
                  </a:lnTo>
                  <a:lnTo>
                    <a:pt x="21470" y="1034"/>
                  </a:lnTo>
                  <a:lnTo>
                    <a:pt x="21470" y="954"/>
                  </a:lnTo>
                  <a:lnTo>
                    <a:pt x="21470" y="875"/>
                  </a:lnTo>
                  <a:lnTo>
                    <a:pt x="21431" y="755"/>
                  </a:lnTo>
                  <a:lnTo>
                    <a:pt x="21351" y="676"/>
                  </a:lnTo>
                  <a:lnTo>
                    <a:pt x="21112" y="477"/>
                  </a:lnTo>
                  <a:lnTo>
                    <a:pt x="20755" y="318"/>
                  </a:lnTo>
                  <a:lnTo>
                    <a:pt x="20238" y="159"/>
                  </a:lnTo>
                  <a:lnTo>
                    <a:pt x="19562" y="40"/>
                  </a:lnTo>
                  <a:lnTo>
                    <a:pt x="19005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731;p112">
              <a:extLst>
                <a:ext uri="{FF2B5EF4-FFF2-40B4-BE49-F238E27FC236}">
                  <a16:creationId xmlns:a16="http://schemas.microsoft.com/office/drawing/2014/main" id="{25F0FA5D-B93B-1751-B374-02DA4E381ECE}"/>
                </a:ext>
              </a:extLst>
            </p:cNvPr>
            <p:cNvSpPr/>
            <p:nvPr/>
          </p:nvSpPr>
          <p:spPr>
            <a:xfrm>
              <a:off x="4064950" y="3938450"/>
              <a:ext cx="990025" cy="494025"/>
            </a:xfrm>
            <a:custGeom>
              <a:avLst/>
              <a:gdLst/>
              <a:ahLst/>
              <a:cxnLst/>
              <a:rect l="l" t="t" r="r" b="b"/>
              <a:pathLst>
                <a:path w="39601" h="19761" fill="none" extrusionOk="0">
                  <a:moveTo>
                    <a:pt x="39481" y="11928"/>
                  </a:moveTo>
                  <a:lnTo>
                    <a:pt x="39481" y="11928"/>
                  </a:lnTo>
                  <a:lnTo>
                    <a:pt x="39362" y="11689"/>
                  </a:lnTo>
                  <a:lnTo>
                    <a:pt x="39203" y="11490"/>
                  </a:lnTo>
                  <a:lnTo>
                    <a:pt x="38964" y="11292"/>
                  </a:lnTo>
                  <a:lnTo>
                    <a:pt x="38726" y="11133"/>
                  </a:lnTo>
                  <a:lnTo>
                    <a:pt x="38447" y="10974"/>
                  </a:lnTo>
                  <a:lnTo>
                    <a:pt x="38169" y="10815"/>
                  </a:lnTo>
                  <a:lnTo>
                    <a:pt x="37493" y="10536"/>
                  </a:lnTo>
                  <a:lnTo>
                    <a:pt x="36778" y="10298"/>
                  </a:lnTo>
                  <a:lnTo>
                    <a:pt x="36062" y="10099"/>
                  </a:lnTo>
                  <a:lnTo>
                    <a:pt x="34670" y="9821"/>
                  </a:lnTo>
                  <a:lnTo>
                    <a:pt x="34670" y="9821"/>
                  </a:lnTo>
                  <a:lnTo>
                    <a:pt x="34670" y="9304"/>
                  </a:lnTo>
                  <a:lnTo>
                    <a:pt x="34631" y="8866"/>
                  </a:lnTo>
                  <a:lnTo>
                    <a:pt x="34591" y="8429"/>
                  </a:lnTo>
                  <a:lnTo>
                    <a:pt x="34551" y="7992"/>
                  </a:lnTo>
                  <a:lnTo>
                    <a:pt x="34352" y="7236"/>
                  </a:lnTo>
                  <a:lnTo>
                    <a:pt x="34114" y="6600"/>
                  </a:lnTo>
                  <a:lnTo>
                    <a:pt x="33796" y="6043"/>
                  </a:lnTo>
                  <a:lnTo>
                    <a:pt x="33517" y="5566"/>
                  </a:lnTo>
                  <a:lnTo>
                    <a:pt x="33199" y="5208"/>
                  </a:lnTo>
                  <a:lnTo>
                    <a:pt x="32921" y="4930"/>
                  </a:lnTo>
                  <a:lnTo>
                    <a:pt x="32921" y="4930"/>
                  </a:lnTo>
                  <a:lnTo>
                    <a:pt x="32682" y="4811"/>
                  </a:lnTo>
                  <a:lnTo>
                    <a:pt x="32444" y="4731"/>
                  </a:lnTo>
                  <a:lnTo>
                    <a:pt x="32166" y="4771"/>
                  </a:lnTo>
                  <a:lnTo>
                    <a:pt x="32046" y="4851"/>
                  </a:lnTo>
                  <a:lnTo>
                    <a:pt x="31967" y="4930"/>
                  </a:lnTo>
                  <a:lnTo>
                    <a:pt x="31967" y="4930"/>
                  </a:lnTo>
                  <a:lnTo>
                    <a:pt x="31569" y="5248"/>
                  </a:lnTo>
                  <a:lnTo>
                    <a:pt x="31251" y="5606"/>
                  </a:lnTo>
                  <a:lnTo>
                    <a:pt x="30933" y="5964"/>
                  </a:lnTo>
                  <a:lnTo>
                    <a:pt x="30694" y="6322"/>
                  </a:lnTo>
                  <a:lnTo>
                    <a:pt x="30496" y="6719"/>
                  </a:lnTo>
                  <a:lnTo>
                    <a:pt x="30297" y="7117"/>
                  </a:lnTo>
                  <a:lnTo>
                    <a:pt x="30138" y="7515"/>
                  </a:lnTo>
                  <a:lnTo>
                    <a:pt x="30019" y="7912"/>
                  </a:lnTo>
                  <a:lnTo>
                    <a:pt x="29939" y="8349"/>
                  </a:lnTo>
                  <a:lnTo>
                    <a:pt x="29899" y="8747"/>
                  </a:lnTo>
                  <a:lnTo>
                    <a:pt x="29820" y="9502"/>
                  </a:lnTo>
                  <a:lnTo>
                    <a:pt x="29820" y="10258"/>
                  </a:lnTo>
                  <a:lnTo>
                    <a:pt x="29859" y="10894"/>
                  </a:lnTo>
                  <a:lnTo>
                    <a:pt x="29859" y="10894"/>
                  </a:lnTo>
                  <a:lnTo>
                    <a:pt x="29621" y="10894"/>
                  </a:lnTo>
                  <a:lnTo>
                    <a:pt x="29621" y="10894"/>
                  </a:lnTo>
                  <a:lnTo>
                    <a:pt x="29104" y="10854"/>
                  </a:lnTo>
                  <a:lnTo>
                    <a:pt x="28587" y="10775"/>
                  </a:lnTo>
                  <a:lnTo>
                    <a:pt x="28110" y="10695"/>
                  </a:lnTo>
                  <a:lnTo>
                    <a:pt x="27633" y="10576"/>
                  </a:lnTo>
                  <a:lnTo>
                    <a:pt x="27156" y="10417"/>
                  </a:lnTo>
                  <a:lnTo>
                    <a:pt x="26679" y="10218"/>
                  </a:lnTo>
                  <a:lnTo>
                    <a:pt x="25804" y="9781"/>
                  </a:lnTo>
                  <a:lnTo>
                    <a:pt x="24969" y="9264"/>
                  </a:lnTo>
                  <a:lnTo>
                    <a:pt x="24134" y="8707"/>
                  </a:lnTo>
                  <a:lnTo>
                    <a:pt x="23339" y="8111"/>
                  </a:lnTo>
                  <a:lnTo>
                    <a:pt x="22544" y="7475"/>
                  </a:lnTo>
                  <a:lnTo>
                    <a:pt x="22544" y="7475"/>
                  </a:lnTo>
                  <a:lnTo>
                    <a:pt x="21947" y="6998"/>
                  </a:lnTo>
                  <a:lnTo>
                    <a:pt x="21271" y="6521"/>
                  </a:lnTo>
                  <a:lnTo>
                    <a:pt x="20596" y="6123"/>
                  </a:lnTo>
                  <a:lnTo>
                    <a:pt x="19920" y="5725"/>
                  </a:lnTo>
                  <a:lnTo>
                    <a:pt x="19920" y="5725"/>
                  </a:lnTo>
                  <a:lnTo>
                    <a:pt x="19761" y="5606"/>
                  </a:lnTo>
                  <a:lnTo>
                    <a:pt x="19602" y="5487"/>
                  </a:lnTo>
                  <a:lnTo>
                    <a:pt x="19482" y="5328"/>
                  </a:lnTo>
                  <a:lnTo>
                    <a:pt x="19403" y="5129"/>
                  </a:lnTo>
                  <a:lnTo>
                    <a:pt x="19363" y="4970"/>
                  </a:lnTo>
                  <a:lnTo>
                    <a:pt x="19363" y="4771"/>
                  </a:lnTo>
                  <a:lnTo>
                    <a:pt x="19363" y="4572"/>
                  </a:lnTo>
                  <a:lnTo>
                    <a:pt x="19403" y="4374"/>
                  </a:lnTo>
                  <a:lnTo>
                    <a:pt x="19403" y="4374"/>
                  </a:lnTo>
                  <a:lnTo>
                    <a:pt x="19840" y="3419"/>
                  </a:lnTo>
                  <a:lnTo>
                    <a:pt x="20278" y="2505"/>
                  </a:lnTo>
                  <a:lnTo>
                    <a:pt x="20516" y="2107"/>
                  </a:lnTo>
                  <a:lnTo>
                    <a:pt x="20755" y="1789"/>
                  </a:lnTo>
                  <a:lnTo>
                    <a:pt x="20953" y="1511"/>
                  </a:lnTo>
                  <a:lnTo>
                    <a:pt x="21152" y="1392"/>
                  </a:lnTo>
                  <a:lnTo>
                    <a:pt x="21152" y="1392"/>
                  </a:lnTo>
                  <a:lnTo>
                    <a:pt x="21351" y="1233"/>
                  </a:lnTo>
                  <a:lnTo>
                    <a:pt x="21470" y="1034"/>
                  </a:lnTo>
                  <a:lnTo>
                    <a:pt x="21470" y="954"/>
                  </a:lnTo>
                  <a:lnTo>
                    <a:pt x="21470" y="875"/>
                  </a:lnTo>
                  <a:lnTo>
                    <a:pt x="21431" y="755"/>
                  </a:lnTo>
                  <a:lnTo>
                    <a:pt x="21351" y="676"/>
                  </a:lnTo>
                  <a:lnTo>
                    <a:pt x="21112" y="477"/>
                  </a:lnTo>
                  <a:lnTo>
                    <a:pt x="20755" y="318"/>
                  </a:lnTo>
                  <a:lnTo>
                    <a:pt x="20238" y="159"/>
                  </a:lnTo>
                  <a:lnTo>
                    <a:pt x="19562" y="40"/>
                  </a:lnTo>
                  <a:lnTo>
                    <a:pt x="19562" y="40"/>
                  </a:lnTo>
                  <a:lnTo>
                    <a:pt x="19005" y="0"/>
                  </a:lnTo>
                  <a:lnTo>
                    <a:pt x="18488" y="40"/>
                  </a:lnTo>
                  <a:lnTo>
                    <a:pt x="17971" y="80"/>
                  </a:lnTo>
                  <a:lnTo>
                    <a:pt x="17455" y="199"/>
                  </a:lnTo>
                  <a:lnTo>
                    <a:pt x="16977" y="358"/>
                  </a:lnTo>
                  <a:lnTo>
                    <a:pt x="16540" y="557"/>
                  </a:lnTo>
                  <a:lnTo>
                    <a:pt x="16103" y="795"/>
                  </a:lnTo>
                  <a:lnTo>
                    <a:pt x="15665" y="1074"/>
                  </a:lnTo>
                  <a:lnTo>
                    <a:pt x="15308" y="1352"/>
                  </a:lnTo>
                  <a:lnTo>
                    <a:pt x="14950" y="1630"/>
                  </a:lnTo>
                  <a:lnTo>
                    <a:pt x="14274" y="2227"/>
                  </a:lnTo>
                  <a:lnTo>
                    <a:pt x="13717" y="2823"/>
                  </a:lnTo>
                  <a:lnTo>
                    <a:pt x="13280" y="3380"/>
                  </a:lnTo>
                  <a:lnTo>
                    <a:pt x="13280" y="3380"/>
                  </a:lnTo>
                  <a:lnTo>
                    <a:pt x="13121" y="3539"/>
                  </a:lnTo>
                  <a:lnTo>
                    <a:pt x="12922" y="3658"/>
                  </a:lnTo>
                  <a:lnTo>
                    <a:pt x="12723" y="3737"/>
                  </a:lnTo>
                  <a:lnTo>
                    <a:pt x="12485" y="3777"/>
                  </a:lnTo>
                  <a:lnTo>
                    <a:pt x="12485" y="3777"/>
                  </a:lnTo>
                  <a:lnTo>
                    <a:pt x="12485" y="3777"/>
                  </a:lnTo>
                  <a:lnTo>
                    <a:pt x="11491" y="3817"/>
                  </a:lnTo>
                  <a:lnTo>
                    <a:pt x="10497" y="3896"/>
                  </a:lnTo>
                  <a:lnTo>
                    <a:pt x="10497" y="3896"/>
                  </a:lnTo>
                  <a:lnTo>
                    <a:pt x="9861" y="4016"/>
                  </a:lnTo>
                  <a:lnTo>
                    <a:pt x="9264" y="4135"/>
                  </a:lnTo>
                  <a:lnTo>
                    <a:pt x="8668" y="4254"/>
                  </a:lnTo>
                  <a:lnTo>
                    <a:pt x="8032" y="4413"/>
                  </a:lnTo>
                  <a:lnTo>
                    <a:pt x="7435" y="4612"/>
                  </a:lnTo>
                  <a:lnTo>
                    <a:pt x="6879" y="4851"/>
                  </a:lnTo>
                  <a:lnTo>
                    <a:pt x="6322" y="5129"/>
                  </a:lnTo>
                  <a:lnTo>
                    <a:pt x="5765" y="5407"/>
                  </a:lnTo>
                  <a:lnTo>
                    <a:pt x="5209" y="5686"/>
                  </a:lnTo>
                  <a:lnTo>
                    <a:pt x="4692" y="6043"/>
                  </a:lnTo>
                  <a:lnTo>
                    <a:pt x="4215" y="6401"/>
                  </a:lnTo>
                  <a:lnTo>
                    <a:pt x="3738" y="6799"/>
                  </a:lnTo>
                  <a:lnTo>
                    <a:pt x="3300" y="7236"/>
                  </a:lnTo>
                  <a:lnTo>
                    <a:pt x="2903" y="7713"/>
                  </a:lnTo>
                  <a:lnTo>
                    <a:pt x="2505" y="8190"/>
                  </a:lnTo>
                  <a:lnTo>
                    <a:pt x="2147" y="8747"/>
                  </a:lnTo>
                  <a:lnTo>
                    <a:pt x="2147" y="8747"/>
                  </a:lnTo>
                  <a:lnTo>
                    <a:pt x="1471" y="9860"/>
                  </a:lnTo>
                  <a:lnTo>
                    <a:pt x="1074" y="10576"/>
                  </a:lnTo>
                  <a:lnTo>
                    <a:pt x="676" y="11331"/>
                  </a:lnTo>
                  <a:lnTo>
                    <a:pt x="358" y="12127"/>
                  </a:lnTo>
                  <a:lnTo>
                    <a:pt x="239" y="12524"/>
                  </a:lnTo>
                  <a:lnTo>
                    <a:pt x="120" y="12882"/>
                  </a:lnTo>
                  <a:lnTo>
                    <a:pt x="40" y="13240"/>
                  </a:lnTo>
                  <a:lnTo>
                    <a:pt x="0" y="13598"/>
                  </a:lnTo>
                  <a:lnTo>
                    <a:pt x="0" y="13916"/>
                  </a:lnTo>
                  <a:lnTo>
                    <a:pt x="80" y="14154"/>
                  </a:lnTo>
                  <a:lnTo>
                    <a:pt x="80" y="14154"/>
                  </a:lnTo>
                  <a:lnTo>
                    <a:pt x="120" y="14234"/>
                  </a:lnTo>
                  <a:lnTo>
                    <a:pt x="120" y="14234"/>
                  </a:lnTo>
                  <a:lnTo>
                    <a:pt x="199" y="14433"/>
                  </a:lnTo>
                  <a:lnTo>
                    <a:pt x="318" y="14631"/>
                  </a:lnTo>
                  <a:lnTo>
                    <a:pt x="636" y="14989"/>
                  </a:lnTo>
                  <a:lnTo>
                    <a:pt x="1034" y="15307"/>
                  </a:lnTo>
                  <a:lnTo>
                    <a:pt x="1432" y="15586"/>
                  </a:lnTo>
                  <a:lnTo>
                    <a:pt x="1909" y="15824"/>
                  </a:lnTo>
                  <a:lnTo>
                    <a:pt x="2386" y="16023"/>
                  </a:lnTo>
                  <a:lnTo>
                    <a:pt x="3340" y="16421"/>
                  </a:lnTo>
                  <a:lnTo>
                    <a:pt x="3340" y="16421"/>
                  </a:lnTo>
                  <a:lnTo>
                    <a:pt x="4573" y="16858"/>
                  </a:lnTo>
                  <a:lnTo>
                    <a:pt x="5805" y="17256"/>
                  </a:lnTo>
                  <a:lnTo>
                    <a:pt x="7077" y="17613"/>
                  </a:lnTo>
                  <a:lnTo>
                    <a:pt x="8350" y="17931"/>
                  </a:lnTo>
                  <a:lnTo>
                    <a:pt x="8350" y="17931"/>
                  </a:lnTo>
                  <a:lnTo>
                    <a:pt x="11451" y="18647"/>
                  </a:lnTo>
                  <a:lnTo>
                    <a:pt x="13081" y="18965"/>
                  </a:lnTo>
                  <a:lnTo>
                    <a:pt x="14671" y="19283"/>
                  </a:lnTo>
                  <a:lnTo>
                    <a:pt x="16302" y="19522"/>
                  </a:lnTo>
                  <a:lnTo>
                    <a:pt x="17932" y="19681"/>
                  </a:lnTo>
                  <a:lnTo>
                    <a:pt x="19522" y="19760"/>
                  </a:lnTo>
                  <a:lnTo>
                    <a:pt x="20317" y="19760"/>
                  </a:lnTo>
                  <a:lnTo>
                    <a:pt x="21112" y="19760"/>
                  </a:lnTo>
                  <a:lnTo>
                    <a:pt x="21112" y="19760"/>
                  </a:lnTo>
                  <a:lnTo>
                    <a:pt x="21788" y="19721"/>
                  </a:lnTo>
                  <a:lnTo>
                    <a:pt x="22464" y="19641"/>
                  </a:lnTo>
                  <a:lnTo>
                    <a:pt x="23140" y="19522"/>
                  </a:lnTo>
                  <a:lnTo>
                    <a:pt x="23776" y="19363"/>
                  </a:lnTo>
                  <a:lnTo>
                    <a:pt x="24452" y="19204"/>
                  </a:lnTo>
                  <a:lnTo>
                    <a:pt x="25088" y="19005"/>
                  </a:lnTo>
                  <a:lnTo>
                    <a:pt x="25725" y="18766"/>
                  </a:lnTo>
                  <a:lnTo>
                    <a:pt x="26361" y="18488"/>
                  </a:lnTo>
                  <a:lnTo>
                    <a:pt x="26957" y="18210"/>
                  </a:lnTo>
                  <a:lnTo>
                    <a:pt x="27553" y="17852"/>
                  </a:lnTo>
                  <a:lnTo>
                    <a:pt x="28150" y="17494"/>
                  </a:lnTo>
                  <a:lnTo>
                    <a:pt x="28706" y="17136"/>
                  </a:lnTo>
                  <a:lnTo>
                    <a:pt x="29223" y="16739"/>
                  </a:lnTo>
                  <a:lnTo>
                    <a:pt x="29740" y="16301"/>
                  </a:lnTo>
                  <a:lnTo>
                    <a:pt x="30257" y="15824"/>
                  </a:lnTo>
                  <a:lnTo>
                    <a:pt x="30734" y="15347"/>
                  </a:lnTo>
                  <a:lnTo>
                    <a:pt x="30734" y="15347"/>
                  </a:lnTo>
                  <a:lnTo>
                    <a:pt x="31052" y="14989"/>
                  </a:lnTo>
                  <a:lnTo>
                    <a:pt x="31331" y="14592"/>
                  </a:lnTo>
                  <a:lnTo>
                    <a:pt x="31609" y="14154"/>
                  </a:lnTo>
                  <a:lnTo>
                    <a:pt x="31808" y="13717"/>
                  </a:lnTo>
                  <a:lnTo>
                    <a:pt x="31808" y="13717"/>
                  </a:lnTo>
                  <a:lnTo>
                    <a:pt x="32484" y="13956"/>
                  </a:lnTo>
                  <a:lnTo>
                    <a:pt x="33199" y="14154"/>
                  </a:lnTo>
                  <a:lnTo>
                    <a:pt x="33915" y="14274"/>
                  </a:lnTo>
                  <a:lnTo>
                    <a:pt x="34631" y="14313"/>
                  </a:lnTo>
                  <a:lnTo>
                    <a:pt x="35346" y="14353"/>
                  </a:lnTo>
                  <a:lnTo>
                    <a:pt x="36022" y="14313"/>
                  </a:lnTo>
                  <a:lnTo>
                    <a:pt x="36698" y="14234"/>
                  </a:lnTo>
                  <a:lnTo>
                    <a:pt x="37334" y="14075"/>
                  </a:lnTo>
                  <a:lnTo>
                    <a:pt x="37891" y="13916"/>
                  </a:lnTo>
                  <a:lnTo>
                    <a:pt x="38408" y="13717"/>
                  </a:lnTo>
                  <a:lnTo>
                    <a:pt x="38845" y="13478"/>
                  </a:lnTo>
                  <a:lnTo>
                    <a:pt x="39163" y="13240"/>
                  </a:lnTo>
                  <a:lnTo>
                    <a:pt x="39441" y="12922"/>
                  </a:lnTo>
                  <a:lnTo>
                    <a:pt x="39521" y="12763"/>
                  </a:lnTo>
                  <a:lnTo>
                    <a:pt x="39561" y="12604"/>
                  </a:lnTo>
                  <a:lnTo>
                    <a:pt x="39601" y="12445"/>
                  </a:lnTo>
                  <a:lnTo>
                    <a:pt x="39601" y="12286"/>
                  </a:lnTo>
                  <a:lnTo>
                    <a:pt x="39561" y="12087"/>
                  </a:lnTo>
                  <a:lnTo>
                    <a:pt x="39481" y="119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32;p112">
              <a:extLst>
                <a:ext uri="{FF2B5EF4-FFF2-40B4-BE49-F238E27FC236}">
                  <a16:creationId xmlns:a16="http://schemas.microsoft.com/office/drawing/2014/main" id="{291B6F52-AD16-D17B-53B2-744A3FDF67E7}"/>
                </a:ext>
              </a:extLst>
            </p:cNvPr>
            <p:cNvSpPr/>
            <p:nvPr/>
          </p:nvSpPr>
          <p:spPr>
            <a:xfrm>
              <a:off x="4223975" y="4115375"/>
              <a:ext cx="140175" cy="121275"/>
            </a:xfrm>
            <a:custGeom>
              <a:avLst/>
              <a:gdLst/>
              <a:ahLst/>
              <a:cxnLst/>
              <a:rect l="l" t="t" r="r" b="b"/>
              <a:pathLst>
                <a:path w="5607" h="4851" extrusionOk="0">
                  <a:moveTo>
                    <a:pt x="3897" y="0"/>
                  </a:moveTo>
                  <a:lnTo>
                    <a:pt x="3500" y="80"/>
                  </a:lnTo>
                  <a:lnTo>
                    <a:pt x="3102" y="199"/>
                  </a:lnTo>
                  <a:lnTo>
                    <a:pt x="2704" y="358"/>
                  </a:lnTo>
                  <a:lnTo>
                    <a:pt x="2347" y="597"/>
                  </a:lnTo>
                  <a:lnTo>
                    <a:pt x="2028" y="835"/>
                  </a:lnTo>
                  <a:lnTo>
                    <a:pt x="1710" y="1113"/>
                  </a:lnTo>
                  <a:lnTo>
                    <a:pt x="1432" y="1432"/>
                  </a:lnTo>
                  <a:lnTo>
                    <a:pt x="1074" y="1869"/>
                  </a:lnTo>
                  <a:lnTo>
                    <a:pt x="677" y="2465"/>
                  </a:lnTo>
                  <a:lnTo>
                    <a:pt x="478" y="2823"/>
                  </a:lnTo>
                  <a:lnTo>
                    <a:pt x="279" y="3181"/>
                  </a:lnTo>
                  <a:lnTo>
                    <a:pt x="120" y="3499"/>
                  </a:lnTo>
                  <a:lnTo>
                    <a:pt x="41" y="3817"/>
                  </a:lnTo>
                  <a:lnTo>
                    <a:pt x="1" y="4135"/>
                  </a:lnTo>
                  <a:lnTo>
                    <a:pt x="41" y="4294"/>
                  </a:lnTo>
                  <a:lnTo>
                    <a:pt x="80" y="4413"/>
                  </a:lnTo>
                  <a:lnTo>
                    <a:pt x="239" y="4572"/>
                  </a:lnTo>
                  <a:lnTo>
                    <a:pt x="398" y="4692"/>
                  </a:lnTo>
                  <a:lnTo>
                    <a:pt x="597" y="4732"/>
                  </a:lnTo>
                  <a:lnTo>
                    <a:pt x="796" y="4811"/>
                  </a:lnTo>
                  <a:lnTo>
                    <a:pt x="1154" y="4851"/>
                  </a:lnTo>
                  <a:lnTo>
                    <a:pt x="1512" y="4851"/>
                  </a:lnTo>
                  <a:lnTo>
                    <a:pt x="1869" y="4811"/>
                  </a:lnTo>
                  <a:lnTo>
                    <a:pt x="2227" y="4771"/>
                  </a:lnTo>
                  <a:lnTo>
                    <a:pt x="2585" y="4692"/>
                  </a:lnTo>
                  <a:lnTo>
                    <a:pt x="2943" y="4572"/>
                  </a:lnTo>
                  <a:lnTo>
                    <a:pt x="3261" y="4453"/>
                  </a:lnTo>
                  <a:lnTo>
                    <a:pt x="3579" y="4294"/>
                  </a:lnTo>
                  <a:lnTo>
                    <a:pt x="3897" y="4095"/>
                  </a:lnTo>
                  <a:lnTo>
                    <a:pt x="4175" y="3897"/>
                  </a:lnTo>
                  <a:lnTo>
                    <a:pt x="4454" y="3658"/>
                  </a:lnTo>
                  <a:lnTo>
                    <a:pt x="4692" y="3419"/>
                  </a:lnTo>
                  <a:lnTo>
                    <a:pt x="4931" y="3141"/>
                  </a:lnTo>
                  <a:lnTo>
                    <a:pt x="5130" y="2823"/>
                  </a:lnTo>
                  <a:lnTo>
                    <a:pt x="5328" y="2505"/>
                  </a:lnTo>
                  <a:lnTo>
                    <a:pt x="5448" y="2187"/>
                  </a:lnTo>
                  <a:lnTo>
                    <a:pt x="5567" y="1789"/>
                  </a:lnTo>
                  <a:lnTo>
                    <a:pt x="5607" y="1432"/>
                  </a:lnTo>
                  <a:lnTo>
                    <a:pt x="5567" y="1074"/>
                  </a:lnTo>
                  <a:lnTo>
                    <a:pt x="5488" y="756"/>
                  </a:lnTo>
                  <a:lnTo>
                    <a:pt x="5289" y="477"/>
                  </a:lnTo>
                  <a:lnTo>
                    <a:pt x="5209" y="358"/>
                  </a:lnTo>
                  <a:lnTo>
                    <a:pt x="5050" y="239"/>
                  </a:lnTo>
                  <a:lnTo>
                    <a:pt x="4891" y="159"/>
                  </a:lnTo>
                  <a:lnTo>
                    <a:pt x="4732" y="80"/>
                  </a:lnTo>
                  <a:lnTo>
                    <a:pt x="4533" y="40"/>
                  </a:lnTo>
                  <a:lnTo>
                    <a:pt x="4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33;p112">
              <a:extLst>
                <a:ext uri="{FF2B5EF4-FFF2-40B4-BE49-F238E27FC236}">
                  <a16:creationId xmlns:a16="http://schemas.microsoft.com/office/drawing/2014/main" id="{4F7D4F98-B4FD-2F7C-5A0F-B9B9B22A8255}"/>
                </a:ext>
              </a:extLst>
            </p:cNvPr>
            <p:cNvSpPr/>
            <p:nvPr/>
          </p:nvSpPr>
          <p:spPr>
            <a:xfrm>
              <a:off x="4064950" y="4278375"/>
              <a:ext cx="760425" cy="154100"/>
            </a:xfrm>
            <a:custGeom>
              <a:avLst/>
              <a:gdLst/>
              <a:ahLst/>
              <a:cxnLst/>
              <a:rect l="l" t="t" r="r" b="b"/>
              <a:pathLst>
                <a:path w="30417" h="6164" extrusionOk="0">
                  <a:moveTo>
                    <a:pt x="0" y="1"/>
                  </a:moveTo>
                  <a:lnTo>
                    <a:pt x="0" y="319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239" y="875"/>
                  </a:lnTo>
                  <a:lnTo>
                    <a:pt x="358" y="1114"/>
                  </a:lnTo>
                  <a:lnTo>
                    <a:pt x="557" y="1313"/>
                  </a:lnTo>
                  <a:lnTo>
                    <a:pt x="756" y="1472"/>
                  </a:lnTo>
                  <a:lnTo>
                    <a:pt x="1193" y="1830"/>
                  </a:lnTo>
                  <a:lnTo>
                    <a:pt x="1710" y="2108"/>
                  </a:lnTo>
                  <a:lnTo>
                    <a:pt x="2267" y="2386"/>
                  </a:lnTo>
                  <a:lnTo>
                    <a:pt x="2823" y="2625"/>
                  </a:lnTo>
                  <a:lnTo>
                    <a:pt x="3817" y="2983"/>
                  </a:lnTo>
                  <a:lnTo>
                    <a:pt x="4930" y="3420"/>
                  </a:lnTo>
                  <a:lnTo>
                    <a:pt x="6083" y="3778"/>
                  </a:lnTo>
                  <a:lnTo>
                    <a:pt x="7276" y="4056"/>
                  </a:lnTo>
                  <a:lnTo>
                    <a:pt x="8429" y="4374"/>
                  </a:lnTo>
                  <a:lnTo>
                    <a:pt x="11530" y="5050"/>
                  </a:lnTo>
                  <a:lnTo>
                    <a:pt x="13121" y="5408"/>
                  </a:lnTo>
                  <a:lnTo>
                    <a:pt x="14711" y="5686"/>
                  </a:lnTo>
                  <a:lnTo>
                    <a:pt x="16341" y="5925"/>
                  </a:lnTo>
                  <a:lnTo>
                    <a:pt x="17932" y="6084"/>
                  </a:lnTo>
                  <a:lnTo>
                    <a:pt x="19562" y="6163"/>
                  </a:lnTo>
                  <a:lnTo>
                    <a:pt x="21112" y="6163"/>
                  </a:lnTo>
                  <a:lnTo>
                    <a:pt x="21788" y="6124"/>
                  </a:lnTo>
                  <a:lnTo>
                    <a:pt x="22425" y="6044"/>
                  </a:lnTo>
                  <a:lnTo>
                    <a:pt x="23061" y="5925"/>
                  </a:lnTo>
                  <a:lnTo>
                    <a:pt x="23697" y="5806"/>
                  </a:lnTo>
                  <a:lnTo>
                    <a:pt x="24333" y="5646"/>
                  </a:lnTo>
                  <a:lnTo>
                    <a:pt x="24929" y="5448"/>
                  </a:lnTo>
                  <a:lnTo>
                    <a:pt x="25565" y="5209"/>
                  </a:lnTo>
                  <a:lnTo>
                    <a:pt x="26162" y="4971"/>
                  </a:lnTo>
                  <a:lnTo>
                    <a:pt x="26758" y="4692"/>
                  </a:lnTo>
                  <a:lnTo>
                    <a:pt x="27315" y="4414"/>
                  </a:lnTo>
                  <a:lnTo>
                    <a:pt x="27872" y="4056"/>
                  </a:lnTo>
                  <a:lnTo>
                    <a:pt x="28428" y="3698"/>
                  </a:lnTo>
                  <a:lnTo>
                    <a:pt x="28945" y="3340"/>
                  </a:lnTo>
                  <a:lnTo>
                    <a:pt x="29462" y="2943"/>
                  </a:lnTo>
                  <a:lnTo>
                    <a:pt x="29979" y="2505"/>
                  </a:lnTo>
                  <a:lnTo>
                    <a:pt x="30416" y="2068"/>
                  </a:lnTo>
                  <a:lnTo>
                    <a:pt x="30337" y="1909"/>
                  </a:lnTo>
                  <a:lnTo>
                    <a:pt x="30217" y="1750"/>
                  </a:lnTo>
                  <a:lnTo>
                    <a:pt x="30058" y="1631"/>
                  </a:lnTo>
                  <a:lnTo>
                    <a:pt x="29820" y="1551"/>
                  </a:lnTo>
                  <a:lnTo>
                    <a:pt x="29541" y="1472"/>
                  </a:lnTo>
                  <a:lnTo>
                    <a:pt x="29223" y="1432"/>
                  </a:lnTo>
                  <a:lnTo>
                    <a:pt x="28826" y="1392"/>
                  </a:lnTo>
                  <a:lnTo>
                    <a:pt x="28388" y="1392"/>
                  </a:lnTo>
                  <a:lnTo>
                    <a:pt x="28110" y="1432"/>
                  </a:lnTo>
                  <a:lnTo>
                    <a:pt x="27792" y="1551"/>
                  </a:lnTo>
                  <a:lnTo>
                    <a:pt x="27514" y="1671"/>
                  </a:lnTo>
                  <a:lnTo>
                    <a:pt x="27235" y="1790"/>
                  </a:lnTo>
                  <a:lnTo>
                    <a:pt x="26639" y="2187"/>
                  </a:lnTo>
                  <a:lnTo>
                    <a:pt x="26043" y="2625"/>
                  </a:lnTo>
                  <a:lnTo>
                    <a:pt x="25367" y="3062"/>
                  </a:lnTo>
                  <a:lnTo>
                    <a:pt x="24651" y="3499"/>
                  </a:lnTo>
                  <a:lnTo>
                    <a:pt x="24253" y="3698"/>
                  </a:lnTo>
                  <a:lnTo>
                    <a:pt x="23856" y="3857"/>
                  </a:lnTo>
                  <a:lnTo>
                    <a:pt x="23379" y="4016"/>
                  </a:lnTo>
                  <a:lnTo>
                    <a:pt x="22902" y="4136"/>
                  </a:lnTo>
                  <a:lnTo>
                    <a:pt x="22425" y="4175"/>
                  </a:lnTo>
                  <a:lnTo>
                    <a:pt x="21987" y="4215"/>
                  </a:lnTo>
                  <a:lnTo>
                    <a:pt x="21590" y="4175"/>
                  </a:lnTo>
                  <a:lnTo>
                    <a:pt x="21152" y="4056"/>
                  </a:lnTo>
                  <a:lnTo>
                    <a:pt x="20755" y="3937"/>
                  </a:lnTo>
                  <a:lnTo>
                    <a:pt x="20357" y="3778"/>
                  </a:lnTo>
                  <a:lnTo>
                    <a:pt x="19959" y="3579"/>
                  </a:lnTo>
                  <a:lnTo>
                    <a:pt x="19562" y="3340"/>
                  </a:lnTo>
                  <a:lnTo>
                    <a:pt x="17733" y="2148"/>
                  </a:lnTo>
                  <a:lnTo>
                    <a:pt x="16580" y="1472"/>
                  </a:lnTo>
                  <a:lnTo>
                    <a:pt x="15904" y="1114"/>
                  </a:lnTo>
                  <a:lnTo>
                    <a:pt x="15188" y="796"/>
                  </a:lnTo>
                  <a:lnTo>
                    <a:pt x="14473" y="478"/>
                  </a:lnTo>
                  <a:lnTo>
                    <a:pt x="13757" y="279"/>
                  </a:lnTo>
                  <a:lnTo>
                    <a:pt x="13081" y="120"/>
                  </a:lnTo>
                  <a:lnTo>
                    <a:pt x="12445" y="40"/>
                  </a:lnTo>
                  <a:lnTo>
                    <a:pt x="11809" y="1"/>
                  </a:lnTo>
                  <a:lnTo>
                    <a:pt x="11173" y="40"/>
                  </a:lnTo>
                  <a:lnTo>
                    <a:pt x="10576" y="120"/>
                  </a:lnTo>
                  <a:lnTo>
                    <a:pt x="9980" y="199"/>
                  </a:lnTo>
                  <a:lnTo>
                    <a:pt x="8827" y="478"/>
                  </a:lnTo>
                  <a:lnTo>
                    <a:pt x="7674" y="796"/>
                  </a:lnTo>
                  <a:lnTo>
                    <a:pt x="6521" y="1114"/>
                  </a:lnTo>
                  <a:lnTo>
                    <a:pt x="5924" y="1233"/>
                  </a:lnTo>
                  <a:lnTo>
                    <a:pt x="5328" y="1352"/>
                  </a:lnTo>
                  <a:lnTo>
                    <a:pt x="4771" y="1392"/>
                  </a:lnTo>
                  <a:lnTo>
                    <a:pt x="4175" y="1432"/>
                  </a:lnTo>
                  <a:lnTo>
                    <a:pt x="3658" y="1392"/>
                  </a:lnTo>
                  <a:lnTo>
                    <a:pt x="3141" y="1313"/>
                  </a:lnTo>
                  <a:lnTo>
                    <a:pt x="2704" y="1233"/>
                  </a:lnTo>
                  <a:lnTo>
                    <a:pt x="2227" y="1114"/>
                  </a:lnTo>
                  <a:lnTo>
                    <a:pt x="1829" y="995"/>
                  </a:lnTo>
                  <a:lnTo>
                    <a:pt x="1471" y="836"/>
                  </a:lnTo>
                  <a:lnTo>
                    <a:pt x="835" y="557"/>
                  </a:lnTo>
                  <a:lnTo>
                    <a:pt x="398" y="2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34;p112">
              <a:extLst>
                <a:ext uri="{FF2B5EF4-FFF2-40B4-BE49-F238E27FC236}">
                  <a16:creationId xmlns:a16="http://schemas.microsoft.com/office/drawing/2014/main" id="{08BBCDEB-0FD5-520B-1BEF-F6683AC3511A}"/>
                </a:ext>
              </a:extLst>
            </p:cNvPr>
            <p:cNvSpPr/>
            <p:nvPr/>
          </p:nvSpPr>
          <p:spPr>
            <a:xfrm>
              <a:off x="4064950" y="4278375"/>
              <a:ext cx="760425" cy="154100"/>
            </a:xfrm>
            <a:custGeom>
              <a:avLst/>
              <a:gdLst/>
              <a:ahLst/>
              <a:cxnLst/>
              <a:rect l="l" t="t" r="r" b="b"/>
              <a:pathLst>
                <a:path w="30417" h="6164" fill="none" extrusionOk="0">
                  <a:moveTo>
                    <a:pt x="30416" y="2068"/>
                  </a:moveTo>
                  <a:lnTo>
                    <a:pt x="30416" y="2068"/>
                  </a:lnTo>
                  <a:lnTo>
                    <a:pt x="30337" y="1909"/>
                  </a:lnTo>
                  <a:lnTo>
                    <a:pt x="30217" y="1750"/>
                  </a:lnTo>
                  <a:lnTo>
                    <a:pt x="30058" y="1631"/>
                  </a:lnTo>
                  <a:lnTo>
                    <a:pt x="29820" y="1551"/>
                  </a:lnTo>
                  <a:lnTo>
                    <a:pt x="29541" y="1472"/>
                  </a:lnTo>
                  <a:lnTo>
                    <a:pt x="29223" y="1432"/>
                  </a:lnTo>
                  <a:lnTo>
                    <a:pt x="28826" y="1392"/>
                  </a:lnTo>
                  <a:lnTo>
                    <a:pt x="28388" y="1392"/>
                  </a:lnTo>
                  <a:lnTo>
                    <a:pt x="28388" y="1392"/>
                  </a:lnTo>
                  <a:lnTo>
                    <a:pt x="28110" y="1432"/>
                  </a:lnTo>
                  <a:lnTo>
                    <a:pt x="27792" y="1551"/>
                  </a:lnTo>
                  <a:lnTo>
                    <a:pt x="27514" y="1671"/>
                  </a:lnTo>
                  <a:lnTo>
                    <a:pt x="27235" y="1790"/>
                  </a:lnTo>
                  <a:lnTo>
                    <a:pt x="26639" y="2187"/>
                  </a:lnTo>
                  <a:lnTo>
                    <a:pt x="26043" y="2625"/>
                  </a:lnTo>
                  <a:lnTo>
                    <a:pt x="25367" y="3062"/>
                  </a:lnTo>
                  <a:lnTo>
                    <a:pt x="24651" y="3499"/>
                  </a:lnTo>
                  <a:lnTo>
                    <a:pt x="24253" y="3698"/>
                  </a:lnTo>
                  <a:lnTo>
                    <a:pt x="23856" y="3857"/>
                  </a:lnTo>
                  <a:lnTo>
                    <a:pt x="23379" y="4016"/>
                  </a:lnTo>
                  <a:lnTo>
                    <a:pt x="22902" y="4136"/>
                  </a:lnTo>
                  <a:lnTo>
                    <a:pt x="22902" y="4136"/>
                  </a:lnTo>
                  <a:lnTo>
                    <a:pt x="22425" y="4175"/>
                  </a:lnTo>
                  <a:lnTo>
                    <a:pt x="21987" y="4215"/>
                  </a:lnTo>
                  <a:lnTo>
                    <a:pt x="21590" y="4175"/>
                  </a:lnTo>
                  <a:lnTo>
                    <a:pt x="21152" y="4056"/>
                  </a:lnTo>
                  <a:lnTo>
                    <a:pt x="20755" y="3937"/>
                  </a:lnTo>
                  <a:lnTo>
                    <a:pt x="20357" y="3778"/>
                  </a:lnTo>
                  <a:lnTo>
                    <a:pt x="19959" y="3579"/>
                  </a:lnTo>
                  <a:lnTo>
                    <a:pt x="19562" y="3340"/>
                  </a:lnTo>
                  <a:lnTo>
                    <a:pt x="17733" y="2148"/>
                  </a:lnTo>
                  <a:lnTo>
                    <a:pt x="16580" y="1472"/>
                  </a:lnTo>
                  <a:lnTo>
                    <a:pt x="15904" y="1114"/>
                  </a:lnTo>
                  <a:lnTo>
                    <a:pt x="15188" y="796"/>
                  </a:lnTo>
                  <a:lnTo>
                    <a:pt x="15188" y="796"/>
                  </a:lnTo>
                  <a:lnTo>
                    <a:pt x="14473" y="478"/>
                  </a:lnTo>
                  <a:lnTo>
                    <a:pt x="13757" y="279"/>
                  </a:lnTo>
                  <a:lnTo>
                    <a:pt x="13081" y="120"/>
                  </a:lnTo>
                  <a:lnTo>
                    <a:pt x="12445" y="40"/>
                  </a:lnTo>
                  <a:lnTo>
                    <a:pt x="11809" y="1"/>
                  </a:lnTo>
                  <a:lnTo>
                    <a:pt x="11173" y="40"/>
                  </a:lnTo>
                  <a:lnTo>
                    <a:pt x="10576" y="120"/>
                  </a:lnTo>
                  <a:lnTo>
                    <a:pt x="9980" y="199"/>
                  </a:lnTo>
                  <a:lnTo>
                    <a:pt x="8827" y="478"/>
                  </a:lnTo>
                  <a:lnTo>
                    <a:pt x="7674" y="796"/>
                  </a:lnTo>
                  <a:lnTo>
                    <a:pt x="6521" y="1114"/>
                  </a:lnTo>
                  <a:lnTo>
                    <a:pt x="5924" y="1233"/>
                  </a:lnTo>
                  <a:lnTo>
                    <a:pt x="5328" y="1352"/>
                  </a:lnTo>
                  <a:lnTo>
                    <a:pt x="5328" y="1352"/>
                  </a:lnTo>
                  <a:lnTo>
                    <a:pt x="4771" y="1392"/>
                  </a:lnTo>
                  <a:lnTo>
                    <a:pt x="4175" y="1432"/>
                  </a:lnTo>
                  <a:lnTo>
                    <a:pt x="3658" y="1392"/>
                  </a:lnTo>
                  <a:lnTo>
                    <a:pt x="3141" y="1313"/>
                  </a:lnTo>
                  <a:lnTo>
                    <a:pt x="2704" y="1233"/>
                  </a:lnTo>
                  <a:lnTo>
                    <a:pt x="2227" y="1114"/>
                  </a:lnTo>
                  <a:lnTo>
                    <a:pt x="1829" y="995"/>
                  </a:lnTo>
                  <a:lnTo>
                    <a:pt x="1471" y="836"/>
                  </a:lnTo>
                  <a:lnTo>
                    <a:pt x="835" y="557"/>
                  </a:lnTo>
                  <a:lnTo>
                    <a:pt x="398" y="279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19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239" y="875"/>
                  </a:lnTo>
                  <a:lnTo>
                    <a:pt x="358" y="1114"/>
                  </a:lnTo>
                  <a:lnTo>
                    <a:pt x="557" y="1313"/>
                  </a:lnTo>
                  <a:lnTo>
                    <a:pt x="756" y="1472"/>
                  </a:lnTo>
                  <a:lnTo>
                    <a:pt x="1193" y="1830"/>
                  </a:lnTo>
                  <a:lnTo>
                    <a:pt x="1710" y="2108"/>
                  </a:lnTo>
                  <a:lnTo>
                    <a:pt x="2267" y="2386"/>
                  </a:lnTo>
                  <a:lnTo>
                    <a:pt x="2823" y="2625"/>
                  </a:lnTo>
                  <a:lnTo>
                    <a:pt x="3817" y="2983"/>
                  </a:lnTo>
                  <a:lnTo>
                    <a:pt x="3817" y="2983"/>
                  </a:lnTo>
                  <a:lnTo>
                    <a:pt x="4930" y="3420"/>
                  </a:lnTo>
                  <a:lnTo>
                    <a:pt x="6083" y="3778"/>
                  </a:lnTo>
                  <a:lnTo>
                    <a:pt x="7276" y="4056"/>
                  </a:lnTo>
                  <a:lnTo>
                    <a:pt x="8429" y="4374"/>
                  </a:lnTo>
                  <a:lnTo>
                    <a:pt x="8429" y="4374"/>
                  </a:lnTo>
                  <a:lnTo>
                    <a:pt x="11530" y="5050"/>
                  </a:lnTo>
                  <a:lnTo>
                    <a:pt x="13121" y="5408"/>
                  </a:lnTo>
                  <a:lnTo>
                    <a:pt x="14711" y="5686"/>
                  </a:lnTo>
                  <a:lnTo>
                    <a:pt x="16341" y="5925"/>
                  </a:lnTo>
                  <a:lnTo>
                    <a:pt x="17932" y="6084"/>
                  </a:lnTo>
                  <a:lnTo>
                    <a:pt x="19562" y="6163"/>
                  </a:lnTo>
                  <a:lnTo>
                    <a:pt x="20357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788" y="6124"/>
                  </a:lnTo>
                  <a:lnTo>
                    <a:pt x="22425" y="6044"/>
                  </a:lnTo>
                  <a:lnTo>
                    <a:pt x="23061" y="5925"/>
                  </a:lnTo>
                  <a:lnTo>
                    <a:pt x="23697" y="5806"/>
                  </a:lnTo>
                  <a:lnTo>
                    <a:pt x="24333" y="5646"/>
                  </a:lnTo>
                  <a:lnTo>
                    <a:pt x="24929" y="5448"/>
                  </a:lnTo>
                  <a:lnTo>
                    <a:pt x="25565" y="5209"/>
                  </a:lnTo>
                  <a:lnTo>
                    <a:pt x="26162" y="4971"/>
                  </a:lnTo>
                  <a:lnTo>
                    <a:pt x="26758" y="4692"/>
                  </a:lnTo>
                  <a:lnTo>
                    <a:pt x="27315" y="4414"/>
                  </a:lnTo>
                  <a:lnTo>
                    <a:pt x="27872" y="4056"/>
                  </a:lnTo>
                  <a:lnTo>
                    <a:pt x="28428" y="3698"/>
                  </a:lnTo>
                  <a:lnTo>
                    <a:pt x="28945" y="3340"/>
                  </a:lnTo>
                  <a:lnTo>
                    <a:pt x="29462" y="2943"/>
                  </a:lnTo>
                  <a:lnTo>
                    <a:pt x="29979" y="2505"/>
                  </a:lnTo>
                  <a:lnTo>
                    <a:pt x="30416" y="20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35;p112">
              <a:extLst>
                <a:ext uri="{FF2B5EF4-FFF2-40B4-BE49-F238E27FC236}">
                  <a16:creationId xmlns:a16="http://schemas.microsoft.com/office/drawing/2014/main" id="{0E01AD10-92ED-B6AD-9DE3-8B24A32F78C0}"/>
                </a:ext>
              </a:extLst>
            </p:cNvPr>
            <p:cNvSpPr/>
            <p:nvPr/>
          </p:nvSpPr>
          <p:spPr>
            <a:xfrm>
              <a:off x="4153400" y="4216750"/>
              <a:ext cx="46750" cy="45750"/>
            </a:xfrm>
            <a:custGeom>
              <a:avLst/>
              <a:gdLst/>
              <a:ahLst/>
              <a:cxnLst/>
              <a:rect l="l" t="t" r="r" b="b"/>
              <a:pathLst>
                <a:path w="1870" h="1830" extrusionOk="0">
                  <a:moveTo>
                    <a:pt x="717" y="1"/>
                  </a:moveTo>
                  <a:lnTo>
                    <a:pt x="557" y="80"/>
                  </a:lnTo>
                  <a:lnTo>
                    <a:pt x="398" y="160"/>
                  </a:lnTo>
                  <a:lnTo>
                    <a:pt x="239" y="279"/>
                  </a:lnTo>
                  <a:lnTo>
                    <a:pt x="160" y="438"/>
                  </a:lnTo>
                  <a:lnTo>
                    <a:pt x="80" y="597"/>
                  </a:lnTo>
                  <a:lnTo>
                    <a:pt x="1" y="796"/>
                  </a:lnTo>
                  <a:lnTo>
                    <a:pt x="1" y="955"/>
                  </a:lnTo>
                  <a:lnTo>
                    <a:pt x="41" y="1154"/>
                  </a:lnTo>
                  <a:lnTo>
                    <a:pt x="80" y="1313"/>
                  </a:lnTo>
                  <a:lnTo>
                    <a:pt x="200" y="1472"/>
                  </a:lnTo>
                  <a:lnTo>
                    <a:pt x="319" y="1591"/>
                  </a:lnTo>
                  <a:lnTo>
                    <a:pt x="438" y="1710"/>
                  </a:lnTo>
                  <a:lnTo>
                    <a:pt x="597" y="1790"/>
                  </a:lnTo>
                  <a:lnTo>
                    <a:pt x="796" y="1830"/>
                  </a:lnTo>
                  <a:lnTo>
                    <a:pt x="1154" y="1830"/>
                  </a:lnTo>
                  <a:lnTo>
                    <a:pt x="1313" y="1750"/>
                  </a:lnTo>
                  <a:lnTo>
                    <a:pt x="1472" y="1670"/>
                  </a:lnTo>
                  <a:lnTo>
                    <a:pt x="1631" y="1551"/>
                  </a:lnTo>
                  <a:lnTo>
                    <a:pt x="1710" y="1392"/>
                  </a:lnTo>
                  <a:lnTo>
                    <a:pt x="1830" y="1233"/>
                  </a:lnTo>
                  <a:lnTo>
                    <a:pt x="1870" y="1074"/>
                  </a:lnTo>
                  <a:lnTo>
                    <a:pt x="1870" y="875"/>
                  </a:lnTo>
                  <a:lnTo>
                    <a:pt x="1830" y="677"/>
                  </a:lnTo>
                  <a:lnTo>
                    <a:pt x="1790" y="517"/>
                  </a:lnTo>
                  <a:lnTo>
                    <a:pt x="1710" y="358"/>
                  </a:lnTo>
                  <a:lnTo>
                    <a:pt x="1591" y="239"/>
                  </a:lnTo>
                  <a:lnTo>
                    <a:pt x="1432" y="120"/>
                  </a:lnTo>
                  <a:lnTo>
                    <a:pt x="1273" y="40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36;p112">
              <a:extLst>
                <a:ext uri="{FF2B5EF4-FFF2-40B4-BE49-F238E27FC236}">
                  <a16:creationId xmlns:a16="http://schemas.microsoft.com/office/drawing/2014/main" id="{63639FBB-06D2-2042-6A24-9B046BE8BD77}"/>
                </a:ext>
              </a:extLst>
            </p:cNvPr>
            <p:cNvSpPr/>
            <p:nvPr/>
          </p:nvSpPr>
          <p:spPr>
            <a:xfrm>
              <a:off x="4173300" y="42227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18" y="0"/>
                  </a:moveTo>
                  <a:lnTo>
                    <a:pt x="199" y="40"/>
                  </a:lnTo>
                  <a:lnTo>
                    <a:pt x="80" y="119"/>
                  </a:lnTo>
                  <a:lnTo>
                    <a:pt x="0" y="239"/>
                  </a:lnTo>
                  <a:lnTo>
                    <a:pt x="0" y="358"/>
                  </a:lnTo>
                  <a:lnTo>
                    <a:pt x="40" y="477"/>
                  </a:lnTo>
                  <a:lnTo>
                    <a:pt x="119" y="597"/>
                  </a:lnTo>
                  <a:lnTo>
                    <a:pt x="199" y="676"/>
                  </a:lnTo>
                  <a:lnTo>
                    <a:pt x="358" y="676"/>
                  </a:lnTo>
                  <a:lnTo>
                    <a:pt x="477" y="636"/>
                  </a:lnTo>
                  <a:lnTo>
                    <a:pt x="596" y="557"/>
                  </a:lnTo>
                  <a:lnTo>
                    <a:pt x="636" y="438"/>
                  </a:lnTo>
                  <a:lnTo>
                    <a:pt x="676" y="318"/>
                  </a:lnTo>
                  <a:lnTo>
                    <a:pt x="636" y="199"/>
                  </a:lnTo>
                  <a:lnTo>
                    <a:pt x="557" y="80"/>
                  </a:lnTo>
                  <a:lnTo>
                    <a:pt x="437" y="4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37;p112">
              <a:extLst>
                <a:ext uri="{FF2B5EF4-FFF2-40B4-BE49-F238E27FC236}">
                  <a16:creationId xmlns:a16="http://schemas.microsoft.com/office/drawing/2014/main" id="{408B4316-CB6F-75A4-A805-5D290F7F7027}"/>
                </a:ext>
              </a:extLst>
            </p:cNvPr>
            <p:cNvSpPr/>
            <p:nvPr/>
          </p:nvSpPr>
          <p:spPr>
            <a:xfrm>
              <a:off x="4268700" y="4235650"/>
              <a:ext cx="785275" cy="151100"/>
            </a:xfrm>
            <a:custGeom>
              <a:avLst/>
              <a:gdLst/>
              <a:ahLst/>
              <a:cxnLst/>
              <a:rect l="l" t="t" r="r" b="b"/>
              <a:pathLst>
                <a:path w="31411" h="6044" extrusionOk="0">
                  <a:moveTo>
                    <a:pt x="31331" y="0"/>
                  </a:moveTo>
                  <a:lnTo>
                    <a:pt x="31331" y="40"/>
                  </a:lnTo>
                  <a:lnTo>
                    <a:pt x="31411" y="199"/>
                  </a:lnTo>
                  <a:lnTo>
                    <a:pt x="31331" y="0"/>
                  </a:lnTo>
                  <a:close/>
                  <a:moveTo>
                    <a:pt x="1" y="6004"/>
                  </a:moveTo>
                  <a:lnTo>
                    <a:pt x="80" y="6043"/>
                  </a:lnTo>
                  <a:lnTo>
                    <a:pt x="160" y="6043"/>
                  </a:lnTo>
                  <a:lnTo>
                    <a:pt x="1" y="6004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38;p112">
              <a:extLst>
                <a:ext uri="{FF2B5EF4-FFF2-40B4-BE49-F238E27FC236}">
                  <a16:creationId xmlns:a16="http://schemas.microsoft.com/office/drawing/2014/main" id="{4E0969C0-6E04-C1DD-8C02-C2EACF497A90}"/>
                </a:ext>
              </a:extLst>
            </p:cNvPr>
            <p:cNvSpPr/>
            <p:nvPr/>
          </p:nvSpPr>
          <p:spPr>
            <a:xfrm>
              <a:off x="4407875" y="4415550"/>
              <a:ext cx="144150" cy="16925"/>
            </a:xfrm>
            <a:custGeom>
              <a:avLst/>
              <a:gdLst/>
              <a:ahLst/>
              <a:cxnLst/>
              <a:rect l="l" t="t" r="r" b="b"/>
              <a:pathLst>
                <a:path w="5766" h="67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32" y="279"/>
                  </a:lnTo>
                  <a:lnTo>
                    <a:pt x="2903" y="478"/>
                  </a:lnTo>
                  <a:lnTo>
                    <a:pt x="4334" y="597"/>
                  </a:lnTo>
                  <a:lnTo>
                    <a:pt x="5765" y="676"/>
                  </a:lnTo>
                  <a:lnTo>
                    <a:pt x="5765" y="676"/>
                  </a:lnTo>
                  <a:lnTo>
                    <a:pt x="4334" y="597"/>
                  </a:lnTo>
                  <a:lnTo>
                    <a:pt x="2903" y="478"/>
                  </a:lnTo>
                  <a:lnTo>
                    <a:pt x="1432" y="27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39;p112">
              <a:extLst>
                <a:ext uri="{FF2B5EF4-FFF2-40B4-BE49-F238E27FC236}">
                  <a16:creationId xmlns:a16="http://schemas.microsoft.com/office/drawing/2014/main" id="{0097873B-D789-1344-6633-1AC587095C84}"/>
                </a:ext>
              </a:extLst>
            </p:cNvPr>
            <p:cNvSpPr/>
            <p:nvPr/>
          </p:nvSpPr>
          <p:spPr>
            <a:xfrm>
              <a:off x="4268700" y="4385725"/>
              <a:ext cx="4000" cy="1025"/>
            </a:xfrm>
            <a:custGeom>
              <a:avLst/>
              <a:gdLst/>
              <a:ahLst/>
              <a:cxnLst/>
              <a:rect l="l" t="t" r="r" b="b"/>
              <a:pathLst>
                <a:path w="160" h="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60" y="40"/>
                  </a:lnTo>
                  <a:lnTo>
                    <a:pt x="160" y="40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40;p112">
              <a:extLst>
                <a:ext uri="{FF2B5EF4-FFF2-40B4-BE49-F238E27FC236}">
                  <a16:creationId xmlns:a16="http://schemas.microsoft.com/office/drawing/2014/main" id="{F1E4D1BF-4A92-408B-2B63-1EA61CE26B4B}"/>
                </a:ext>
              </a:extLst>
            </p:cNvPr>
            <p:cNvSpPr/>
            <p:nvPr/>
          </p:nvSpPr>
          <p:spPr>
            <a:xfrm>
              <a:off x="4104700" y="43300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41;p112">
              <a:extLst>
                <a:ext uri="{FF2B5EF4-FFF2-40B4-BE49-F238E27FC236}">
                  <a16:creationId xmlns:a16="http://schemas.microsoft.com/office/drawing/2014/main" id="{D8827106-ABED-E74B-4E07-C7E024428D72}"/>
                </a:ext>
              </a:extLst>
            </p:cNvPr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42;p112">
              <a:extLst>
                <a:ext uri="{FF2B5EF4-FFF2-40B4-BE49-F238E27FC236}">
                  <a16:creationId xmlns:a16="http://schemas.microsoft.com/office/drawing/2014/main" id="{9564FD34-D5CB-659E-14BE-C1AE31AAD8AD}"/>
                </a:ext>
              </a:extLst>
            </p:cNvPr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43;p112">
              <a:extLst>
                <a:ext uri="{FF2B5EF4-FFF2-40B4-BE49-F238E27FC236}">
                  <a16:creationId xmlns:a16="http://schemas.microsoft.com/office/drawing/2014/main" id="{EFE44046-FC53-6B8F-9EE8-3F804B580A8F}"/>
                </a:ext>
              </a:extLst>
            </p:cNvPr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44;p112">
              <a:extLst>
                <a:ext uri="{FF2B5EF4-FFF2-40B4-BE49-F238E27FC236}">
                  <a16:creationId xmlns:a16="http://schemas.microsoft.com/office/drawing/2014/main" id="{24B8C1A6-A17B-2CAF-D6F6-9737B6A965B1}"/>
                </a:ext>
              </a:extLst>
            </p:cNvPr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45;p112">
              <a:extLst>
                <a:ext uri="{FF2B5EF4-FFF2-40B4-BE49-F238E27FC236}">
                  <a16:creationId xmlns:a16="http://schemas.microsoft.com/office/drawing/2014/main" id="{DADECE80-F3DF-42C0-BD4E-AEF86960C448}"/>
                </a:ext>
              </a:extLst>
            </p:cNvPr>
            <p:cNvSpPr/>
            <p:nvPr/>
          </p:nvSpPr>
          <p:spPr>
            <a:xfrm>
              <a:off x="4103700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46;p112">
              <a:extLst>
                <a:ext uri="{FF2B5EF4-FFF2-40B4-BE49-F238E27FC236}">
                  <a16:creationId xmlns:a16="http://schemas.microsoft.com/office/drawing/2014/main" id="{6E94DA3C-77C9-36BC-09F2-49B5A72972DC}"/>
                </a:ext>
              </a:extLst>
            </p:cNvPr>
            <p:cNvSpPr/>
            <p:nvPr/>
          </p:nvSpPr>
          <p:spPr>
            <a:xfrm>
              <a:off x="4103700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47;p112">
              <a:extLst>
                <a:ext uri="{FF2B5EF4-FFF2-40B4-BE49-F238E27FC236}">
                  <a16:creationId xmlns:a16="http://schemas.microsoft.com/office/drawing/2014/main" id="{A8A90F1B-419A-E5F6-DD83-FE9C437FDDED}"/>
                </a:ext>
              </a:extLst>
            </p:cNvPr>
            <p:cNvSpPr/>
            <p:nvPr/>
          </p:nvSpPr>
          <p:spPr>
            <a:xfrm>
              <a:off x="4103700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8;p112">
              <a:extLst>
                <a:ext uri="{FF2B5EF4-FFF2-40B4-BE49-F238E27FC236}">
                  <a16:creationId xmlns:a16="http://schemas.microsoft.com/office/drawing/2014/main" id="{CD39C37A-F4BD-CA3E-1E17-7A0423E06EC1}"/>
                </a:ext>
              </a:extLst>
            </p:cNvPr>
            <p:cNvSpPr/>
            <p:nvPr/>
          </p:nvSpPr>
          <p:spPr>
            <a:xfrm>
              <a:off x="4103700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49;p112">
              <a:extLst>
                <a:ext uri="{FF2B5EF4-FFF2-40B4-BE49-F238E27FC236}">
                  <a16:creationId xmlns:a16="http://schemas.microsoft.com/office/drawing/2014/main" id="{D603D781-F033-625B-626E-6E62E1FA92E5}"/>
                </a:ext>
              </a:extLst>
            </p:cNvPr>
            <p:cNvSpPr/>
            <p:nvPr/>
          </p:nvSpPr>
          <p:spPr>
            <a:xfrm>
              <a:off x="4102725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50;p112">
              <a:extLst>
                <a:ext uri="{FF2B5EF4-FFF2-40B4-BE49-F238E27FC236}">
                  <a16:creationId xmlns:a16="http://schemas.microsoft.com/office/drawing/2014/main" id="{DD5E73BE-5DA7-8884-3890-8C91A5A2C6A7}"/>
                </a:ext>
              </a:extLst>
            </p:cNvPr>
            <p:cNvSpPr/>
            <p:nvPr/>
          </p:nvSpPr>
          <p:spPr>
            <a:xfrm>
              <a:off x="4102725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51;p112">
              <a:extLst>
                <a:ext uri="{FF2B5EF4-FFF2-40B4-BE49-F238E27FC236}">
                  <a16:creationId xmlns:a16="http://schemas.microsoft.com/office/drawing/2014/main" id="{08D513DA-EEE6-6DF3-FFCB-42A382B58F56}"/>
                </a:ext>
              </a:extLst>
            </p:cNvPr>
            <p:cNvSpPr/>
            <p:nvPr/>
          </p:nvSpPr>
          <p:spPr>
            <a:xfrm>
              <a:off x="4102725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52;p112">
              <a:extLst>
                <a:ext uri="{FF2B5EF4-FFF2-40B4-BE49-F238E27FC236}">
                  <a16:creationId xmlns:a16="http://schemas.microsoft.com/office/drawing/2014/main" id="{804B47A2-D116-9308-4F66-004EBA37F650}"/>
                </a:ext>
              </a:extLst>
            </p:cNvPr>
            <p:cNvSpPr/>
            <p:nvPr/>
          </p:nvSpPr>
          <p:spPr>
            <a:xfrm>
              <a:off x="4101725" y="4328075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53;p112">
              <a:extLst>
                <a:ext uri="{FF2B5EF4-FFF2-40B4-BE49-F238E27FC236}">
                  <a16:creationId xmlns:a16="http://schemas.microsoft.com/office/drawing/2014/main" id="{30D0D4A7-E5F5-266C-127F-117CF58692D6}"/>
                </a:ext>
              </a:extLst>
            </p:cNvPr>
            <p:cNvSpPr/>
            <p:nvPr/>
          </p:nvSpPr>
          <p:spPr>
            <a:xfrm>
              <a:off x="4101725" y="432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54;p112">
              <a:extLst>
                <a:ext uri="{FF2B5EF4-FFF2-40B4-BE49-F238E27FC236}">
                  <a16:creationId xmlns:a16="http://schemas.microsoft.com/office/drawing/2014/main" id="{4850EF51-AD8D-7B1D-2FD5-ED1A5C7A9AF9}"/>
                </a:ext>
              </a:extLst>
            </p:cNvPr>
            <p:cNvSpPr/>
            <p:nvPr/>
          </p:nvSpPr>
          <p:spPr>
            <a:xfrm>
              <a:off x="4101725" y="432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55;p112">
              <a:extLst>
                <a:ext uri="{FF2B5EF4-FFF2-40B4-BE49-F238E27FC236}">
                  <a16:creationId xmlns:a16="http://schemas.microsoft.com/office/drawing/2014/main" id="{A8B98E7B-3A36-B043-15AD-4A6DA5385E85}"/>
                </a:ext>
              </a:extLst>
            </p:cNvPr>
            <p:cNvSpPr/>
            <p:nvPr/>
          </p:nvSpPr>
          <p:spPr>
            <a:xfrm>
              <a:off x="4101725" y="432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56;p112">
              <a:extLst>
                <a:ext uri="{FF2B5EF4-FFF2-40B4-BE49-F238E27FC236}">
                  <a16:creationId xmlns:a16="http://schemas.microsoft.com/office/drawing/2014/main" id="{FBFD281F-EEA8-F5C6-436A-BB3DE33FB9E3}"/>
                </a:ext>
              </a:extLst>
            </p:cNvPr>
            <p:cNvSpPr/>
            <p:nvPr/>
          </p:nvSpPr>
          <p:spPr>
            <a:xfrm>
              <a:off x="4068925" y="4297275"/>
              <a:ext cx="32825" cy="30825"/>
            </a:xfrm>
            <a:custGeom>
              <a:avLst/>
              <a:gdLst/>
              <a:ahLst/>
              <a:cxnLst/>
              <a:rect l="l" t="t" r="r" b="b"/>
              <a:pathLst>
                <a:path w="1313" h="123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39" y="358"/>
                  </a:lnTo>
                  <a:lnTo>
                    <a:pt x="557" y="676"/>
                  </a:lnTo>
                  <a:lnTo>
                    <a:pt x="915" y="954"/>
                  </a:lnTo>
                  <a:lnTo>
                    <a:pt x="1312" y="1233"/>
                  </a:lnTo>
                  <a:lnTo>
                    <a:pt x="1312" y="1233"/>
                  </a:lnTo>
                  <a:lnTo>
                    <a:pt x="915" y="954"/>
                  </a:lnTo>
                  <a:lnTo>
                    <a:pt x="557" y="676"/>
                  </a:lnTo>
                  <a:lnTo>
                    <a:pt x="239" y="3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57;p112">
              <a:extLst>
                <a:ext uri="{FF2B5EF4-FFF2-40B4-BE49-F238E27FC236}">
                  <a16:creationId xmlns:a16="http://schemas.microsoft.com/office/drawing/2014/main" id="{B894DF9E-0200-F27C-B323-8EAD49622995}"/>
                </a:ext>
              </a:extLst>
            </p:cNvPr>
            <p:cNvSpPr/>
            <p:nvPr/>
          </p:nvSpPr>
          <p:spPr>
            <a:xfrm>
              <a:off x="4068925" y="429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3758;p112">
              <a:extLst>
                <a:ext uri="{FF2B5EF4-FFF2-40B4-BE49-F238E27FC236}">
                  <a16:creationId xmlns:a16="http://schemas.microsoft.com/office/drawing/2014/main" id="{0F7A987F-7E63-5557-5891-F141E7E23E15}"/>
                </a:ext>
              </a:extLst>
            </p:cNvPr>
            <p:cNvSpPr/>
            <p:nvPr/>
          </p:nvSpPr>
          <p:spPr>
            <a:xfrm>
              <a:off x="4068925" y="4296275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3759;p112">
              <a:extLst>
                <a:ext uri="{FF2B5EF4-FFF2-40B4-BE49-F238E27FC236}">
                  <a16:creationId xmlns:a16="http://schemas.microsoft.com/office/drawing/2014/main" id="{833017E1-2CF4-A414-AEC0-D9AE0B60EAFF}"/>
                </a:ext>
              </a:extLst>
            </p:cNvPr>
            <p:cNvSpPr/>
            <p:nvPr/>
          </p:nvSpPr>
          <p:spPr>
            <a:xfrm>
              <a:off x="4068925" y="4296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3760;p112">
              <a:extLst>
                <a:ext uri="{FF2B5EF4-FFF2-40B4-BE49-F238E27FC236}">
                  <a16:creationId xmlns:a16="http://schemas.microsoft.com/office/drawing/2014/main" id="{46C47F13-A1AC-C237-0361-8B7ACA948527}"/>
                </a:ext>
              </a:extLst>
            </p:cNvPr>
            <p:cNvSpPr/>
            <p:nvPr/>
          </p:nvSpPr>
          <p:spPr>
            <a:xfrm>
              <a:off x="4067925" y="42962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3761;p112">
              <a:extLst>
                <a:ext uri="{FF2B5EF4-FFF2-40B4-BE49-F238E27FC236}">
                  <a16:creationId xmlns:a16="http://schemas.microsoft.com/office/drawing/2014/main" id="{2AD279A0-B140-2094-6C47-5EC75C2929BD}"/>
                </a:ext>
              </a:extLst>
            </p:cNvPr>
            <p:cNvSpPr/>
            <p:nvPr/>
          </p:nvSpPr>
          <p:spPr>
            <a:xfrm>
              <a:off x="4067925" y="4296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3762;p112">
              <a:extLst>
                <a:ext uri="{FF2B5EF4-FFF2-40B4-BE49-F238E27FC236}">
                  <a16:creationId xmlns:a16="http://schemas.microsoft.com/office/drawing/2014/main" id="{9BBE5EA1-CB07-70CF-10B3-0182C6A600F9}"/>
                </a:ext>
              </a:extLst>
            </p:cNvPr>
            <p:cNvSpPr/>
            <p:nvPr/>
          </p:nvSpPr>
          <p:spPr>
            <a:xfrm>
              <a:off x="4067925" y="4295275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3763;p112">
              <a:extLst>
                <a:ext uri="{FF2B5EF4-FFF2-40B4-BE49-F238E27FC236}">
                  <a16:creationId xmlns:a16="http://schemas.microsoft.com/office/drawing/2014/main" id="{10E58FCF-E876-92CD-9349-7F497F73B21E}"/>
                </a:ext>
              </a:extLst>
            </p:cNvPr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3764;p112">
              <a:extLst>
                <a:ext uri="{FF2B5EF4-FFF2-40B4-BE49-F238E27FC236}">
                  <a16:creationId xmlns:a16="http://schemas.microsoft.com/office/drawing/2014/main" id="{65383BAD-8337-586D-E3B1-B830467B1583}"/>
                </a:ext>
              </a:extLst>
            </p:cNvPr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3765;p112">
              <a:extLst>
                <a:ext uri="{FF2B5EF4-FFF2-40B4-BE49-F238E27FC236}">
                  <a16:creationId xmlns:a16="http://schemas.microsoft.com/office/drawing/2014/main" id="{2CF295A3-AC39-9A7C-AA7F-BE8C128B3C6A}"/>
                </a:ext>
              </a:extLst>
            </p:cNvPr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3766;p112">
              <a:extLst>
                <a:ext uri="{FF2B5EF4-FFF2-40B4-BE49-F238E27FC236}">
                  <a16:creationId xmlns:a16="http://schemas.microsoft.com/office/drawing/2014/main" id="{3E6A1A21-F731-31AD-DC94-96B4CEAE0F25}"/>
                </a:ext>
              </a:extLst>
            </p:cNvPr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3767;p112">
              <a:extLst>
                <a:ext uri="{FF2B5EF4-FFF2-40B4-BE49-F238E27FC236}">
                  <a16:creationId xmlns:a16="http://schemas.microsoft.com/office/drawing/2014/main" id="{82966D3B-C1D0-2303-72E6-41912B7566ED}"/>
                </a:ext>
              </a:extLst>
            </p:cNvPr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3768;p112">
              <a:extLst>
                <a:ext uri="{FF2B5EF4-FFF2-40B4-BE49-F238E27FC236}">
                  <a16:creationId xmlns:a16="http://schemas.microsoft.com/office/drawing/2014/main" id="{F23D8255-AFBB-A9A7-719A-6F0C2453C7CE}"/>
                </a:ext>
              </a:extLst>
            </p:cNvPr>
            <p:cNvSpPr/>
            <p:nvPr/>
          </p:nvSpPr>
          <p:spPr>
            <a:xfrm>
              <a:off x="4067925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3769;p112">
              <a:extLst>
                <a:ext uri="{FF2B5EF4-FFF2-40B4-BE49-F238E27FC236}">
                  <a16:creationId xmlns:a16="http://schemas.microsoft.com/office/drawing/2014/main" id="{DEE06722-A811-DA2E-3FC1-BCD4DD34D7A2}"/>
                </a:ext>
              </a:extLst>
            </p:cNvPr>
            <p:cNvSpPr/>
            <p:nvPr/>
          </p:nvSpPr>
          <p:spPr>
            <a:xfrm>
              <a:off x="4978425" y="4294275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3770;p112">
              <a:extLst>
                <a:ext uri="{FF2B5EF4-FFF2-40B4-BE49-F238E27FC236}">
                  <a16:creationId xmlns:a16="http://schemas.microsoft.com/office/drawing/2014/main" id="{7BB86FBE-3304-23CC-0B0E-02507823712B}"/>
                </a:ext>
              </a:extLst>
            </p:cNvPr>
            <p:cNvSpPr/>
            <p:nvPr/>
          </p:nvSpPr>
          <p:spPr>
            <a:xfrm>
              <a:off x="4979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3771;p112">
              <a:extLst>
                <a:ext uri="{FF2B5EF4-FFF2-40B4-BE49-F238E27FC236}">
                  <a16:creationId xmlns:a16="http://schemas.microsoft.com/office/drawing/2014/main" id="{9699B683-BB97-631F-5062-FFB8AD22BB09}"/>
                </a:ext>
              </a:extLst>
            </p:cNvPr>
            <p:cNvSpPr/>
            <p:nvPr/>
          </p:nvSpPr>
          <p:spPr>
            <a:xfrm>
              <a:off x="4979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3772;p112">
              <a:extLst>
                <a:ext uri="{FF2B5EF4-FFF2-40B4-BE49-F238E27FC236}">
                  <a16:creationId xmlns:a16="http://schemas.microsoft.com/office/drawing/2014/main" id="{3729C353-935E-BF0B-195B-C68A44E4498E}"/>
                </a:ext>
              </a:extLst>
            </p:cNvPr>
            <p:cNvSpPr/>
            <p:nvPr/>
          </p:nvSpPr>
          <p:spPr>
            <a:xfrm>
              <a:off x="4979400" y="42942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1" y="1"/>
                  </a:moveTo>
                  <a:lnTo>
                    <a:pt x="4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3773;p112">
              <a:extLst>
                <a:ext uri="{FF2B5EF4-FFF2-40B4-BE49-F238E27FC236}">
                  <a16:creationId xmlns:a16="http://schemas.microsoft.com/office/drawing/2014/main" id="{492104A3-4B29-1991-14B6-A4A6FC00999E}"/>
                </a:ext>
              </a:extLst>
            </p:cNvPr>
            <p:cNvSpPr/>
            <p:nvPr/>
          </p:nvSpPr>
          <p:spPr>
            <a:xfrm>
              <a:off x="4980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3774;p112">
              <a:extLst>
                <a:ext uri="{FF2B5EF4-FFF2-40B4-BE49-F238E27FC236}">
                  <a16:creationId xmlns:a16="http://schemas.microsoft.com/office/drawing/2014/main" id="{D5065BBC-1679-567E-4F35-FE3263802719}"/>
                </a:ext>
              </a:extLst>
            </p:cNvPr>
            <p:cNvSpPr/>
            <p:nvPr/>
          </p:nvSpPr>
          <p:spPr>
            <a:xfrm>
              <a:off x="4980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3775;p112">
              <a:extLst>
                <a:ext uri="{FF2B5EF4-FFF2-40B4-BE49-F238E27FC236}">
                  <a16:creationId xmlns:a16="http://schemas.microsoft.com/office/drawing/2014/main" id="{51EA2AF0-FF18-EE9A-7B84-BA92CD9E85C6}"/>
                </a:ext>
              </a:extLst>
            </p:cNvPr>
            <p:cNvSpPr/>
            <p:nvPr/>
          </p:nvSpPr>
          <p:spPr>
            <a:xfrm>
              <a:off x="4980400" y="42942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3776;p112">
              <a:extLst>
                <a:ext uri="{FF2B5EF4-FFF2-40B4-BE49-F238E27FC236}">
                  <a16:creationId xmlns:a16="http://schemas.microsoft.com/office/drawing/2014/main" id="{45EA3A0D-B951-FC05-9CC3-1B4C9BF7BD2B}"/>
                </a:ext>
              </a:extLst>
            </p:cNvPr>
            <p:cNvSpPr/>
            <p:nvPr/>
          </p:nvSpPr>
          <p:spPr>
            <a:xfrm>
              <a:off x="4981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3777;p112">
              <a:extLst>
                <a:ext uri="{FF2B5EF4-FFF2-40B4-BE49-F238E27FC236}">
                  <a16:creationId xmlns:a16="http://schemas.microsoft.com/office/drawing/2014/main" id="{8C3C517E-1791-FC0A-7953-2C9C05873699}"/>
                </a:ext>
              </a:extLst>
            </p:cNvPr>
            <p:cNvSpPr/>
            <p:nvPr/>
          </p:nvSpPr>
          <p:spPr>
            <a:xfrm>
              <a:off x="4981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3778;p112">
              <a:extLst>
                <a:ext uri="{FF2B5EF4-FFF2-40B4-BE49-F238E27FC236}">
                  <a16:creationId xmlns:a16="http://schemas.microsoft.com/office/drawing/2014/main" id="{2A77475A-6059-BD2D-D68C-A19F78959436}"/>
                </a:ext>
              </a:extLst>
            </p:cNvPr>
            <p:cNvSpPr/>
            <p:nvPr/>
          </p:nvSpPr>
          <p:spPr>
            <a:xfrm>
              <a:off x="4982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3779;p112">
              <a:extLst>
                <a:ext uri="{FF2B5EF4-FFF2-40B4-BE49-F238E27FC236}">
                  <a16:creationId xmlns:a16="http://schemas.microsoft.com/office/drawing/2014/main" id="{B2404002-9993-4A8B-E49A-48E77A17BF11}"/>
                </a:ext>
              </a:extLst>
            </p:cNvPr>
            <p:cNvSpPr/>
            <p:nvPr/>
          </p:nvSpPr>
          <p:spPr>
            <a:xfrm>
              <a:off x="4982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3780;p112">
              <a:extLst>
                <a:ext uri="{FF2B5EF4-FFF2-40B4-BE49-F238E27FC236}">
                  <a16:creationId xmlns:a16="http://schemas.microsoft.com/office/drawing/2014/main" id="{6631D0ED-97E8-1978-0428-B0DD48AA6DDB}"/>
                </a:ext>
              </a:extLst>
            </p:cNvPr>
            <p:cNvSpPr/>
            <p:nvPr/>
          </p:nvSpPr>
          <p:spPr>
            <a:xfrm>
              <a:off x="4066925" y="429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3781;p112">
              <a:extLst>
                <a:ext uri="{FF2B5EF4-FFF2-40B4-BE49-F238E27FC236}">
                  <a16:creationId xmlns:a16="http://schemas.microsoft.com/office/drawing/2014/main" id="{78472F76-8C80-412F-EE76-A1F47EE5CCB2}"/>
                </a:ext>
              </a:extLst>
            </p:cNvPr>
            <p:cNvSpPr/>
            <p:nvPr/>
          </p:nvSpPr>
          <p:spPr>
            <a:xfrm>
              <a:off x="4066925" y="429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3782;p112">
              <a:extLst>
                <a:ext uri="{FF2B5EF4-FFF2-40B4-BE49-F238E27FC236}">
                  <a16:creationId xmlns:a16="http://schemas.microsoft.com/office/drawing/2014/main" id="{11FFC0AE-B0A4-3B3D-EFE4-07043D027655}"/>
                </a:ext>
              </a:extLst>
            </p:cNvPr>
            <p:cNvSpPr/>
            <p:nvPr/>
          </p:nvSpPr>
          <p:spPr>
            <a:xfrm>
              <a:off x="4066925" y="429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3783;p112">
              <a:extLst>
                <a:ext uri="{FF2B5EF4-FFF2-40B4-BE49-F238E27FC236}">
                  <a16:creationId xmlns:a16="http://schemas.microsoft.com/office/drawing/2014/main" id="{9657D939-FEA8-A12A-8BC5-2E298ACAE455}"/>
                </a:ext>
              </a:extLst>
            </p:cNvPr>
            <p:cNvSpPr/>
            <p:nvPr/>
          </p:nvSpPr>
          <p:spPr>
            <a:xfrm>
              <a:off x="4860125" y="4281350"/>
              <a:ext cx="118325" cy="15950"/>
            </a:xfrm>
            <a:custGeom>
              <a:avLst/>
              <a:gdLst/>
              <a:ahLst/>
              <a:cxnLst/>
              <a:rect l="l" t="t" r="r" b="b"/>
              <a:pathLst>
                <a:path w="4733" h="6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98" y="160"/>
                  </a:lnTo>
                  <a:lnTo>
                    <a:pt x="836" y="279"/>
                  </a:lnTo>
                  <a:lnTo>
                    <a:pt x="1671" y="478"/>
                  </a:lnTo>
                  <a:lnTo>
                    <a:pt x="2506" y="597"/>
                  </a:lnTo>
                  <a:lnTo>
                    <a:pt x="3340" y="637"/>
                  </a:lnTo>
                  <a:lnTo>
                    <a:pt x="3340" y="637"/>
                  </a:lnTo>
                  <a:lnTo>
                    <a:pt x="4056" y="597"/>
                  </a:lnTo>
                  <a:lnTo>
                    <a:pt x="4732" y="518"/>
                  </a:lnTo>
                  <a:lnTo>
                    <a:pt x="4732" y="518"/>
                  </a:lnTo>
                  <a:lnTo>
                    <a:pt x="4056" y="597"/>
                  </a:lnTo>
                  <a:lnTo>
                    <a:pt x="3340" y="637"/>
                  </a:lnTo>
                  <a:lnTo>
                    <a:pt x="3340" y="637"/>
                  </a:lnTo>
                  <a:lnTo>
                    <a:pt x="2506" y="597"/>
                  </a:lnTo>
                  <a:lnTo>
                    <a:pt x="1671" y="478"/>
                  </a:lnTo>
                  <a:lnTo>
                    <a:pt x="836" y="279"/>
                  </a:lnTo>
                  <a:lnTo>
                    <a:pt x="398" y="1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3784;p112">
              <a:extLst>
                <a:ext uri="{FF2B5EF4-FFF2-40B4-BE49-F238E27FC236}">
                  <a16:creationId xmlns:a16="http://schemas.microsoft.com/office/drawing/2014/main" id="{6151AC40-A07A-CC0D-1F2C-05A791678015}"/>
                </a:ext>
              </a:extLst>
            </p:cNvPr>
            <p:cNvSpPr/>
            <p:nvPr/>
          </p:nvSpPr>
          <p:spPr>
            <a:xfrm>
              <a:off x="5053950" y="4254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3785;p112">
              <a:extLst>
                <a:ext uri="{FF2B5EF4-FFF2-40B4-BE49-F238E27FC236}">
                  <a16:creationId xmlns:a16="http://schemas.microsoft.com/office/drawing/2014/main" id="{86ED5977-893C-152B-AC18-7ECABC260111}"/>
                </a:ext>
              </a:extLst>
            </p:cNvPr>
            <p:cNvSpPr/>
            <p:nvPr/>
          </p:nvSpPr>
          <p:spPr>
            <a:xfrm>
              <a:off x="5053950" y="425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3786;p112">
              <a:extLst>
                <a:ext uri="{FF2B5EF4-FFF2-40B4-BE49-F238E27FC236}">
                  <a16:creationId xmlns:a16="http://schemas.microsoft.com/office/drawing/2014/main" id="{B32CEBBB-8011-E0C1-6E89-51A011838C6A}"/>
                </a:ext>
              </a:extLst>
            </p:cNvPr>
            <p:cNvSpPr/>
            <p:nvPr/>
          </p:nvSpPr>
          <p:spPr>
            <a:xfrm>
              <a:off x="5053950" y="425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3787;p112">
              <a:extLst>
                <a:ext uri="{FF2B5EF4-FFF2-40B4-BE49-F238E27FC236}">
                  <a16:creationId xmlns:a16="http://schemas.microsoft.com/office/drawing/2014/main" id="{8884131A-94EB-CF82-AE44-0F531DA40FAF}"/>
                </a:ext>
              </a:extLst>
            </p:cNvPr>
            <p:cNvSpPr/>
            <p:nvPr/>
          </p:nvSpPr>
          <p:spPr>
            <a:xfrm>
              <a:off x="5053950" y="425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3788;p112">
              <a:extLst>
                <a:ext uri="{FF2B5EF4-FFF2-40B4-BE49-F238E27FC236}">
                  <a16:creationId xmlns:a16="http://schemas.microsoft.com/office/drawing/2014/main" id="{3061C8AC-AD82-82AB-09B5-9EDA7253908E}"/>
                </a:ext>
              </a:extLst>
            </p:cNvPr>
            <p:cNvSpPr/>
            <p:nvPr/>
          </p:nvSpPr>
          <p:spPr>
            <a:xfrm>
              <a:off x="5053950" y="425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3789;p112">
              <a:extLst>
                <a:ext uri="{FF2B5EF4-FFF2-40B4-BE49-F238E27FC236}">
                  <a16:creationId xmlns:a16="http://schemas.microsoft.com/office/drawing/2014/main" id="{80B3D30C-5F49-69E6-CFF2-BC30241ACF24}"/>
                </a:ext>
              </a:extLst>
            </p:cNvPr>
            <p:cNvSpPr/>
            <p:nvPr/>
          </p:nvSpPr>
          <p:spPr>
            <a:xfrm>
              <a:off x="5053950" y="425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3790;p112">
              <a:extLst>
                <a:ext uri="{FF2B5EF4-FFF2-40B4-BE49-F238E27FC236}">
                  <a16:creationId xmlns:a16="http://schemas.microsoft.com/office/drawing/2014/main" id="{34139D91-1193-5C22-EAA2-B5ECB3B4AAD7}"/>
                </a:ext>
              </a:extLst>
            </p:cNvPr>
            <p:cNvSpPr/>
            <p:nvPr/>
          </p:nvSpPr>
          <p:spPr>
            <a:xfrm>
              <a:off x="5053950" y="425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3791;p112">
              <a:extLst>
                <a:ext uri="{FF2B5EF4-FFF2-40B4-BE49-F238E27FC236}">
                  <a16:creationId xmlns:a16="http://schemas.microsoft.com/office/drawing/2014/main" id="{025E09A7-30CA-7726-BB1B-DBBB2B511ACD}"/>
                </a:ext>
              </a:extLst>
            </p:cNvPr>
            <p:cNvSpPr/>
            <p:nvPr/>
          </p:nvSpPr>
          <p:spPr>
            <a:xfrm>
              <a:off x="5053950" y="425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3792;p112">
              <a:extLst>
                <a:ext uri="{FF2B5EF4-FFF2-40B4-BE49-F238E27FC236}">
                  <a16:creationId xmlns:a16="http://schemas.microsoft.com/office/drawing/2014/main" id="{0E3761AE-3B7A-D8ED-440B-9231854230D4}"/>
                </a:ext>
              </a:extLst>
            </p:cNvPr>
            <p:cNvSpPr/>
            <p:nvPr/>
          </p:nvSpPr>
          <p:spPr>
            <a:xfrm>
              <a:off x="5053950" y="425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3793;p112">
              <a:extLst>
                <a:ext uri="{FF2B5EF4-FFF2-40B4-BE49-F238E27FC236}">
                  <a16:creationId xmlns:a16="http://schemas.microsoft.com/office/drawing/2014/main" id="{EE7CD461-0FAD-EE97-B2B9-96F340C24259}"/>
                </a:ext>
              </a:extLst>
            </p:cNvPr>
            <p:cNvSpPr/>
            <p:nvPr/>
          </p:nvSpPr>
          <p:spPr>
            <a:xfrm>
              <a:off x="5053950" y="42525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1" y="1"/>
                  </a:moveTo>
                  <a:lnTo>
                    <a:pt x="4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3794;p112">
              <a:extLst>
                <a:ext uri="{FF2B5EF4-FFF2-40B4-BE49-F238E27FC236}">
                  <a16:creationId xmlns:a16="http://schemas.microsoft.com/office/drawing/2014/main" id="{ABA4257A-42BE-DF90-47A2-918EFE2B0151}"/>
                </a:ext>
              </a:extLst>
            </p:cNvPr>
            <p:cNvSpPr/>
            <p:nvPr/>
          </p:nvSpPr>
          <p:spPr>
            <a:xfrm>
              <a:off x="5054950" y="425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3795;p112">
              <a:extLst>
                <a:ext uri="{FF2B5EF4-FFF2-40B4-BE49-F238E27FC236}">
                  <a16:creationId xmlns:a16="http://schemas.microsoft.com/office/drawing/2014/main" id="{909C05DE-067B-5547-199D-35E9470A88F3}"/>
                </a:ext>
              </a:extLst>
            </p:cNvPr>
            <p:cNvSpPr/>
            <p:nvPr/>
          </p:nvSpPr>
          <p:spPr>
            <a:xfrm>
              <a:off x="5051975" y="4235650"/>
              <a:ext cx="3000" cy="16900"/>
            </a:xfrm>
            <a:custGeom>
              <a:avLst/>
              <a:gdLst/>
              <a:ahLst/>
              <a:cxnLst/>
              <a:rect l="l" t="t" r="r" b="b"/>
              <a:pathLst>
                <a:path w="120" h="67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80" y="199"/>
                  </a:lnTo>
                  <a:lnTo>
                    <a:pt x="120" y="358"/>
                  </a:lnTo>
                  <a:lnTo>
                    <a:pt x="120" y="517"/>
                  </a:lnTo>
                  <a:lnTo>
                    <a:pt x="120" y="676"/>
                  </a:lnTo>
                  <a:lnTo>
                    <a:pt x="120" y="676"/>
                  </a:lnTo>
                  <a:lnTo>
                    <a:pt x="120" y="517"/>
                  </a:lnTo>
                  <a:lnTo>
                    <a:pt x="120" y="358"/>
                  </a:lnTo>
                  <a:lnTo>
                    <a:pt x="80" y="19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3796;p112">
              <a:extLst>
                <a:ext uri="{FF2B5EF4-FFF2-40B4-BE49-F238E27FC236}">
                  <a16:creationId xmlns:a16="http://schemas.microsoft.com/office/drawing/2014/main" id="{419D3C48-EEA0-9F40-B58F-136F405319E7}"/>
                </a:ext>
              </a:extLst>
            </p:cNvPr>
            <p:cNvSpPr/>
            <p:nvPr/>
          </p:nvSpPr>
          <p:spPr>
            <a:xfrm>
              <a:off x="4064950" y="4235650"/>
              <a:ext cx="990025" cy="196825"/>
            </a:xfrm>
            <a:custGeom>
              <a:avLst/>
              <a:gdLst/>
              <a:ahLst/>
              <a:cxnLst/>
              <a:rect l="l" t="t" r="r" b="b"/>
              <a:pathLst>
                <a:path w="39601" h="7873" extrusionOk="0">
                  <a:moveTo>
                    <a:pt x="80" y="1113"/>
                  </a:moveTo>
                  <a:lnTo>
                    <a:pt x="40" y="1431"/>
                  </a:lnTo>
                  <a:lnTo>
                    <a:pt x="0" y="1710"/>
                  </a:lnTo>
                  <a:lnTo>
                    <a:pt x="438" y="2028"/>
                  </a:lnTo>
                  <a:lnTo>
                    <a:pt x="915" y="2306"/>
                  </a:lnTo>
                  <a:lnTo>
                    <a:pt x="1551" y="2584"/>
                  </a:lnTo>
                  <a:lnTo>
                    <a:pt x="1114" y="2266"/>
                  </a:lnTo>
                  <a:lnTo>
                    <a:pt x="716" y="1948"/>
                  </a:lnTo>
                  <a:lnTo>
                    <a:pt x="358" y="1551"/>
                  </a:lnTo>
                  <a:lnTo>
                    <a:pt x="80" y="1113"/>
                  </a:lnTo>
                  <a:close/>
                  <a:moveTo>
                    <a:pt x="39481" y="0"/>
                  </a:moveTo>
                  <a:lnTo>
                    <a:pt x="39282" y="199"/>
                  </a:lnTo>
                  <a:lnTo>
                    <a:pt x="39004" y="437"/>
                  </a:lnTo>
                  <a:lnTo>
                    <a:pt x="38646" y="636"/>
                  </a:lnTo>
                  <a:lnTo>
                    <a:pt x="38249" y="835"/>
                  </a:lnTo>
                  <a:lnTo>
                    <a:pt x="37732" y="1034"/>
                  </a:lnTo>
                  <a:lnTo>
                    <a:pt x="37135" y="1193"/>
                  </a:lnTo>
                  <a:lnTo>
                    <a:pt x="36420" y="1272"/>
                  </a:lnTo>
                  <a:lnTo>
                    <a:pt x="35625" y="1312"/>
                  </a:lnTo>
                  <a:lnTo>
                    <a:pt x="34869" y="1272"/>
                  </a:lnTo>
                  <a:lnTo>
                    <a:pt x="34034" y="1193"/>
                  </a:lnTo>
                  <a:lnTo>
                    <a:pt x="33120" y="1034"/>
                  </a:lnTo>
                  <a:lnTo>
                    <a:pt x="32086" y="795"/>
                  </a:lnTo>
                  <a:lnTo>
                    <a:pt x="31808" y="755"/>
                  </a:lnTo>
                  <a:lnTo>
                    <a:pt x="31529" y="795"/>
                  </a:lnTo>
                  <a:lnTo>
                    <a:pt x="31291" y="875"/>
                  </a:lnTo>
                  <a:lnTo>
                    <a:pt x="31092" y="1034"/>
                  </a:lnTo>
                  <a:lnTo>
                    <a:pt x="30893" y="1233"/>
                  </a:lnTo>
                  <a:lnTo>
                    <a:pt x="30575" y="1630"/>
                  </a:lnTo>
                  <a:lnTo>
                    <a:pt x="30217" y="2107"/>
                  </a:lnTo>
                  <a:lnTo>
                    <a:pt x="29780" y="2624"/>
                  </a:lnTo>
                  <a:lnTo>
                    <a:pt x="29263" y="3141"/>
                  </a:lnTo>
                  <a:lnTo>
                    <a:pt x="29740" y="3221"/>
                  </a:lnTo>
                  <a:lnTo>
                    <a:pt x="30058" y="3340"/>
                  </a:lnTo>
                  <a:lnTo>
                    <a:pt x="30178" y="3459"/>
                  </a:lnTo>
                  <a:lnTo>
                    <a:pt x="30297" y="3539"/>
                  </a:lnTo>
                  <a:lnTo>
                    <a:pt x="30376" y="3658"/>
                  </a:lnTo>
                  <a:lnTo>
                    <a:pt x="30416" y="3777"/>
                  </a:lnTo>
                  <a:lnTo>
                    <a:pt x="30416" y="3777"/>
                  </a:lnTo>
                  <a:lnTo>
                    <a:pt x="30734" y="3459"/>
                  </a:lnTo>
                  <a:lnTo>
                    <a:pt x="31052" y="3101"/>
                  </a:lnTo>
                  <a:lnTo>
                    <a:pt x="31331" y="2704"/>
                  </a:lnTo>
                  <a:lnTo>
                    <a:pt x="31609" y="2266"/>
                  </a:lnTo>
                  <a:lnTo>
                    <a:pt x="31808" y="1829"/>
                  </a:lnTo>
                  <a:lnTo>
                    <a:pt x="32205" y="1988"/>
                  </a:lnTo>
                  <a:lnTo>
                    <a:pt x="32643" y="2107"/>
                  </a:lnTo>
                  <a:lnTo>
                    <a:pt x="33478" y="2306"/>
                  </a:lnTo>
                  <a:lnTo>
                    <a:pt x="34313" y="2425"/>
                  </a:lnTo>
                  <a:lnTo>
                    <a:pt x="35147" y="2465"/>
                  </a:lnTo>
                  <a:lnTo>
                    <a:pt x="35863" y="2425"/>
                  </a:lnTo>
                  <a:lnTo>
                    <a:pt x="36539" y="2346"/>
                  </a:lnTo>
                  <a:lnTo>
                    <a:pt x="36698" y="2346"/>
                  </a:lnTo>
                  <a:lnTo>
                    <a:pt x="37255" y="2227"/>
                  </a:lnTo>
                  <a:lnTo>
                    <a:pt x="37732" y="2068"/>
                  </a:lnTo>
                  <a:lnTo>
                    <a:pt x="38209" y="1908"/>
                  </a:lnTo>
                  <a:lnTo>
                    <a:pt x="38607" y="1710"/>
                  </a:lnTo>
                  <a:lnTo>
                    <a:pt x="38964" y="1511"/>
                  </a:lnTo>
                  <a:lnTo>
                    <a:pt x="39243" y="1272"/>
                  </a:lnTo>
                  <a:lnTo>
                    <a:pt x="39441" y="994"/>
                  </a:lnTo>
                  <a:lnTo>
                    <a:pt x="39561" y="755"/>
                  </a:lnTo>
                  <a:lnTo>
                    <a:pt x="39561" y="716"/>
                  </a:lnTo>
                  <a:lnTo>
                    <a:pt x="39561" y="676"/>
                  </a:lnTo>
                  <a:lnTo>
                    <a:pt x="39601" y="676"/>
                  </a:lnTo>
                  <a:lnTo>
                    <a:pt x="39601" y="517"/>
                  </a:lnTo>
                  <a:lnTo>
                    <a:pt x="39601" y="358"/>
                  </a:lnTo>
                  <a:lnTo>
                    <a:pt x="39561" y="199"/>
                  </a:lnTo>
                  <a:lnTo>
                    <a:pt x="39481" y="40"/>
                  </a:lnTo>
                  <a:lnTo>
                    <a:pt x="39481" y="0"/>
                  </a:lnTo>
                  <a:close/>
                  <a:moveTo>
                    <a:pt x="30416" y="3777"/>
                  </a:moveTo>
                  <a:lnTo>
                    <a:pt x="30257" y="3936"/>
                  </a:lnTo>
                  <a:lnTo>
                    <a:pt x="29979" y="4214"/>
                  </a:lnTo>
                  <a:lnTo>
                    <a:pt x="29979" y="4214"/>
                  </a:lnTo>
                  <a:lnTo>
                    <a:pt x="30416" y="3777"/>
                  </a:lnTo>
                  <a:close/>
                  <a:moveTo>
                    <a:pt x="29979" y="4214"/>
                  </a:moveTo>
                  <a:lnTo>
                    <a:pt x="29502" y="4612"/>
                  </a:lnTo>
                  <a:lnTo>
                    <a:pt x="28985" y="5010"/>
                  </a:lnTo>
                  <a:lnTo>
                    <a:pt x="29263" y="4811"/>
                  </a:lnTo>
                  <a:lnTo>
                    <a:pt x="29780" y="4413"/>
                  </a:lnTo>
                  <a:lnTo>
                    <a:pt x="29979" y="4214"/>
                  </a:lnTo>
                  <a:close/>
                  <a:moveTo>
                    <a:pt x="28985" y="5010"/>
                  </a:moveTo>
                  <a:lnTo>
                    <a:pt x="28706" y="5208"/>
                  </a:lnTo>
                  <a:lnTo>
                    <a:pt x="28150" y="5606"/>
                  </a:lnTo>
                  <a:lnTo>
                    <a:pt x="27832" y="5811"/>
                  </a:lnTo>
                  <a:lnTo>
                    <a:pt x="27832" y="5811"/>
                  </a:lnTo>
                  <a:lnTo>
                    <a:pt x="27911" y="5765"/>
                  </a:lnTo>
                  <a:lnTo>
                    <a:pt x="28468" y="5407"/>
                  </a:lnTo>
                  <a:lnTo>
                    <a:pt x="28985" y="5010"/>
                  </a:lnTo>
                  <a:close/>
                  <a:moveTo>
                    <a:pt x="27832" y="5811"/>
                  </a:moveTo>
                  <a:lnTo>
                    <a:pt x="27355" y="6083"/>
                  </a:lnTo>
                  <a:lnTo>
                    <a:pt x="27146" y="6202"/>
                  </a:lnTo>
                  <a:lnTo>
                    <a:pt x="27146" y="6202"/>
                  </a:lnTo>
                  <a:lnTo>
                    <a:pt x="27593" y="5964"/>
                  </a:lnTo>
                  <a:lnTo>
                    <a:pt x="27832" y="5811"/>
                  </a:lnTo>
                  <a:close/>
                  <a:moveTo>
                    <a:pt x="27146" y="6202"/>
                  </a:moveTo>
                  <a:lnTo>
                    <a:pt x="26997" y="6282"/>
                  </a:lnTo>
                  <a:lnTo>
                    <a:pt x="26400" y="6560"/>
                  </a:lnTo>
                  <a:lnTo>
                    <a:pt x="25804" y="6839"/>
                  </a:lnTo>
                  <a:lnTo>
                    <a:pt x="25486" y="6958"/>
                  </a:lnTo>
                  <a:lnTo>
                    <a:pt x="25486" y="6958"/>
                  </a:lnTo>
                  <a:lnTo>
                    <a:pt x="25605" y="6918"/>
                  </a:lnTo>
                  <a:lnTo>
                    <a:pt x="26202" y="6680"/>
                  </a:lnTo>
                  <a:lnTo>
                    <a:pt x="26798" y="6401"/>
                  </a:lnTo>
                  <a:lnTo>
                    <a:pt x="27146" y="6202"/>
                  </a:lnTo>
                  <a:close/>
                  <a:moveTo>
                    <a:pt x="25486" y="6958"/>
                  </a:moveTo>
                  <a:lnTo>
                    <a:pt x="25009" y="7117"/>
                  </a:lnTo>
                  <a:lnTo>
                    <a:pt x="24532" y="7276"/>
                  </a:lnTo>
                  <a:lnTo>
                    <a:pt x="24532" y="7276"/>
                  </a:lnTo>
                  <a:lnTo>
                    <a:pt x="25168" y="7077"/>
                  </a:lnTo>
                  <a:lnTo>
                    <a:pt x="25486" y="6958"/>
                  </a:lnTo>
                  <a:close/>
                  <a:moveTo>
                    <a:pt x="24532" y="7276"/>
                  </a:moveTo>
                  <a:lnTo>
                    <a:pt x="24532" y="7276"/>
                  </a:lnTo>
                  <a:lnTo>
                    <a:pt x="23896" y="7475"/>
                  </a:lnTo>
                  <a:lnTo>
                    <a:pt x="23532" y="7560"/>
                  </a:lnTo>
                  <a:lnTo>
                    <a:pt x="23532" y="7560"/>
                  </a:lnTo>
                  <a:lnTo>
                    <a:pt x="23776" y="7515"/>
                  </a:lnTo>
                  <a:lnTo>
                    <a:pt x="24412" y="7316"/>
                  </a:lnTo>
                  <a:lnTo>
                    <a:pt x="24532" y="7276"/>
                  </a:lnTo>
                  <a:close/>
                  <a:moveTo>
                    <a:pt x="13717" y="7196"/>
                  </a:moveTo>
                  <a:lnTo>
                    <a:pt x="15149" y="7475"/>
                  </a:lnTo>
                  <a:lnTo>
                    <a:pt x="16620" y="7674"/>
                  </a:lnTo>
                  <a:lnTo>
                    <a:pt x="16820" y="7690"/>
                  </a:lnTo>
                  <a:lnTo>
                    <a:pt x="16820" y="7690"/>
                  </a:lnTo>
                  <a:lnTo>
                    <a:pt x="15347" y="7475"/>
                  </a:lnTo>
                  <a:lnTo>
                    <a:pt x="13717" y="7196"/>
                  </a:lnTo>
                  <a:close/>
                  <a:moveTo>
                    <a:pt x="16820" y="7690"/>
                  </a:moveTo>
                  <a:lnTo>
                    <a:pt x="16977" y="7713"/>
                  </a:lnTo>
                  <a:lnTo>
                    <a:pt x="17956" y="7785"/>
                  </a:lnTo>
                  <a:lnTo>
                    <a:pt x="17956" y="7785"/>
                  </a:lnTo>
                  <a:lnTo>
                    <a:pt x="16820" y="7690"/>
                  </a:lnTo>
                  <a:close/>
                  <a:moveTo>
                    <a:pt x="17956" y="7785"/>
                  </a:moveTo>
                  <a:lnTo>
                    <a:pt x="18051" y="7793"/>
                  </a:lnTo>
                  <a:lnTo>
                    <a:pt x="18106" y="7796"/>
                  </a:lnTo>
                  <a:lnTo>
                    <a:pt x="18106" y="7796"/>
                  </a:lnTo>
                  <a:lnTo>
                    <a:pt x="17956" y="7785"/>
                  </a:lnTo>
                  <a:close/>
                  <a:moveTo>
                    <a:pt x="23532" y="7560"/>
                  </a:moveTo>
                  <a:lnTo>
                    <a:pt x="23140" y="7634"/>
                  </a:lnTo>
                  <a:lnTo>
                    <a:pt x="22544" y="7753"/>
                  </a:lnTo>
                  <a:lnTo>
                    <a:pt x="21908" y="7833"/>
                  </a:lnTo>
                  <a:lnTo>
                    <a:pt x="21908" y="7833"/>
                  </a:lnTo>
                  <a:lnTo>
                    <a:pt x="22584" y="7753"/>
                  </a:lnTo>
                  <a:lnTo>
                    <a:pt x="23220" y="7634"/>
                  </a:lnTo>
                  <a:lnTo>
                    <a:pt x="23532" y="7560"/>
                  </a:lnTo>
                  <a:close/>
                  <a:moveTo>
                    <a:pt x="18106" y="7796"/>
                  </a:moveTo>
                  <a:lnTo>
                    <a:pt x="18608" y="7833"/>
                  </a:lnTo>
                  <a:lnTo>
                    <a:pt x="19443" y="7872"/>
                  </a:lnTo>
                  <a:lnTo>
                    <a:pt x="19482" y="7872"/>
                  </a:lnTo>
                  <a:lnTo>
                    <a:pt x="18106" y="7796"/>
                  </a:lnTo>
                  <a:close/>
                </a:path>
              </a:pathLst>
            </a:custGeom>
            <a:solidFill>
              <a:srgbClr val="3B3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3797;p112">
              <a:extLst>
                <a:ext uri="{FF2B5EF4-FFF2-40B4-BE49-F238E27FC236}">
                  <a16:creationId xmlns:a16="http://schemas.microsoft.com/office/drawing/2014/main" id="{29A876A2-FDA0-6408-2039-B40B59C112A3}"/>
                </a:ext>
              </a:extLst>
            </p:cNvPr>
            <p:cNvSpPr/>
            <p:nvPr/>
          </p:nvSpPr>
          <p:spPr>
            <a:xfrm>
              <a:off x="4587775" y="443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3798;p112">
              <a:extLst>
                <a:ext uri="{FF2B5EF4-FFF2-40B4-BE49-F238E27FC236}">
                  <a16:creationId xmlns:a16="http://schemas.microsoft.com/office/drawing/2014/main" id="{E6DA398E-7596-F2FE-1BEB-337F55C5A95F}"/>
                </a:ext>
              </a:extLst>
            </p:cNvPr>
            <p:cNvSpPr/>
            <p:nvPr/>
          </p:nvSpPr>
          <p:spPr>
            <a:xfrm>
              <a:off x="4590750" y="4432450"/>
              <a:ext cx="2025" cy="25"/>
            </a:xfrm>
            <a:custGeom>
              <a:avLst/>
              <a:gdLst/>
              <a:ahLst/>
              <a:cxnLst/>
              <a:rect l="l" t="t" r="r" b="b"/>
              <a:pathLst>
                <a:path w="81" h="1" fill="none" extrusionOk="0">
                  <a:moveTo>
                    <a:pt x="80" y="0"/>
                  </a:moveTo>
                  <a:lnTo>
                    <a:pt x="8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3799;p112">
              <a:extLst>
                <a:ext uri="{FF2B5EF4-FFF2-40B4-BE49-F238E27FC236}">
                  <a16:creationId xmlns:a16="http://schemas.microsoft.com/office/drawing/2014/main" id="{8E8E676B-26E4-7A69-2E39-62CC5860E208}"/>
                </a:ext>
              </a:extLst>
            </p:cNvPr>
            <p:cNvSpPr/>
            <p:nvPr/>
          </p:nvSpPr>
          <p:spPr>
            <a:xfrm>
              <a:off x="4592750" y="4432450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3800;p112">
              <a:extLst>
                <a:ext uri="{FF2B5EF4-FFF2-40B4-BE49-F238E27FC236}">
                  <a16:creationId xmlns:a16="http://schemas.microsoft.com/office/drawing/2014/main" id="{FE822372-C2AD-08E5-BDFA-A7FC52CEB958}"/>
                </a:ext>
              </a:extLst>
            </p:cNvPr>
            <p:cNvSpPr/>
            <p:nvPr/>
          </p:nvSpPr>
          <p:spPr>
            <a:xfrm>
              <a:off x="4594725" y="443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3801;p112">
              <a:extLst>
                <a:ext uri="{FF2B5EF4-FFF2-40B4-BE49-F238E27FC236}">
                  <a16:creationId xmlns:a16="http://schemas.microsoft.com/office/drawing/2014/main" id="{4F5834F6-F87C-DBD2-368D-5D1C30647C9D}"/>
                </a:ext>
              </a:extLst>
            </p:cNvPr>
            <p:cNvSpPr/>
            <p:nvPr/>
          </p:nvSpPr>
          <p:spPr>
            <a:xfrm>
              <a:off x="4594725" y="443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3802;p112">
              <a:extLst>
                <a:ext uri="{FF2B5EF4-FFF2-40B4-BE49-F238E27FC236}">
                  <a16:creationId xmlns:a16="http://schemas.microsoft.com/office/drawing/2014/main" id="{7CA310F5-890F-65B1-7D7A-F27B4766F224}"/>
                </a:ext>
              </a:extLst>
            </p:cNvPr>
            <p:cNvSpPr/>
            <p:nvPr/>
          </p:nvSpPr>
          <p:spPr>
            <a:xfrm>
              <a:off x="4595725" y="443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3803;p112">
              <a:extLst>
                <a:ext uri="{FF2B5EF4-FFF2-40B4-BE49-F238E27FC236}">
                  <a16:creationId xmlns:a16="http://schemas.microsoft.com/office/drawing/2014/main" id="{BD6F9A38-D34F-22DF-F57E-B1DC4D27238E}"/>
                </a:ext>
              </a:extLst>
            </p:cNvPr>
            <p:cNvSpPr/>
            <p:nvPr/>
          </p:nvSpPr>
          <p:spPr>
            <a:xfrm>
              <a:off x="4595725" y="443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3804;p112">
              <a:extLst>
                <a:ext uri="{FF2B5EF4-FFF2-40B4-BE49-F238E27FC236}">
                  <a16:creationId xmlns:a16="http://schemas.microsoft.com/office/drawing/2014/main" id="{B4E1DBED-7258-98BB-9ABA-B4023D796A92}"/>
                </a:ext>
              </a:extLst>
            </p:cNvPr>
            <p:cNvSpPr/>
            <p:nvPr/>
          </p:nvSpPr>
          <p:spPr>
            <a:xfrm>
              <a:off x="4407875" y="4415550"/>
              <a:ext cx="170000" cy="16925"/>
            </a:xfrm>
            <a:custGeom>
              <a:avLst/>
              <a:gdLst/>
              <a:ahLst/>
              <a:cxnLst/>
              <a:rect l="l" t="t" r="r" b="b"/>
              <a:pathLst>
                <a:path w="6800" h="67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32" y="279"/>
                  </a:lnTo>
                  <a:lnTo>
                    <a:pt x="2903" y="478"/>
                  </a:lnTo>
                  <a:lnTo>
                    <a:pt x="4334" y="597"/>
                  </a:lnTo>
                  <a:lnTo>
                    <a:pt x="5765" y="676"/>
                  </a:lnTo>
                  <a:lnTo>
                    <a:pt x="5765" y="676"/>
                  </a:lnTo>
                  <a:lnTo>
                    <a:pt x="6521" y="676"/>
                  </a:lnTo>
                  <a:lnTo>
                    <a:pt x="6521" y="676"/>
                  </a:lnTo>
                  <a:lnTo>
                    <a:pt x="6799" y="676"/>
                  </a:lnTo>
                  <a:lnTo>
                    <a:pt x="6799" y="676"/>
                  </a:lnTo>
                  <a:lnTo>
                    <a:pt x="6521" y="676"/>
                  </a:lnTo>
                  <a:lnTo>
                    <a:pt x="6521" y="676"/>
                  </a:lnTo>
                  <a:lnTo>
                    <a:pt x="5726" y="676"/>
                  </a:lnTo>
                  <a:lnTo>
                    <a:pt x="4891" y="637"/>
                  </a:lnTo>
                  <a:lnTo>
                    <a:pt x="3260" y="517"/>
                  </a:lnTo>
                  <a:lnTo>
                    <a:pt x="1630" y="27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3805;p112">
              <a:extLst>
                <a:ext uri="{FF2B5EF4-FFF2-40B4-BE49-F238E27FC236}">
                  <a16:creationId xmlns:a16="http://schemas.microsoft.com/office/drawing/2014/main" id="{69F090C4-1E33-74E9-C508-DBCFC295121E}"/>
                </a:ext>
              </a:extLst>
            </p:cNvPr>
            <p:cNvSpPr/>
            <p:nvPr/>
          </p:nvSpPr>
          <p:spPr>
            <a:xfrm>
              <a:off x="4270700" y="43867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3806;p112">
              <a:extLst>
                <a:ext uri="{FF2B5EF4-FFF2-40B4-BE49-F238E27FC236}">
                  <a16:creationId xmlns:a16="http://schemas.microsoft.com/office/drawing/2014/main" id="{9541B477-7AC5-8D21-2C82-60E20BCB67ED}"/>
                </a:ext>
              </a:extLst>
            </p:cNvPr>
            <p:cNvSpPr/>
            <p:nvPr/>
          </p:nvSpPr>
          <p:spPr>
            <a:xfrm>
              <a:off x="4141475" y="4345975"/>
              <a:ext cx="7000" cy="3000"/>
            </a:xfrm>
            <a:custGeom>
              <a:avLst/>
              <a:gdLst/>
              <a:ahLst/>
              <a:cxnLst/>
              <a:rect l="l" t="t" r="r" b="b"/>
              <a:pathLst>
                <a:path w="280" h="12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3807;p112">
              <a:extLst>
                <a:ext uri="{FF2B5EF4-FFF2-40B4-BE49-F238E27FC236}">
                  <a16:creationId xmlns:a16="http://schemas.microsoft.com/office/drawing/2014/main" id="{44EC857B-E0F2-177A-CEB1-03A069711103}"/>
                </a:ext>
              </a:extLst>
            </p:cNvPr>
            <p:cNvSpPr/>
            <p:nvPr/>
          </p:nvSpPr>
          <p:spPr>
            <a:xfrm>
              <a:off x="4141475" y="4345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3808;p112">
              <a:extLst>
                <a:ext uri="{FF2B5EF4-FFF2-40B4-BE49-F238E27FC236}">
                  <a16:creationId xmlns:a16="http://schemas.microsoft.com/office/drawing/2014/main" id="{6D9CF524-9890-7E17-49C5-EBDDE3A4328D}"/>
                </a:ext>
              </a:extLst>
            </p:cNvPr>
            <p:cNvSpPr/>
            <p:nvPr/>
          </p:nvSpPr>
          <p:spPr>
            <a:xfrm>
              <a:off x="4141475" y="4345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3809;p112">
              <a:extLst>
                <a:ext uri="{FF2B5EF4-FFF2-40B4-BE49-F238E27FC236}">
                  <a16:creationId xmlns:a16="http://schemas.microsoft.com/office/drawing/2014/main" id="{520C7B16-F5BB-7023-95EF-6BEF575BD530}"/>
                </a:ext>
              </a:extLst>
            </p:cNvPr>
            <p:cNvSpPr/>
            <p:nvPr/>
          </p:nvSpPr>
          <p:spPr>
            <a:xfrm>
              <a:off x="4140475" y="43459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3810;p112">
              <a:extLst>
                <a:ext uri="{FF2B5EF4-FFF2-40B4-BE49-F238E27FC236}">
                  <a16:creationId xmlns:a16="http://schemas.microsoft.com/office/drawing/2014/main" id="{16CE2750-B09F-FA5D-A8AC-2597AD785019}"/>
                </a:ext>
              </a:extLst>
            </p:cNvPr>
            <p:cNvSpPr/>
            <p:nvPr/>
          </p:nvSpPr>
          <p:spPr>
            <a:xfrm>
              <a:off x="4107675" y="433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3811;p112">
              <a:extLst>
                <a:ext uri="{FF2B5EF4-FFF2-40B4-BE49-F238E27FC236}">
                  <a16:creationId xmlns:a16="http://schemas.microsoft.com/office/drawing/2014/main" id="{E1907611-8773-F318-9D18-54430E39C66B}"/>
                </a:ext>
              </a:extLst>
            </p:cNvPr>
            <p:cNvSpPr/>
            <p:nvPr/>
          </p:nvSpPr>
          <p:spPr>
            <a:xfrm>
              <a:off x="4106700" y="433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3812;p112">
              <a:extLst>
                <a:ext uri="{FF2B5EF4-FFF2-40B4-BE49-F238E27FC236}">
                  <a16:creationId xmlns:a16="http://schemas.microsoft.com/office/drawing/2014/main" id="{67BC1890-B5D7-4C0E-E078-A9DE10C92AEE}"/>
                </a:ext>
              </a:extLst>
            </p:cNvPr>
            <p:cNvSpPr/>
            <p:nvPr/>
          </p:nvSpPr>
          <p:spPr>
            <a:xfrm>
              <a:off x="4106700" y="433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3813;p112">
              <a:extLst>
                <a:ext uri="{FF2B5EF4-FFF2-40B4-BE49-F238E27FC236}">
                  <a16:creationId xmlns:a16="http://schemas.microsoft.com/office/drawing/2014/main" id="{3707C2B5-61AB-CDFC-6B49-91DD799E38B3}"/>
                </a:ext>
              </a:extLst>
            </p:cNvPr>
            <p:cNvSpPr/>
            <p:nvPr/>
          </p:nvSpPr>
          <p:spPr>
            <a:xfrm>
              <a:off x="4105700" y="433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3814;p112">
              <a:extLst>
                <a:ext uri="{FF2B5EF4-FFF2-40B4-BE49-F238E27FC236}">
                  <a16:creationId xmlns:a16="http://schemas.microsoft.com/office/drawing/2014/main" id="{CFE39822-14F2-A6F6-3CA8-B6FF36AD6C0E}"/>
                </a:ext>
              </a:extLst>
            </p:cNvPr>
            <p:cNvSpPr/>
            <p:nvPr/>
          </p:nvSpPr>
          <p:spPr>
            <a:xfrm>
              <a:off x="4105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3815;p112">
              <a:extLst>
                <a:ext uri="{FF2B5EF4-FFF2-40B4-BE49-F238E27FC236}">
                  <a16:creationId xmlns:a16="http://schemas.microsoft.com/office/drawing/2014/main" id="{66A8FE2F-C6C9-138A-6293-C1619B67EAC1}"/>
                </a:ext>
              </a:extLst>
            </p:cNvPr>
            <p:cNvSpPr/>
            <p:nvPr/>
          </p:nvSpPr>
          <p:spPr>
            <a:xfrm>
              <a:off x="4105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3816;p112">
              <a:extLst>
                <a:ext uri="{FF2B5EF4-FFF2-40B4-BE49-F238E27FC236}">
                  <a16:creationId xmlns:a16="http://schemas.microsoft.com/office/drawing/2014/main" id="{D9A4C340-A0C8-C3E3-0AB1-76055C309F31}"/>
                </a:ext>
              </a:extLst>
            </p:cNvPr>
            <p:cNvSpPr/>
            <p:nvPr/>
          </p:nvSpPr>
          <p:spPr>
            <a:xfrm>
              <a:off x="4105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3817;p112">
              <a:extLst>
                <a:ext uri="{FF2B5EF4-FFF2-40B4-BE49-F238E27FC236}">
                  <a16:creationId xmlns:a16="http://schemas.microsoft.com/office/drawing/2014/main" id="{ABE7499E-B460-C010-89AF-E87A61F87F72}"/>
                </a:ext>
              </a:extLst>
            </p:cNvPr>
            <p:cNvSpPr/>
            <p:nvPr/>
          </p:nvSpPr>
          <p:spPr>
            <a:xfrm>
              <a:off x="4105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3818;p112">
              <a:extLst>
                <a:ext uri="{FF2B5EF4-FFF2-40B4-BE49-F238E27FC236}">
                  <a16:creationId xmlns:a16="http://schemas.microsoft.com/office/drawing/2014/main" id="{03A6589D-D213-B587-7C51-AB6A458DDF06}"/>
                </a:ext>
              </a:extLst>
            </p:cNvPr>
            <p:cNvSpPr/>
            <p:nvPr/>
          </p:nvSpPr>
          <p:spPr>
            <a:xfrm>
              <a:off x="4104700" y="43300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3819;p112">
              <a:extLst>
                <a:ext uri="{FF2B5EF4-FFF2-40B4-BE49-F238E27FC236}">
                  <a16:creationId xmlns:a16="http://schemas.microsoft.com/office/drawing/2014/main" id="{2B27F092-88EE-02B8-E32F-E7ECA90CE8B0}"/>
                </a:ext>
              </a:extLst>
            </p:cNvPr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3820;p112">
              <a:extLst>
                <a:ext uri="{FF2B5EF4-FFF2-40B4-BE49-F238E27FC236}">
                  <a16:creationId xmlns:a16="http://schemas.microsoft.com/office/drawing/2014/main" id="{2B0C1C63-9071-35C8-8EF3-2BC1CA80E763}"/>
                </a:ext>
              </a:extLst>
            </p:cNvPr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3821;p112">
              <a:extLst>
                <a:ext uri="{FF2B5EF4-FFF2-40B4-BE49-F238E27FC236}">
                  <a16:creationId xmlns:a16="http://schemas.microsoft.com/office/drawing/2014/main" id="{8894A579-5A4D-2A77-AAB3-7DA059CD5A64}"/>
                </a:ext>
              </a:extLst>
            </p:cNvPr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3822;p112">
              <a:extLst>
                <a:ext uri="{FF2B5EF4-FFF2-40B4-BE49-F238E27FC236}">
                  <a16:creationId xmlns:a16="http://schemas.microsoft.com/office/drawing/2014/main" id="{01FAE449-C0E8-19E3-D4F2-45CF14598062}"/>
                </a:ext>
              </a:extLst>
            </p:cNvPr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3823;p112">
              <a:extLst>
                <a:ext uri="{FF2B5EF4-FFF2-40B4-BE49-F238E27FC236}">
                  <a16:creationId xmlns:a16="http://schemas.microsoft.com/office/drawing/2014/main" id="{9CD30890-3A0F-4F2B-6EDC-7F3C8DEBED86}"/>
                </a:ext>
              </a:extLst>
            </p:cNvPr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3824;p112">
              <a:extLst>
                <a:ext uri="{FF2B5EF4-FFF2-40B4-BE49-F238E27FC236}">
                  <a16:creationId xmlns:a16="http://schemas.microsoft.com/office/drawing/2014/main" id="{587C1777-30D3-B954-152F-BA4427AADD81}"/>
                </a:ext>
              </a:extLst>
            </p:cNvPr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3825;p112">
              <a:extLst>
                <a:ext uri="{FF2B5EF4-FFF2-40B4-BE49-F238E27FC236}">
                  <a16:creationId xmlns:a16="http://schemas.microsoft.com/office/drawing/2014/main" id="{B350FD72-110B-680E-19D9-F6A32F273C28}"/>
                </a:ext>
              </a:extLst>
            </p:cNvPr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3826;p112">
              <a:extLst>
                <a:ext uri="{FF2B5EF4-FFF2-40B4-BE49-F238E27FC236}">
                  <a16:creationId xmlns:a16="http://schemas.microsoft.com/office/drawing/2014/main" id="{CFDE8F41-DE79-F60C-D2BC-83D235AE7868}"/>
                </a:ext>
              </a:extLst>
            </p:cNvPr>
            <p:cNvSpPr/>
            <p:nvPr/>
          </p:nvSpPr>
          <p:spPr>
            <a:xfrm>
              <a:off x="4067925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3827;p112">
              <a:extLst>
                <a:ext uri="{FF2B5EF4-FFF2-40B4-BE49-F238E27FC236}">
                  <a16:creationId xmlns:a16="http://schemas.microsoft.com/office/drawing/2014/main" id="{9A8590EB-FE62-0863-96DD-942580374D74}"/>
                </a:ext>
              </a:extLst>
            </p:cNvPr>
            <p:cNvSpPr/>
            <p:nvPr/>
          </p:nvSpPr>
          <p:spPr>
            <a:xfrm>
              <a:off x="4066925" y="4292300"/>
              <a:ext cx="1025" cy="2000"/>
            </a:xfrm>
            <a:custGeom>
              <a:avLst/>
              <a:gdLst/>
              <a:ahLst/>
              <a:cxnLst/>
              <a:rect l="l" t="t" r="r" b="b"/>
              <a:pathLst>
                <a:path w="41" h="8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3828;p112">
              <a:extLst>
                <a:ext uri="{FF2B5EF4-FFF2-40B4-BE49-F238E27FC236}">
                  <a16:creationId xmlns:a16="http://schemas.microsoft.com/office/drawing/2014/main" id="{892E00D7-9A35-EE10-B11E-BA4883E94054}"/>
                </a:ext>
              </a:extLst>
            </p:cNvPr>
            <p:cNvSpPr/>
            <p:nvPr/>
          </p:nvSpPr>
          <p:spPr>
            <a:xfrm>
              <a:off x="4064950" y="4263475"/>
              <a:ext cx="38775" cy="36800"/>
            </a:xfrm>
            <a:custGeom>
              <a:avLst/>
              <a:gdLst/>
              <a:ahLst/>
              <a:cxnLst/>
              <a:rect l="l" t="t" r="r" b="b"/>
              <a:pathLst>
                <a:path w="1551" h="1472" fill="none" extrusionOk="0">
                  <a:moveTo>
                    <a:pt x="80" y="0"/>
                  </a:moveTo>
                  <a:lnTo>
                    <a:pt x="80" y="0"/>
                  </a:lnTo>
                  <a:lnTo>
                    <a:pt x="40" y="318"/>
                  </a:lnTo>
                  <a:lnTo>
                    <a:pt x="0" y="597"/>
                  </a:lnTo>
                  <a:lnTo>
                    <a:pt x="0" y="597"/>
                  </a:lnTo>
                  <a:lnTo>
                    <a:pt x="438" y="915"/>
                  </a:lnTo>
                  <a:lnTo>
                    <a:pt x="915" y="1193"/>
                  </a:lnTo>
                  <a:lnTo>
                    <a:pt x="1551" y="1471"/>
                  </a:lnTo>
                  <a:lnTo>
                    <a:pt x="1551" y="1471"/>
                  </a:lnTo>
                  <a:lnTo>
                    <a:pt x="1114" y="1153"/>
                  </a:lnTo>
                  <a:lnTo>
                    <a:pt x="716" y="835"/>
                  </a:lnTo>
                  <a:lnTo>
                    <a:pt x="358" y="438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3829;p112">
              <a:extLst>
                <a:ext uri="{FF2B5EF4-FFF2-40B4-BE49-F238E27FC236}">
                  <a16:creationId xmlns:a16="http://schemas.microsoft.com/office/drawing/2014/main" id="{7F538F76-424D-6F0D-7B61-2D89E47C8FD3}"/>
                </a:ext>
              </a:extLst>
            </p:cNvPr>
            <p:cNvSpPr/>
            <p:nvPr/>
          </p:nvSpPr>
          <p:spPr>
            <a:xfrm>
              <a:off x="4596725" y="4235650"/>
              <a:ext cx="458250" cy="196825"/>
            </a:xfrm>
            <a:custGeom>
              <a:avLst/>
              <a:gdLst/>
              <a:ahLst/>
              <a:cxnLst/>
              <a:rect l="l" t="t" r="r" b="b"/>
              <a:pathLst>
                <a:path w="18330" h="7873" fill="none" extrusionOk="0">
                  <a:moveTo>
                    <a:pt x="18210" y="0"/>
                  </a:moveTo>
                  <a:lnTo>
                    <a:pt x="18210" y="0"/>
                  </a:lnTo>
                  <a:lnTo>
                    <a:pt x="18011" y="199"/>
                  </a:lnTo>
                  <a:lnTo>
                    <a:pt x="17733" y="437"/>
                  </a:lnTo>
                  <a:lnTo>
                    <a:pt x="17375" y="636"/>
                  </a:lnTo>
                  <a:lnTo>
                    <a:pt x="16978" y="835"/>
                  </a:lnTo>
                  <a:lnTo>
                    <a:pt x="16461" y="1034"/>
                  </a:lnTo>
                  <a:lnTo>
                    <a:pt x="15864" y="1193"/>
                  </a:lnTo>
                  <a:lnTo>
                    <a:pt x="15149" y="1272"/>
                  </a:lnTo>
                  <a:lnTo>
                    <a:pt x="14354" y="1312"/>
                  </a:lnTo>
                  <a:lnTo>
                    <a:pt x="14354" y="1312"/>
                  </a:lnTo>
                  <a:lnTo>
                    <a:pt x="13598" y="1272"/>
                  </a:lnTo>
                  <a:lnTo>
                    <a:pt x="12763" y="1193"/>
                  </a:lnTo>
                  <a:lnTo>
                    <a:pt x="11849" y="1034"/>
                  </a:lnTo>
                  <a:lnTo>
                    <a:pt x="10815" y="795"/>
                  </a:lnTo>
                  <a:lnTo>
                    <a:pt x="10815" y="795"/>
                  </a:lnTo>
                  <a:lnTo>
                    <a:pt x="10537" y="755"/>
                  </a:lnTo>
                  <a:lnTo>
                    <a:pt x="10537" y="755"/>
                  </a:lnTo>
                  <a:lnTo>
                    <a:pt x="10258" y="795"/>
                  </a:lnTo>
                  <a:lnTo>
                    <a:pt x="10020" y="875"/>
                  </a:lnTo>
                  <a:lnTo>
                    <a:pt x="9821" y="1034"/>
                  </a:lnTo>
                  <a:lnTo>
                    <a:pt x="9622" y="1233"/>
                  </a:lnTo>
                  <a:lnTo>
                    <a:pt x="9622" y="1233"/>
                  </a:lnTo>
                  <a:lnTo>
                    <a:pt x="9304" y="1630"/>
                  </a:lnTo>
                  <a:lnTo>
                    <a:pt x="8946" y="2107"/>
                  </a:lnTo>
                  <a:lnTo>
                    <a:pt x="8509" y="2624"/>
                  </a:lnTo>
                  <a:lnTo>
                    <a:pt x="7992" y="3141"/>
                  </a:lnTo>
                  <a:lnTo>
                    <a:pt x="7992" y="3141"/>
                  </a:lnTo>
                  <a:lnTo>
                    <a:pt x="8469" y="3221"/>
                  </a:lnTo>
                  <a:lnTo>
                    <a:pt x="8787" y="3340"/>
                  </a:lnTo>
                  <a:lnTo>
                    <a:pt x="8907" y="3459"/>
                  </a:lnTo>
                  <a:lnTo>
                    <a:pt x="9026" y="3539"/>
                  </a:lnTo>
                  <a:lnTo>
                    <a:pt x="9105" y="3658"/>
                  </a:lnTo>
                  <a:lnTo>
                    <a:pt x="9145" y="3777"/>
                  </a:lnTo>
                  <a:lnTo>
                    <a:pt x="9145" y="3777"/>
                  </a:lnTo>
                  <a:lnTo>
                    <a:pt x="8708" y="4214"/>
                  </a:lnTo>
                  <a:lnTo>
                    <a:pt x="8231" y="4612"/>
                  </a:lnTo>
                  <a:lnTo>
                    <a:pt x="7714" y="5010"/>
                  </a:lnTo>
                  <a:lnTo>
                    <a:pt x="7197" y="5407"/>
                  </a:lnTo>
                  <a:lnTo>
                    <a:pt x="6640" y="5765"/>
                  </a:lnTo>
                  <a:lnTo>
                    <a:pt x="6084" y="6083"/>
                  </a:lnTo>
                  <a:lnTo>
                    <a:pt x="5527" y="6401"/>
                  </a:lnTo>
                  <a:lnTo>
                    <a:pt x="4931" y="6680"/>
                  </a:lnTo>
                  <a:lnTo>
                    <a:pt x="4334" y="6918"/>
                  </a:lnTo>
                  <a:lnTo>
                    <a:pt x="3738" y="7117"/>
                  </a:lnTo>
                  <a:lnTo>
                    <a:pt x="3141" y="7316"/>
                  </a:lnTo>
                  <a:lnTo>
                    <a:pt x="2505" y="7515"/>
                  </a:lnTo>
                  <a:lnTo>
                    <a:pt x="1869" y="7634"/>
                  </a:lnTo>
                  <a:lnTo>
                    <a:pt x="1273" y="7753"/>
                  </a:lnTo>
                  <a:lnTo>
                    <a:pt x="637" y="7833"/>
                  </a:lnTo>
                  <a:lnTo>
                    <a:pt x="0" y="7872"/>
                  </a:lnTo>
                  <a:lnTo>
                    <a:pt x="0" y="7872"/>
                  </a:lnTo>
                  <a:lnTo>
                    <a:pt x="637" y="7833"/>
                  </a:lnTo>
                  <a:lnTo>
                    <a:pt x="1313" y="7753"/>
                  </a:lnTo>
                  <a:lnTo>
                    <a:pt x="1949" y="7634"/>
                  </a:lnTo>
                  <a:lnTo>
                    <a:pt x="2625" y="7475"/>
                  </a:lnTo>
                  <a:lnTo>
                    <a:pt x="3261" y="7276"/>
                  </a:lnTo>
                  <a:lnTo>
                    <a:pt x="3897" y="7077"/>
                  </a:lnTo>
                  <a:lnTo>
                    <a:pt x="4533" y="6839"/>
                  </a:lnTo>
                  <a:lnTo>
                    <a:pt x="5129" y="6560"/>
                  </a:lnTo>
                  <a:lnTo>
                    <a:pt x="5726" y="6282"/>
                  </a:lnTo>
                  <a:lnTo>
                    <a:pt x="6322" y="5964"/>
                  </a:lnTo>
                  <a:lnTo>
                    <a:pt x="6879" y="5606"/>
                  </a:lnTo>
                  <a:lnTo>
                    <a:pt x="7435" y="5208"/>
                  </a:lnTo>
                  <a:lnTo>
                    <a:pt x="7992" y="4811"/>
                  </a:lnTo>
                  <a:lnTo>
                    <a:pt x="8509" y="4413"/>
                  </a:lnTo>
                  <a:lnTo>
                    <a:pt x="8986" y="3936"/>
                  </a:lnTo>
                  <a:lnTo>
                    <a:pt x="9463" y="3459"/>
                  </a:lnTo>
                  <a:lnTo>
                    <a:pt x="9463" y="3459"/>
                  </a:lnTo>
                  <a:lnTo>
                    <a:pt x="9781" y="3101"/>
                  </a:lnTo>
                  <a:lnTo>
                    <a:pt x="10060" y="2704"/>
                  </a:lnTo>
                  <a:lnTo>
                    <a:pt x="10338" y="2266"/>
                  </a:lnTo>
                  <a:lnTo>
                    <a:pt x="10537" y="1829"/>
                  </a:lnTo>
                  <a:lnTo>
                    <a:pt x="10537" y="1829"/>
                  </a:lnTo>
                  <a:lnTo>
                    <a:pt x="10537" y="1829"/>
                  </a:lnTo>
                  <a:lnTo>
                    <a:pt x="10537" y="1829"/>
                  </a:lnTo>
                  <a:lnTo>
                    <a:pt x="10934" y="1988"/>
                  </a:lnTo>
                  <a:lnTo>
                    <a:pt x="11372" y="2107"/>
                  </a:lnTo>
                  <a:lnTo>
                    <a:pt x="12207" y="2306"/>
                  </a:lnTo>
                  <a:lnTo>
                    <a:pt x="13042" y="2425"/>
                  </a:lnTo>
                  <a:lnTo>
                    <a:pt x="13876" y="2465"/>
                  </a:lnTo>
                  <a:lnTo>
                    <a:pt x="13876" y="2465"/>
                  </a:lnTo>
                  <a:lnTo>
                    <a:pt x="14592" y="2425"/>
                  </a:lnTo>
                  <a:lnTo>
                    <a:pt x="15268" y="2346"/>
                  </a:lnTo>
                  <a:lnTo>
                    <a:pt x="15268" y="2346"/>
                  </a:lnTo>
                  <a:lnTo>
                    <a:pt x="15268" y="2346"/>
                  </a:lnTo>
                  <a:lnTo>
                    <a:pt x="1526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984" y="2227"/>
                  </a:lnTo>
                  <a:lnTo>
                    <a:pt x="16461" y="2068"/>
                  </a:lnTo>
                  <a:lnTo>
                    <a:pt x="16938" y="1908"/>
                  </a:lnTo>
                  <a:lnTo>
                    <a:pt x="17336" y="1710"/>
                  </a:lnTo>
                  <a:lnTo>
                    <a:pt x="17693" y="1511"/>
                  </a:lnTo>
                  <a:lnTo>
                    <a:pt x="17972" y="1272"/>
                  </a:lnTo>
                  <a:lnTo>
                    <a:pt x="18170" y="994"/>
                  </a:lnTo>
                  <a:lnTo>
                    <a:pt x="18290" y="755"/>
                  </a:lnTo>
                  <a:lnTo>
                    <a:pt x="18290" y="755"/>
                  </a:lnTo>
                  <a:lnTo>
                    <a:pt x="18290" y="755"/>
                  </a:lnTo>
                  <a:lnTo>
                    <a:pt x="18290" y="755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517"/>
                  </a:lnTo>
                  <a:lnTo>
                    <a:pt x="18330" y="358"/>
                  </a:lnTo>
                  <a:lnTo>
                    <a:pt x="18290" y="199"/>
                  </a:lnTo>
                  <a:lnTo>
                    <a:pt x="18210" y="40"/>
                  </a:lnTo>
                  <a:lnTo>
                    <a:pt x="18210" y="40"/>
                  </a:lnTo>
                  <a:lnTo>
                    <a:pt x="18210" y="0"/>
                  </a:lnTo>
                  <a:lnTo>
                    <a:pt x="182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3830;p112">
              <a:extLst>
                <a:ext uri="{FF2B5EF4-FFF2-40B4-BE49-F238E27FC236}">
                  <a16:creationId xmlns:a16="http://schemas.microsoft.com/office/drawing/2014/main" id="{C5D5B514-F8FA-DB02-C259-8C5446BE54F1}"/>
                </a:ext>
              </a:extLst>
            </p:cNvPr>
            <p:cNvSpPr/>
            <p:nvPr/>
          </p:nvSpPr>
          <p:spPr>
            <a:xfrm>
              <a:off x="4064950" y="4278375"/>
              <a:ext cx="760425" cy="154100"/>
            </a:xfrm>
            <a:custGeom>
              <a:avLst/>
              <a:gdLst/>
              <a:ahLst/>
              <a:cxnLst/>
              <a:rect l="l" t="t" r="r" b="b"/>
              <a:pathLst>
                <a:path w="30417" h="6164" extrusionOk="0">
                  <a:moveTo>
                    <a:pt x="0" y="1"/>
                  </a:moveTo>
                  <a:lnTo>
                    <a:pt x="0" y="279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120" y="677"/>
                  </a:lnTo>
                  <a:lnTo>
                    <a:pt x="120" y="716"/>
                  </a:lnTo>
                  <a:lnTo>
                    <a:pt x="159" y="716"/>
                  </a:lnTo>
                  <a:lnTo>
                    <a:pt x="159" y="756"/>
                  </a:lnTo>
                  <a:lnTo>
                    <a:pt x="398" y="1114"/>
                  </a:lnTo>
                  <a:lnTo>
                    <a:pt x="716" y="1432"/>
                  </a:lnTo>
                  <a:lnTo>
                    <a:pt x="1074" y="1710"/>
                  </a:lnTo>
                  <a:lnTo>
                    <a:pt x="1471" y="1989"/>
                  </a:lnTo>
                  <a:lnTo>
                    <a:pt x="1511" y="2028"/>
                  </a:lnTo>
                  <a:lnTo>
                    <a:pt x="1551" y="2028"/>
                  </a:lnTo>
                  <a:lnTo>
                    <a:pt x="1591" y="2068"/>
                  </a:lnTo>
                  <a:lnTo>
                    <a:pt x="1630" y="2068"/>
                  </a:lnTo>
                  <a:lnTo>
                    <a:pt x="1630" y="2108"/>
                  </a:lnTo>
                  <a:lnTo>
                    <a:pt x="1710" y="2108"/>
                  </a:lnTo>
                  <a:lnTo>
                    <a:pt x="2346" y="2426"/>
                  </a:lnTo>
                  <a:lnTo>
                    <a:pt x="3022" y="2704"/>
                  </a:lnTo>
                  <a:lnTo>
                    <a:pt x="3062" y="2704"/>
                  </a:lnTo>
                  <a:lnTo>
                    <a:pt x="3340" y="2824"/>
                  </a:lnTo>
                  <a:lnTo>
                    <a:pt x="4533" y="3261"/>
                  </a:lnTo>
                  <a:lnTo>
                    <a:pt x="5726" y="3619"/>
                  </a:lnTo>
                  <a:lnTo>
                    <a:pt x="6958" y="3977"/>
                  </a:lnTo>
                  <a:lnTo>
                    <a:pt x="8151" y="4295"/>
                  </a:lnTo>
                  <a:lnTo>
                    <a:pt x="8230" y="4334"/>
                  </a:lnTo>
                  <a:lnTo>
                    <a:pt x="8350" y="4334"/>
                  </a:lnTo>
                  <a:lnTo>
                    <a:pt x="9781" y="4692"/>
                  </a:lnTo>
                  <a:lnTo>
                    <a:pt x="9781" y="4215"/>
                  </a:lnTo>
                  <a:lnTo>
                    <a:pt x="9781" y="3818"/>
                  </a:lnTo>
                  <a:lnTo>
                    <a:pt x="9861" y="3221"/>
                  </a:lnTo>
                  <a:lnTo>
                    <a:pt x="9900" y="3102"/>
                  </a:lnTo>
                  <a:lnTo>
                    <a:pt x="9940" y="2983"/>
                  </a:lnTo>
                  <a:lnTo>
                    <a:pt x="10020" y="2903"/>
                  </a:lnTo>
                  <a:lnTo>
                    <a:pt x="10139" y="2824"/>
                  </a:lnTo>
                  <a:lnTo>
                    <a:pt x="10576" y="2625"/>
                  </a:lnTo>
                  <a:lnTo>
                    <a:pt x="11093" y="2466"/>
                  </a:lnTo>
                  <a:lnTo>
                    <a:pt x="11610" y="2386"/>
                  </a:lnTo>
                  <a:lnTo>
                    <a:pt x="12127" y="2386"/>
                  </a:lnTo>
                  <a:lnTo>
                    <a:pt x="12843" y="2426"/>
                  </a:lnTo>
                  <a:lnTo>
                    <a:pt x="13558" y="2545"/>
                  </a:lnTo>
                  <a:lnTo>
                    <a:pt x="14234" y="2784"/>
                  </a:lnTo>
                  <a:lnTo>
                    <a:pt x="14512" y="2903"/>
                  </a:lnTo>
                  <a:lnTo>
                    <a:pt x="14791" y="3022"/>
                  </a:lnTo>
                  <a:lnTo>
                    <a:pt x="14910" y="3142"/>
                  </a:lnTo>
                  <a:lnTo>
                    <a:pt x="14990" y="3261"/>
                  </a:lnTo>
                  <a:lnTo>
                    <a:pt x="15029" y="3380"/>
                  </a:lnTo>
                  <a:lnTo>
                    <a:pt x="15069" y="3499"/>
                  </a:lnTo>
                  <a:lnTo>
                    <a:pt x="15029" y="3659"/>
                  </a:lnTo>
                  <a:lnTo>
                    <a:pt x="14990" y="3778"/>
                  </a:lnTo>
                  <a:lnTo>
                    <a:pt x="14910" y="3857"/>
                  </a:lnTo>
                  <a:lnTo>
                    <a:pt x="14830" y="3977"/>
                  </a:lnTo>
                  <a:lnTo>
                    <a:pt x="14473" y="4255"/>
                  </a:lnTo>
                  <a:lnTo>
                    <a:pt x="14155" y="4652"/>
                  </a:lnTo>
                  <a:lnTo>
                    <a:pt x="13916" y="5050"/>
                  </a:lnTo>
                  <a:lnTo>
                    <a:pt x="13717" y="5487"/>
                  </a:lnTo>
                  <a:lnTo>
                    <a:pt x="15347" y="5766"/>
                  </a:lnTo>
                  <a:lnTo>
                    <a:pt x="16977" y="6004"/>
                  </a:lnTo>
                  <a:lnTo>
                    <a:pt x="18608" y="6124"/>
                  </a:lnTo>
                  <a:lnTo>
                    <a:pt x="19443" y="6163"/>
                  </a:lnTo>
                  <a:lnTo>
                    <a:pt x="21271" y="6163"/>
                  </a:lnTo>
                  <a:lnTo>
                    <a:pt x="21908" y="6124"/>
                  </a:lnTo>
                  <a:lnTo>
                    <a:pt x="22544" y="6044"/>
                  </a:lnTo>
                  <a:lnTo>
                    <a:pt x="23140" y="5925"/>
                  </a:lnTo>
                  <a:lnTo>
                    <a:pt x="23776" y="5806"/>
                  </a:lnTo>
                  <a:lnTo>
                    <a:pt x="24412" y="5607"/>
                  </a:lnTo>
                  <a:lnTo>
                    <a:pt x="25009" y="5408"/>
                  </a:lnTo>
                  <a:lnTo>
                    <a:pt x="25605" y="5209"/>
                  </a:lnTo>
                  <a:lnTo>
                    <a:pt x="26202" y="4971"/>
                  </a:lnTo>
                  <a:lnTo>
                    <a:pt x="26798" y="4692"/>
                  </a:lnTo>
                  <a:lnTo>
                    <a:pt x="27355" y="4374"/>
                  </a:lnTo>
                  <a:lnTo>
                    <a:pt x="27911" y="4056"/>
                  </a:lnTo>
                  <a:lnTo>
                    <a:pt x="28468" y="3698"/>
                  </a:lnTo>
                  <a:lnTo>
                    <a:pt x="28985" y="3301"/>
                  </a:lnTo>
                  <a:lnTo>
                    <a:pt x="29502" y="2903"/>
                  </a:lnTo>
                  <a:lnTo>
                    <a:pt x="29979" y="2505"/>
                  </a:lnTo>
                  <a:lnTo>
                    <a:pt x="30416" y="2068"/>
                  </a:lnTo>
                  <a:lnTo>
                    <a:pt x="30376" y="1949"/>
                  </a:lnTo>
                  <a:lnTo>
                    <a:pt x="30297" y="1830"/>
                  </a:lnTo>
                  <a:lnTo>
                    <a:pt x="30178" y="1750"/>
                  </a:lnTo>
                  <a:lnTo>
                    <a:pt x="30058" y="1631"/>
                  </a:lnTo>
                  <a:lnTo>
                    <a:pt x="29740" y="1512"/>
                  </a:lnTo>
                  <a:lnTo>
                    <a:pt x="29263" y="1432"/>
                  </a:lnTo>
                  <a:lnTo>
                    <a:pt x="28547" y="2068"/>
                  </a:lnTo>
                  <a:lnTo>
                    <a:pt x="28150" y="2386"/>
                  </a:lnTo>
                  <a:lnTo>
                    <a:pt x="27712" y="2665"/>
                  </a:lnTo>
                  <a:lnTo>
                    <a:pt x="27235" y="2983"/>
                  </a:lnTo>
                  <a:lnTo>
                    <a:pt x="26719" y="3261"/>
                  </a:lnTo>
                  <a:lnTo>
                    <a:pt x="26162" y="3539"/>
                  </a:lnTo>
                  <a:lnTo>
                    <a:pt x="25565" y="3818"/>
                  </a:lnTo>
                  <a:lnTo>
                    <a:pt x="24929" y="4016"/>
                  </a:lnTo>
                  <a:lnTo>
                    <a:pt x="24253" y="4255"/>
                  </a:lnTo>
                  <a:lnTo>
                    <a:pt x="23538" y="4454"/>
                  </a:lnTo>
                  <a:lnTo>
                    <a:pt x="22743" y="4613"/>
                  </a:lnTo>
                  <a:lnTo>
                    <a:pt x="21947" y="4732"/>
                  </a:lnTo>
                  <a:lnTo>
                    <a:pt x="21073" y="4812"/>
                  </a:lnTo>
                  <a:lnTo>
                    <a:pt x="20158" y="4891"/>
                  </a:lnTo>
                  <a:lnTo>
                    <a:pt x="19204" y="4891"/>
                  </a:lnTo>
                  <a:lnTo>
                    <a:pt x="18926" y="4851"/>
                  </a:lnTo>
                  <a:lnTo>
                    <a:pt x="18608" y="4772"/>
                  </a:lnTo>
                  <a:lnTo>
                    <a:pt x="18290" y="4613"/>
                  </a:lnTo>
                  <a:lnTo>
                    <a:pt x="17971" y="4414"/>
                  </a:lnTo>
                  <a:lnTo>
                    <a:pt x="17256" y="3897"/>
                  </a:lnTo>
                  <a:lnTo>
                    <a:pt x="16500" y="3301"/>
                  </a:lnTo>
                  <a:lnTo>
                    <a:pt x="15705" y="2665"/>
                  </a:lnTo>
                  <a:lnTo>
                    <a:pt x="15268" y="2386"/>
                  </a:lnTo>
                  <a:lnTo>
                    <a:pt x="14870" y="2108"/>
                  </a:lnTo>
                  <a:lnTo>
                    <a:pt x="14433" y="1869"/>
                  </a:lnTo>
                  <a:lnTo>
                    <a:pt x="13996" y="1671"/>
                  </a:lnTo>
                  <a:lnTo>
                    <a:pt x="13558" y="1512"/>
                  </a:lnTo>
                  <a:lnTo>
                    <a:pt x="13121" y="1432"/>
                  </a:lnTo>
                  <a:lnTo>
                    <a:pt x="12604" y="1392"/>
                  </a:lnTo>
                  <a:lnTo>
                    <a:pt x="12246" y="1432"/>
                  </a:lnTo>
                  <a:lnTo>
                    <a:pt x="11888" y="1432"/>
                  </a:lnTo>
                  <a:lnTo>
                    <a:pt x="11133" y="1591"/>
                  </a:lnTo>
                  <a:lnTo>
                    <a:pt x="10377" y="1750"/>
                  </a:lnTo>
                  <a:lnTo>
                    <a:pt x="9582" y="1989"/>
                  </a:lnTo>
                  <a:lnTo>
                    <a:pt x="8787" y="2187"/>
                  </a:lnTo>
                  <a:lnTo>
                    <a:pt x="8032" y="2386"/>
                  </a:lnTo>
                  <a:lnTo>
                    <a:pt x="7236" y="2505"/>
                  </a:lnTo>
                  <a:lnTo>
                    <a:pt x="6879" y="2545"/>
                  </a:lnTo>
                  <a:lnTo>
                    <a:pt x="6481" y="2545"/>
                  </a:lnTo>
                  <a:lnTo>
                    <a:pt x="5885" y="2505"/>
                  </a:lnTo>
                  <a:lnTo>
                    <a:pt x="5606" y="2466"/>
                  </a:lnTo>
                  <a:lnTo>
                    <a:pt x="5328" y="2386"/>
                  </a:lnTo>
                  <a:lnTo>
                    <a:pt x="4255" y="2028"/>
                  </a:lnTo>
                  <a:lnTo>
                    <a:pt x="3261" y="1710"/>
                  </a:lnTo>
                  <a:lnTo>
                    <a:pt x="2386" y="1313"/>
                  </a:lnTo>
                  <a:lnTo>
                    <a:pt x="1948" y="1114"/>
                  </a:lnTo>
                  <a:lnTo>
                    <a:pt x="1551" y="875"/>
                  </a:lnTo>
                  <a:lnTo>
                    <a:pt x="915" y="597"/>
                  </a:lnTo>
                  <a:lnTo>
                    <a:pt x="438" y="3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3831;p112">
              <a:extLst>
                <a:ext uri="{FF2B5EF4-FFF2-40B4-BE49-F238E27FC236}">
                  <a16:creationId xmlns:a16="http://schemas.microsoft.com/office/drawing/2014/main" id="{AA7ABCC4-9D0E-096F-EE54-D62203CD5A03}"/>
                </a:ext>
              </a:extLst>
            </p:cNvPr>
            <p:cNvSpPr/>
            <p:nvPr/>
          </p:nvSpPr>
          <p:spPr>
            <a:xfrm>
              <a:off x="4064950" y="4278375"/>
              <a:ext cx="760425" cy="154100"/>
            </a:xfrm>
            <a:custGeom>
              <a:avLst/>
              <a:gdLst/>
              <a:ahLst/>
              <a:cxnLst/>
              <a:rect l="l" t="t" r="r" b="b"/>
              <a:pathLst>
                <a:path w="30417" h="616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79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398" y="1114"/>
                  </a:lnTo>
                  <a:lnTo>
                    <a:pt x="716" y="1432"/>
                  </a:lnTo>
                  <a:lnTo>
                    <a:pt x="1074" y="1710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108"/>
                  </a:lnTo>
                  <a:lnTo>
                    <a:pt x="1630" y="2108"/>
                  </a:lnTo>
                  <a:lnTo>
                    <a:pt x="1630" y="2108"/>
                  </a:lnTo>
                  <a:lnTo>
                    <a:pt x="163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710" y="2108"/>
                  </a:lnTo>
                  <a:lnTo>
                    <a:pt x="1710" y="2108"/>
                  </a:lnTo>
                  <a:lnTo>
                    <a:pt x="1710" y="2108"/>
                  </a:lnTo>
                  <a:lnTo>
                    <a:pt x="1710" y="2108"/>
                  </a:lnTo>
                  <a:lnTo>
                    <a:pt x="2346" y="2426"/>
                  </a:lnTo>
                  <a:lnTo>
                    <a:pt x="3022" y="2704"/>
                  </a:lnTo>
                  <a:lnTo>
                    <a:pt x="302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340" y="2824"/>
                  </a:lnTo>
                  <a:lnTo>
                    <a:pt x="3340" y="2824"/>
                  </a:lnTo>
                  <a:lnTo>
                    <a:pt x="4533" y="3261"/>
                  </a:lnTo>
                  <a:lnTo>
                    <a:pt x="5726" y="3619"/>
                  </a:lnTo>
                  <a:lnTo>
                    <a:pt x="6958" y="3977"/>
                  </a:lnTo>
                  <a:lnTo>
                    <a:pt x="8151" y="4295"/>
                  </a:lnTo>
                  <a:lnTo>
                    <a:pt x="8151" y="4295"/>
                  </a:lnTo>
                  <a:lnTo>
                    <a:pt x="8230" y="4334"/>
                  </a:lnTo>
                  <a:lnTo>
                    <a:pt x="8230" y="4334"/>
                  </a:lnTo>
                  <a:lnTo>
                    <a:pt x="8270" y="4334"/>
                  </a:lnTo>
                  <a:lnTo>
                    <a:pt x="8270" y="4334"/>
                  </a:lnTo>
                  <a:lnTo>
                    <a:pt x="8310" y="4334"/>
                  </a:lnTo>
                  <a:lnTo>
                    <a:pt x="8310" y="4334"/>
                  </a:lnTo>
                  <a:lnTo>
                    <a:pt x="8350" y="4334"/>
                  </a:lnTo>
                  <a:lnTo>
                    <a:pt x="8350" y="4334"/>
                  </a:lnTo>
                  <a:lnTo>
                    <a:pt x="9781" y="4692"/>
                  </a:lnTo>
                  <a:lnTo>
                    <a:pt x="9781" y="4692"/>
                  </a:lnTo>
                  <a:lnTo>
                    <a:pt x="9781" y="4215"/>
                  </a:lnTo>
                  <a:lnTo>
                    <a:pt x="9781" y="3818"/>
                  </a:lnTo>
                  <a:lnTo>
                    <a:pt x="9861" y="3221"/>
                  </a:lnTo>
                  <a:lnTo>
                    <a:pt x="9861" y="3221"/>
                  </a:lnTo>
                  <a:lnTo>
                    <a:pt x="9861" y="3221"/>
                  </a:lnTo>
                  <a:lnTo>
                    <a:pt x="9900" y="3102"/>
                  </a:lnTo>
                  <a:lnTo>
                    <a:pt x="9940" y="2983"/>
                  </a:lnTo>
                  <a:lnTo>
                    <a:pt x="10020" y="2903"/>
                  </a:lnTo>
                  <a:lnTo>
                    <a:pt x="10139" y="2824"/>
                  </a:lnTo>
                  <a:lnTo>
                    <a:pt x="10139" y="2824"/>
                  </a:lnTo>
                  <a:lnTo>
                    <a:pt x="10576" y="2625"/>
                  </a:lnTo>
                  <a:lnTo>
                    <a:pt x="11093" y="2466"/>
                  </a:lnTo>
                  <a:lnTo>
                    <a:pt x="11610" y="2386"/>
                  </a:lnTo>
                  <a:lnTo>
                    <a:pt x="12127" y="2386"/>
                  </a:lnTo>
                  <a:lnTo>
                    <a:pt x="12127" y="2386"/>
                  </a:lnTo>
                  <a:lnTo>
                    <a:pt x="12843" y="2426"/>
                  </a:lnTo>
                  <a:lnTo>
                    <a:pt x="13558" y="2545"/>
                  </a:lnTo>
                  <a:lnTo>
                    <a:pt x="14234" y="2784"/>
                  </a:lnTo>
                  <a:lnTo>
                    <a:pt x="14512" y="2903"/>
                  </a:lnTo>
                  <a:lnTo>
                    <a:pt x="14791" y="3022"/>
                  </a:lnTo>
                  <a:lnTo>
                    <a:pt x="14791" y="3022"/>
                  </a:lnTo>
                  <a:lnTo>
                    <a:pt x="14910" y="3142"/>
                  </a:lnTo>
                  <a:lnTo>
                    <a:pt x="14990" y="3261"/>
                  </a:lnTo>
                  <a:lnTo>
                    <a:pt x="15029" y="3380"/>
                  </a:lnTo>
                  <a:lnTo>
                    <a:pt x="15069" y="3499"/>
                  </a:lnTo>
                  <a:lnTo>
                    <a:pt x="15069" y="3499"/>
                  </a:lnTo>
                  <a:lnTo>
                    <a:pt x="15029" y="3659"/>
                  </a:lnTo>
                  <a:lnTo>
                    <a:pt x="14990" y="3778"/>
                  </a:lnTo>
                  <a:lnTo>
                    <a:pt x="14910" y="3857"/>
                  </a:lnTo>
                  <a:lnTo>
                    <a:pt x="14830" y="3977"/>
                  </a:lnTo>
                  <a:lnTo>
                    <a:pt x="14830" y="3977"/>
                  </a:lnTo>
                  <a:lnTo>
                    <a:pt x="14473" y="4255"/>
                  </a:lnTo>
                  <a:lnTo>
                    <a:pt x="14155" y="4652"/>
                  </a:lnTo>
                  <a:lnTo>
                    <a:pt x="13916" y="5050"/>
                  </a:lnTo>
                  <a:lnTo>
                    <a:pt x="13717" y="5487"/>
                  </a:lnTo>
                  <a:lnTo>
                    <a:pt x="13717" y="5487"/>
                  </a:lnTo>
                  <a:lnTo>
                    <a:pt x="15347" y="5766"/>
                  </a:lnTo>
                  <a:lnTo>
                    <a:pt x="16977" y="6004"/>
                  </a:lnTo>
                  <a:lnTo>
                    <a:pt x="18608" y="6124"/>
                  </a:lnTo>
                  <a:lnTo>
                    <a:pt x="19443" y="6163"/>
                  </a:lnTo>
                  <a:lnTo>
                    <a:pt x="20238" y="6163"/>
                  </a:lnTo>
                  <a:lnTo>
                    <a:pt x="20238" y="6163"/>
                  </a:lnTo>
                  <a:lnTo>
                    <a:pt x="20516" y="6163"/>
                  </a:lnTo>
                  <a:lnTo>
                    <a:pt x="20516" y="6163"/>
                  </a:lnTo>
                  <a:lnTo>
                    <a:pt x="20914" y="6163"/>
                  </a:lnTo>
                  <a:lnTo>
                    <a:pt x="20914" y="6163"/>
                  </a:lnTo>
                  <a:lnTo>
                    <a:pt x="20914" y="6163"/>
                  </a:lnTo>
                  <a:lnTo>
                    <a:pt x="20914" y="6163"/>
                  </a:lnTo>
                  <a:lnTo>
                    <a:pt x="21033" y="6163"/>
                  </a:lnTo>
                  <a:lnTo>
                    <a:pt x="21033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152" y="6163"/>
                  </a:lnTo>
                  <a:lnTo>
                    <a:pt x="2115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71" y="6163"/>
                  </a:lnTo>
                  <a:lnTo>
                    <a:pt x="21271" y="6163"/>
                  </a:lnTo>
                  <a:lnTo>
                    <a:pt x="21908" y="6124"/>
                  </a:lnTo>
                  <a:lnTo>
                    <a:pt x="22544" y="6044"/>
                  </a:lnTo>
                  <a:lnTo>
                    <a:pt x="23140" y="5925"/>
                  </a:lnTo>
                  <a:lnTo>
                    <a:pt x="23776" y="5806"/>
                  </a:lnTo>
                  <a:lnTo>
                    <a:pt x="24412" y="5607"/>
                  </a:lnTo>
                  <a:lnTo>
                    <a:pt x="25009" y="5408"/>
                  </a:lnTo>
                  <a:lnTo>
                    <a:pt x="25605" y="5209"/>
                  </a:lnTo>
                  <a:lnTo>
                    <a:pt x="26202" y="4971"/>
                  </a:lnTo>
                  <a:lnTo>
                    <a:pt x="26798" y="4692"/>
                  </a:lnTo>
                  <a:lnTo>
                    <a:pt x="27355" y="4374"/>
                  </a:lnTo>
                  <a:lnTo>
                    <a:pt x="27911" y="4056"/>
                  </a:lnTo>
                  <a:lnTo>
                    <a:pt x="28468" y="3698"/>
                  </a:lnTo>
                  <a:lnTo>
                    <a:pt x="28985" y="3301"/>
                  </a:lnTo>
                  <a:lnTo>
                    <a:pt x="29502" y="2903"/>
                  </a:lnTo>
                  <a:lnTo>
                    <a:pt x="29979" y="2505"/>
                  </a:lnTo>
                  <a:lnTo>
                    <a:pt x="30416" y="2068"/>
                  </a:lnTo>
                  <a:lnTo>
                    <a:pt x="30416" y="2068"/>
                  </a:lnTo>
                  <a:lnTo>
                    <a:pt x="30376" y="1949"/>
                  </a:lnTo>
                  <a:lnTo>
                    <a:pt x="30297" y="1830"/>
                  </a:lnTo>
                  <a:lnTo>
                    <a:pt x="30178" y="1750"/>
                  </a:lnTo>
                  <a:lnTo>
                    <a:pt x="30058" y="1631"/>
                  </a:lnTo>
                  <a:lnTo>
                    <a:pt x="29740" y="1512"/>
                  </a:lnTo>
                  <a:lnTo>
                    <a:pt x="29263" y="1432"/>
                  </a:lnTo>
                  <a:lnTo>
                    <a:pt x="29263" y="1432"/>
                  </a:lnTo>
                  <a:lnTo>
                    <a:pt x="28547" y="2068"/>
                  </a:lnTo>
                  <a:lnTo>
                    <a:pt x="28150" y="2386"/>
                  </a:lnTo>
                  <a:lnTo>
                    <a:pt x="27712" y="2665"/>
                  </a:lnTo>
                  <a:lnTo>
                    <a:pt x="27235" y="2983"/>
                  </a:lnTo>
                  <a:lnTo>
                    <a:pt x="26719" y="3261"/>
                  </a:lnTo>
                  <a:lnTo>
                    <a:pt x="26162" y="3539"/>
                  </a:lnTo>
                  <a:lnTo>
                    <a:pt x="25565" y="3818"/>
                  </a:lnTo>
                  <a:lnTo>
                    <a:pt x="24929" y="4016"/>
                  </a:lnTo>
                  <a:lnTo>
                    <a:pt x="24253" y="4255"/>
                  </a:lnTo>
                  <a:lnTo>
                    <a:pt x="23538" y="4454"/>
                  </a:lnTo>
                  <a:lnTo>
                    <a:pt x="22743" y="4613"/>
                  </a:lnTo>
                  <a:lnTo>
                    <a:pt x="21947" y="4732"/>
                  </a:lnTo>
                  <a:lnTo>
                    <a:pt x="21073" y="4812"/>
                  </a:lnTo>
                  <a:lnTo>
                    <a:pt x="20158" y="4891"/>
                  </a:lnTo>
                  <a:lnTo>
                    <a:pt x="19204" y="4891"/>
                  </a:lnTo>
                  <a:lnTo>
                    <a:pt x="19204" y="4891"/>
                  </a:lnTo>
                  <a:lnTo>
                    <a:pt x="18926" y="4851"/>
                  </a:lnTo>
                  <a:lnTo>
                    <a:pt x="18608" y="4772"/>
                  </a:lnTo>
                  <a:lnTo>
                    <a:pt x="18290" y="4613"/>
                  </a:lnTo>
                  <a:lnTo>
                    <a:pt x="17971" y="4414"/>
                  </a:lnTo>
                  <a:lnTo>
                    <a:pt x="17256" y="3897"/>
                  </a:lnTo>
                  <a:lnTo>
                    <a:pt x="16500" y="3301"/>
                  </a:lnTo>
                  <a:lnTo>
                    <a:pt x="15705" y="2665"/>
                  </a:lnTo>
                  <a:lnTo>
                    <a:pt x="15268" y="2386"/>
                  </a:lnTo>
                  <a:lnTo>
                    <a:pt x="14870" y="2108"/>
                  </a:lnTo>
                  <a:lnTo>
                    <a:pt x="14433" y="1869"/>
                  </a:lnTo>
                  <a:lnTo>
                    <a:pt x="13996" y="1671"/>
                  </a:lnTo>
                  <a:lnTo>
                    <a:pt x="13558" y="1512"/>
                  </a:lnTo>
                  <a:lnTo>
                    <a:pt x="13121" y="1432"/>
                  </a:lnTo>
                  <a:lnTo>
                    <a:pt x="13121" y="1432"/>
                  </a:lnTo>
                  <a:lnTo>
                    <a:pt x="12604" y="1392"/>
                  </a:lnTo>
                  <a:lnTo>
                    <a:pt x="12604" y="1392"/>
                  </a:lnTo>
                  <a:lnTo>
                    <a:pt x="12246" y="1432"/>
                  </a:lnTo>
                  <a:lnTo>
                    <a:pt x="11888" y="1432"/>
                  </a:lnTo>
                  <a:lnTo>
                    <a:pt x="11133" y="1591"/>
                  </a:lnTo>
                  <a:lnTo>
                    <a:pt x="10377" y="1750"/>
                  </a:lnTo>
                  <a:lnTo>
                    <a:pt x="9582" y="1989"/>
                  </a:lnTo>
                  <a:lnTo>
                    <a:pt x="9582" y="1989"/>
                  </a:lnTo>
                  <a:lnTo>
                    <a:pt x="8787" y="2187"/>
                  </a:lnTo>
                  <a:lnTo>
                    <a:pt x="8032" y="2386"/>
                  </a:lnTo>
                  <a:lnTo>
                    <a:pt x="7236" y="2505"/>
                  </a:lnTo>
                  <a:lnTo>
                    <a:pt x="6879" y="2545"/>
                  </a:lnTo>
                  <a:lnTo>
                    <a:pt x="6481" y="2545"/>
                  </a:lnTo>
                  <a:lnTo>
                    <a:pt x="6481" y="2545"/>
                  </a:lnTo>
                  <a:lnTo>
                    <a:pt x="5885" y="2505"/>
                  </a:lnTo>
                  <a:lnTo>
                    <a:pt x="5606" y="2466"/>
                  </a:lnTo>
                  <a:lnTo>
                    <a:pt x="5328" y="2386"/>
                  </a:lnTo>
                  <a:lnTo>
                    <a:pt x="5328" y="2386"/>
                  </a:lnTo>
                  <a:lnTo>
                    <a:pt x="4255" y="2028"/>
                  </a:lnTo>
                  <a:lnTo>
                    <a:pt x="3261" y="1710"/>
                  </a:lnTo>
                  <a:lnTo>
                    <a:pt x="2386" y="1313"/>
                  </a:lnTo>
                  <a:lnTo>
                    <a:pt x="1948" y="1114"/>
                  </a:lnTo>
                  <a:lnTo>
                    <a:pt x="1551" y="875"/>
                  </a:lnTo>
                  <a:lnTo>
                    <a:pt x="1551" y="875"/>
                  </a:lnTo>
                  <a:lnTo>
                    <a:pt x="915" y="597"/>
                  </a:lnTo>
                  <a:lnTo>
                    <a:pt x="438" y="3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3832;p112">
              <a:extLst>
                <a:ext uri="{FF2B5EF4-FFF2-40B4-BE49-F238E27FC236}">
                  <a16:creationId xmlns:a16="http://schemas.microsoft.com/office/drawing/2014/main" id="{97642B98-C6D7-6FFA-FF43-D52337CE87C0}"/>
                </a:ext>
              </a:extLst>
            </p:cNvPr>
            <p:cNvSpPr/>
            <p:nvPr/>
          </p:nvSpPr>
          <p:spPr>
            <a:xfrm>
              <a:off x="4309475" y="4338025"/>
              <a:ext cx="132225" cy="153100"/>
            </a:xfrm>
            <a:custGeom>
              <a:avLst/>
              <a:gdLst/>
              <a:ahLst/>
              <a:cxnLst/>
              <a:rect l="l" t="t" r="r" b="b"/>
              <a:pathLst>
                <a:path w="5289" h="6124" extrusionOk="0">
                  <a:moveTo>
                    <a:pt x="2147" y="0"/>
                  </a:moveTo>
                  <a:lnTo>
                    <a:pt x="1511" y="40"/>
                  </a:lnTo>
                  <a:lnTo>
                    <a:pt x="915" y="199"/>
                  </a:lnTo>
                  <a:lnTo>
                    <a:pt x="636" y="318"/>
                  </a:lnTo>
                  <a:lnTo>
                    <a:pt x="358" y="438"/>
                  </a:lnTo>
                  <a:lnTo>
                    <a:pt x="239" y="517"/>
                  </a:lnTo>
                  <a:lnTo>
                    <a:pt x="159" y="597"/>
                  </a:lnTo>
                  <a:lnTo>
                    <a:pt x="119" y="716"/>
                  </a:lnTo>
                  <a:lnTo>
                    <a:pt x="80" y="835"/>
                  </a:lnTo>
                  <a:lnTo>
                    <a:pt x="0" y="1273"/>
                  </a:lnTo>
                  <a:lnTo>
                    <a:pt x="0" y="1869"/>
                  </a:lnTo>
                  <a:lnTo>
                    <a:pt x="40" y="2545"/>
                  </a:lnTo>
                  <a:lnTo>
                    <a:pt x="119" y="2903"/>
                  </a:lnTo>
                  <a:lnTo>
                    <a:pt x="199" y="3300"/>
                  </a:lnTo>
                  <a:lnTo>
                    <a:pt x="318" y="3698"/>
                  </a:lnTo>
                  <a:lnTo>
                    <a:pt x="517" y="4056"/>
                  </a:lnTo>
                  <a:lnTo>
                    <a:pt x="716" y="4453"/>
                  </a:lnTo>
                  <a:lnTo>
                    <a:pt x="994" y="4811"/>
                  </a:lnTo>
                  <a:lnTo>
                    <a:pt x="1312" y="5169"/>
                  </a:lnTo>
                  <a:lnTo>
                    <a:pt x="1710" y="5487"/>
                  </a:lnTo>
                  <a:lnTo>
                    <a:pt x="2147" y="5805"/>
                  </a:lnTo>
                  <a:lnTo>
                    <a:pt x="2664" y="6083"/>
                  </a:lnTo>
                  <a:lnTo>
                    <a:pt x="2823" y="6123"/>
                  </a:lnTo>
                  <a:lnTo>
                    <a:pt x="2982" y="6123"/>
                  </a:lnTo>
                  <a:lnTo>
                    <a:pt x="3101" y="6083"/>
                  </a:lnTo>
                  <a:lnTo>
                    <a:pt x="3221" y="6044"/>
                  </a:lnTo>
                  <a:lnTo>
                    <a:pt x="3340" y="5924"/>
                  </a:lnTo>
                  <a:lnTo>
                    <a:pt x="3419" y="5845"/>
                  </a:lnTo>
                  <a:lnTo>
                    <a:pt x="3459" y="5686"/>
                  </a:lnTo>
                  <a:lnTo>
                    <a:pt x="3499" y="5527"/>
                  </a:lnTo>
                  <a:lnTo>
                    <a:pt x="3539" y="5010"/>
                  </a:lnTo>
                  <a:lnTo>
                    <a:pt x="3578" y="4453"/>
                  </a:lnTo>
                  <a:lnTo>
                    <a:pt x="3698" y="3897"/>
                  </a:lnTo>
                  <a:lnTo>
                    <a:pt x="3857" y="3340"/>
                  </a:lnTo>
                  <a:lnTo>
                    <a:pt x="4055" y="2823"/>
                  </a:lnTo>
                  <a:lnTo>
                    <a:pt x="4294" y="2346"/>
                  </a:lnTo>
                  <a:lnTo>
                    <a:pt x="4453" y="2147"/>
                  </a:lnTo>
                  <a:lnTo>
                    <a:pt x="4652" y="1909"/>
                  </a:lnTo>
                  <a:lnTo>
                    <a:pt x="4851" y="1750"/>
                  </a:lnTo>
                  <a:lnTo>
                    <a:pt x="5049" y="1591"/>
                  </a:lnTo>
                  <a:lnTo>
                    <a:pt x="5169" y="1471"/>
                  </a:lnTo>
                  <a:lnTo>
                    <a:pt x="5209" y="1352"/>
                  </a:lnTo>
                  <a:lnTo>
                    <a:pt x="5288" y="1233"/>
                  </a:lnTo>
                  <a:lnTo>
                    <a:pt x="5288" y="1113"/>
                  </a:lnTo>
                  <a:lnTo>
                    <a:pt x="5248" y="994"/>
                  </a:lnTo>
                  <a:lnTo>
                    <a:pt x="5209" y="835"/>
                  </a:lnTo>
                  <a:lnTo>
                    <a:pt x="5129" y="756"/>
                  </a:lnTo>
                  <a:lnTo>
                    <a:pt x="5010" y="636"/>
                  </a:lnTo>
                  <a:lnTo>
                    <a:pt x="4533" y="438"/>
                  </a:lnTo>
                  <a:lnTo>
                    <a:pt x="3976" y="239"/>
                  </a:lnTo>
                  <a:lnTo>
                    <a:pt x="3380" y="80"/>
                  </a:lnTo>
                  <a:lnTo>
                    <a:pt x="2783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3833;p112">
              <a:extLst>
                <a:ext uri="{FF2B5EF4-FFF2-40B4-BE49-F238E27FC236}">
                  <a16:creationId xmlns:a16="http://schemas.microsoft.com/office/drawing/2014/main" id="{BA7CFDBC-2CC1-BC65-0DD1-C391408F4676}"/>
                </a:ext>
              </a:extLst>
            </p:cNvPr>
            <p:cNvSpPr/>
            <p:nvPr/>
          </p:nvSpPr>
          <p:spPr>
            <a:xfrm>
              <a:off x="4309475" y="4338025"/>
              <a:ext cx="132225" cy="153100"/>
            </a:xfrm>
            <a:custGeom>
              <a:avLst/>
              <a:gdLst/>
              <a:ahLst/>
              <a:cxnLst/>
              <a:rect l="l" t="t" r="r" b="b"/>
              <a:pathLst>
                <a:path w="5289" h="6124" fill="none" extrusionOk="0">
                  <a:moveTo>
                    <a:pt x="5010" y="636"/>
                  </a:moveTo>
                  <a:lnTo>
                    <a:pt x="5010" y="636"/>
                  </a:lnTo>
                  <a:lnTo>
                    <a:pt x="4533" y="438"/>
                  </a:lnTo>
                  <a:lnTo>
                    <a:pt x="3976" y="239"/>
                  </a:lnTo>
                  <a:lnTo>
                    <a:pt x="3380" y="80"/>
                  </a:lnTo>
                  <a:lnTo>
                    <a:pt x="2783" y="0"/>
                  </a:lnTo>
                  <a:lnTo>
                    <a:pt x="2147" y="0"/>
                  </a:lnTo>
                  <a:lnTo>
                    <a:pt x="1511" y="40"/>
                  </a:lnTo>
                  <a:lnTo>
                    <a:pt x="915" y="199"/>
                  </a:lnTo>
                  <a:lnTo>
                    <a:pt x="636" y="318"/>
                  </a:lnTo>
                  <a:lnTo>
                    <a:pt x="358" y="438"/>
                  </a:lnTo>
                  <a:lnTo>
                    <a:pt x="358" y="438"/>
                  </a:lnTo>
                  <a:lnTo>
                    <a:pt x="239" y="517"/>
                  </a:lnTo>
                  <a:lnTo>
                    <a:pt x="159" y="597"/>
                  </a:lnTo>
                  <a:lnTo>
                    <a:pt x="119" y="716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0" y="1273"/>
                  </a:lnTo>
                  <a:lnTo>
                    <a:pt x="0" y="1869"/>
                  </a:lnTo>
                  <a:lnTo>
                    <a:pt x="40" y="2545"/>
                  </a:lnTo>
                  <a:lnTo>
                    <a:pt x="119" y="2903"/>
                  </a:lnTo>
                  <a:lnTo>
                    <a:pt x="199" y="3300"/>
                  </a:lnTo>
                  <a:lnTo>
                    <a:pt x="318" y="3698"/>
                  </a:lnTo>
                  <a:lnTo>
                    <a:pt x="517" y="4056"/>
                  </a:lnTo>
                  <a:lnTo>
                    <a:pt x="716" y="4453"/>
                  </a:lnTo>
                  <a:lnTo>
                    <a:pt x="994" y="4811"/>
                  </a:lnTo>
                  <a:lnTo>
                    <a:pt x="1312" y="5169"/>
                  </a:lnTo>
                  <a:lnTo>
                    <a:pt x="1710" y="5487"/>
                  </a:lnTo>
                  <a:lnTo>
                    <a:pt x="2147" y="5805"/>
                  </a:lnTo>
                  <a:lnTo>
                    <a:pt x="2664" y="6083"/>
                  </a:lnTo>
                  <a:lnTo>
                    <a:pt x="2664" y="6083"/>
                  </a:lnTo>
                  <a:lnTo>
                    <a:pt x="2823" y="6123"/>
                  </a:lnTo>
                  <a:lnTo>
                    <a:pt x="2982" y="6123"/>
                  </a:lnTo>
                  <a:lnTo>
                    <a:pt x="3101" y="6083"/>
                  </a:lnTo>
                  <a:lnTo>
                    <a:pt x="3221" y="6044"/>
                  </a:lnTo>
                  <a:lnTo>
                    <a:pt x="3340" y="5924"/>
                  </a:lnTo>
                  <a:lnTo>
                    <a:pt x="3419" y="5845"/>
                  </a:lnTo>
                  <a:lnTo>
                    <a:pt x="3459" y="5686"/>
                  </a:lnTo>
                  <a:lnTo>
                    <a:pt x="3499" y="5527"/>
                  </a:lnTo>
                  <a:lnTo>
                    <a:pt x="3499" y="5527"/>
                  </a:lnTo>
                  <a:lnTo>
                    <a:pt x="3539" y="5010"/>
                  </a:lnTo>
                  <a:lnTo>
                    <a:pt x="3578" y="4453"/>
                  </a:lnTo>
                  <a:lnTo>
                    <a:pt x="3698" y="3897"/>
                  </a:lnTo>
                  <a:lnTo>
                    <a:pt x="3857" y="3340"/>
                  </a:lnTo>
                  <a:lnTo>
                    <a:pt x="4055" y="2823"/>
                  </a:lnTo>
                  <a:lnTo>
                    <a:pt x="4294" y="2346"/>
                  </a:lnTo>
                  <a:lnTo>
                    <a:pt x="4453" y="2147"/>
                  </a:lnTo>
                  <a:lnTo>
                    <a:pt x="4652" y="1909"/>
                  </a:lnTo>
                  <a:lnTo>
                    <a:pt x="4851" y="1750"/>
                  </a:lnTo>
                  <a:lnTo>
                    <a:pt x="5049" y="1591"/>
                  </a:lnTo>
                  <a:lnTo>
                    <a:pt x="5049" y="1591"/>
                  </a:lnTo>
                  <a:lnTo>
                    <a:pt x="5169" y="1471"/>
                  </a:lnTo>
                  <a:lnTo>
                    <a:pt x="5209" y="1352"/>
                  </a:lnTo>
                  <a:lnTo>
                    <a:pt x="5288" y="1233"/>
                  </a:lnTo>
                  <a:lnTo>
                    <a:pt x="5288" y="1113"/>
                  </a:lnTo>
                  <a:lnTo>
                    <a:pt x="5248" y="994"/>
                  </a:lnTo>
                  <a:lnTo>
                    <a:pt x="5209" y="835"/>
                  </a:lnTo>
                  <a:lnTo>
                    <a:pt x="5129" y="756"/>
                  </a:lnTo>
                  <a:lnTo>
                    <a:pt x="5010" y="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3834;p112">
              <a:extLst>
                <a:ext uri="{FF2B5EF4-FFF2-40B4-BE49-F238E27FC236}">
                  <a16:creationId xmlns:a16="http://schemas.microsoft.com/office/drawing/2014/main" id="{90516038-4A9C-BCE5-612E-44B07F7CB96E}"/>
                </a:ext>
              </a:extLst>
            </p:cNvPr>
            <p:cNvSpPr/>
            <p:nvPr/>
          </p:nvSpPr>
          <p:spPr>
            <a:xfrm>
              <a:off x="4310450" y="4338025"/>
              <a:ext cx="131250" cy="138175"/>
            </a:xfrm>
            <a:custGeom>
              <a:avLst/>
              <a:gdLst/>
              <a:ahLst/>
              <a:cxnLst/>
              <a:rect l="l" t="t" r="r" b="b"/>
              <a:pathLst>
                <a:path w="5250" h="5527" extrusionOk="0">
                  <a:moveTo>
                    <a:pt x="1790" y="0"/>
                  </a:moveTo>
                  <a:lnTo>
                    <a:pt x="1273" y="80"/>
                  </a:lnTo>
                  <a:lnTo>
                    <a:pt x="756" y="239"/>
                  </a:lnTo>
                  <a:lnTo>
                    <a:pt x="319" y="438"/>
                  </a:lnTo>
                  <a:lnTo>
                    <a:pt x="200" y="517"/>
                  </a:lnTo>
                  <a:lnTo>
                    <a:pt x="120" y="597"/>
                  </a:lnTo>
                  <a:lnTo>
                    <a:pt x="80" y="716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398" y="915"/>
                  </a:lnTo>
                  <a:lnTo>
                    <a:pt x="955" y="795"/>
                  </a:lnTo>
                  <a:lnTo>
                    <a:pt x="1551" y="716"/>
                  </a:lnTo>
                  <a:lnTo>
                    <a:pt x="2227" y="676"/>
                  </a:lnTo>
                  <a:lnTo>
                    <a:pt x="2824" y="716"/>
                  </a:lnTo>
                  <a:lnTo>
                    <a:pt x="3420" y="795"/>
                  </a:lnTo>
                  <a:lnTo>
                    <a:pt x="3619" y="915"/>
                  </a:lnTo>
                  <a:lnTo>
                    <a:pt x="3778" y="1034"/>
                  </a:lnTo>
                  <a:lnTo>
                    <a:pt x="3818" y="1153"/>
                  </a:lnTo>
                  <a:lnTo>
                    <a:pt x="3818" y="1273"/>
                  </a:lnTo>
                  <a:lnTo>
                    <a:pt x="3659" y="1591"/>
                  </a:lnTo>
                  <a:lnTo>
                    <a:pt x="3539" y="1829"/>
                  </a:lnTo>
                  <a:lnTo>
                    <a:pt x="3420" y="2147"/>
                  </a:lnTo>
                  <a:lnTo>
                    <a:pt x="3301" y="2545"/>
                  </a:lnTo>
                  <a:lnTo>
                    <a:pt x="3221" y="2982"/>
                  </a:lnTo>
                  <a:lnTo>
                    <a:pt x="3182" y="3459"/>
                  </a:lnTo>
                  <a:lnTo>
                    <a:pt x="3182" y="3936"/>
                  </a:lnTo>
                  <a:lnTo>
                    <a:pt x="3221" y="4413"/>
                  </a:lnTo>
                  <a:lnTo>
                    <a:pt x="3261" y="4851"/>
                  </a:lnTo>
                  <a:lnTo>
                    <a:pt x="3341" y="5248"/>
                  </a:lnTo>
                  <a:lnTo>
                    <a:pt x="3460" y="5527"/>
                  </a:lnTo>
                  <a:lnTo>
                    <a:pt x="3500" y="5010"/>
                  </a:lnTo>
                  <a:lnTo>
                    <a:pt x="3539" y="4453"/>
                  </a:lnTo>
                  <a:lnTo>
                    <a:pt x="3659" y="3897"/>
                  </a:lnTo>
                  <a:lnTo>
                    <a:pt x="3818" y="3340"/>
                  </a:lnTo>
                  <a:lnTo>
                    <a:pt x="4016" y="2823"/>
                  </a:lnTo>
                  <a:lnTo>
                    <a:pt x="4255" y="2346"/>
                  </a:lnTo>
                  <a:lnTo>
                    <a:pt x="4414" y="2147"/>
                  </a:lnTo>
                  <a:lnTo>
                    <a:pt x="4613" y="1909"/>
                  </a:lnTo>
                  <a:lnTo>
                    <a:pt x="4812" y="1750"/>
                  </a:lnTo>
                  <a:lnTo>
                    <a:pt x="5010" y="1591"/>
                  </a:lnTo>
                  <a:lnTo>
                    <a:pt x="5090" y="1471"/>
                  </a:lnTo>
                  <a:lnTo>
                    <a:pt x="5170" y="1392"/>
                  </a:lnTo>
                  <a:lnTo>
                    <a:pt x="5209" y="1273"/>
                  </a:lnTo>
                  <a:lnTo>
                    <a:pt x="5249" y="1113"/>
                  </a:lnTo>
                  <a:lnTo>
                    <a:pt x="5209" y="994"/>
                  </a:lnTo>
                  <a:lnTo>
                    <a:pt x="5170" y="875"/>
                  </a:lnTo>
                  <a:lnTo>
                    <a:pt x="5090" y="756"/>
                  </a:lnTo>
                  <a:lnTo>
                    <a:pt x="4971" y="636"/>
                  </a:lnTo>
                  <a:lnTo>
                    <a:pt x="4692" y="517"/>
                  </a:lnTo>
                  <a:lnTo>
                    <a:pt x="4414" y="398"/>
                  </a:lnTo>
                  <a:lnTo>
                    <a:pt x="3738" y="159"/>
                  </a:lnTo>
                  <a:lnTo>
                    <a:pt x="3023" y="40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rgbClr val="292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3835;p112">
              <a:extLst>
                <a:ext uri="{FF2B5EF4-FFF2-40B4-BE49-F238E27FC236}">
                  <a16:creationId xmlns:a16="http://schemas.microsoft.com/office/drawing/2014/main" id="{8317F3C7-5488-CCF2-DD3B-F927D990626F}"/>
                </a:ext>
              </a:extLst>
            </p:cNvPr>
            <p:cNvSpPr/>
            <p:nvPr/>
          </p:nvSpPr>
          <p:spPr>
            <a:xfrm>
              <a:off x="4310450" y="4338025"/>
              <a:ext cx="131250" cy="138175"/>
            </a:xfrm>
            <a:custGeom>
              <a:avLst/>
              <a:gdLst/>
              <a:ahLst/>
              <a:cxnLst/>
              <a:rect l="l" t="t" r="r" b="b"/>
              <a:pathLst>
                <a:path w="5250" h="5527" fill="none" extrusionOk="0">
                  <a:moveTo>
                    <a:pt x="2307" y="0"/>
                  </a:moveTo>
                  <a:lnTo>
                    <a:pt x="2307" y="0"/>
                  </a:lnTo>
                  <a:lnTo>
                    <a:pt x="1790" y="0"/>
                  </a:lnTo>
                  <a:lnTo>
                    <a:pt x="1273" y="80"/>
                  </a:lnTo>
                  <a:lnTo>
                    <a:pt x="756" y="239"/>
                  </a:lnTo>
                  <a:lnTo>
                    <a:pt x="319" y="438"/>
                  </a:lnTo>
                  <a:lnTo>
                    <a:pt x="319" y="438"/>
                  </a:lnTo>
                  <a:lnTo>
                    <a:pt x="200" y="517"/>
                  </a:lnTo>
                  <a:lnTo>
                    <a:pt x="120" y="597"/>
                  </a:lnTo>
                  <a:lnTo>
                    <a:pt x="80" y="716"/>
                  </a:lnTo>
                  <a:lnTo>
                    <a:pt x="41" y="835"/>
                  </a:lnTo>
                  <a:lnTo>
                    <a:pt x="41" y="835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1" y="1074"/>
                  </a:lnTo>
                  <a:lnTo>
                    <a:pt x="398" y="915"/>
                  </a:lnTo>
                  <a:lnTo>
                    <a:pt x="955" y="795"/>
                  </a:lnTo>
                  <a:lnTo>
                    <a:pt x="1551" y="716"/>
                  </a:lnTo>
                  <a:lnTo>
                    <a:pt x="2227" y="676"/>
                  </a:lnTo>
                  <a:lnTo>
                    <a:pt x="2227" y="676"/>
                  </a:lnTo>
                  <a:lnTo>
                    <a:pt x="2824" y="716"/>
                  </a:lnTo>
                  <a:lnTo>
                    <a:pt x="3420" y="795"/>
                  </a:lnTo>
                  <a:lnTo>
                    <a:pt x="3420" y="795"/>
                  </a:lnTo>
                  <a:lnTo>
                    <a:pt x="3619" y="915"/>
                  </a:lnTo>
                  <a:lnTo>
                    <a:pt x="3778" y="1034"/>
                  </a:lnTo>
                  <a:lnTo>
                    <a:pt x="3818" y="1153"/>
                  </a:lnTo>
                  <a:lnTo>
                    <a:pt x="3818" y="1273"/>
                  </a:lnTo>
                  <a:lnTo>
                    <a:pt x="3659" y="1591"/>
                  </a:lnTo>
                  <a:lnTo>
                    <a:pt x="3539" y="1829"/>
                  </a:lnTo>
                  <a:lnTo>
                    <a:pt x="3420" y="2147"/>
                  </a:lnTo>
                  <a:lnTo>
                    <a:pt x="3420" y="2147"/>
                  </a:lnTo>
                  <a:lnTo>
                    <a:pt x="3301" y="2545"/>
                  </a:lnTo>
                  <a:lnTo>
                    <a:pt x="3221" y="2982"/>
                  </a:lnTo>
                  <a:lnTo>
                    <a:pt x="3182" y="3459"/>
                  </a:lnTo>
                  <a:lnTo>
                    <a:pt x="3182" y="3936"/>
                  </a:lnTo>
                  <a:lnTo>
                    <a:pt x="3221" y="4413"/>
                  </a:lnTo>
                  <a:lnTo>
                    <a:pt x="3261" y="4851"/>
                  </a:lnTo>
                  <a:lnTo>
                    <a:pt x="3341" y="5248"/>
                  </a:lnTo>
                  <a:lnTo>
                    <a:pt x="3460" y="5527"/>
                  </a:lnTo>
                  <a:lnTo>
                    <a:pt x="3460" y="5527"/>
                  </a:lnTo>
                  <a:lnTo>
                    <a:pt x="3500" y="5010"/>
                  </a:lnTo>
                  <a:lnTo>
                    <a:pt x="3539" y="4453"/>
                  </a:lnTo>
                  <a:lnTo>
                    <a:pt x="3659" y="3897"/>
                  </a:lnTo>
                  <a:lnTo>
                    <a:pt x="3818" y="3340"/>
                  </a:lnTo>
                  <a:lnTo>
                    <a:pt x="4016" y="2823"/>
                  </a:lnTo>
                  <a:lnTo>
                    <a:pt x="4255" y="2346"/>
                  </a:lnTo>
                  <a:lnTo>
                    <a:pt x="4414" y="2147"/>
                  </a:lnTo>
                  <a:lnTo>
                    <a:pt x="4613" y="1909"/>
                  </a:lnTo>
                  <a:lnTo>
                    <a:pt x="4812" y="1750"/>
                  </a:lnTo>
                  <a:lnTo>
                    <a:pt x="5010" y="1591"/>
                  </a:lnTo>
                  <a:lnTo>
                    <a:pt x="5010" y="1591"/>
                  </a:lnTo>
                  <a:lnTo>
                    <a:pt x="5090" y="1471"/>
                  </a:lnTo>
                  <a:lnTo>
                    <a:pt x="5170" y="1392"/>
                  </a:lnTo>
                  <a:lnTo>
                    <a:pt x="5209" y="1273"/>
                  </a:lnTo>
                  <a:lnTo>
                    <a:pt x="5249" y="1113"/>
                  </a:lnTo>
                  <a:lnTo>
                    <a:pt x="5249" y="1113"/>
                  </a:lnTo>
                  <a:lnTo>
                    <a:pt x="5209" y="994"/>
                  </a:lnTo>
                  <a:lnTo>
                    <a:pt x="5170" y="875"/>
                  </a:lnTo>
                  <a:lnTo>
                    <a:pt x="5090" y="756"/>
                  </a:lnTo>
                  <a:lnTo>
                    <a:pt x="4971" y="636"/>
                  </a:lnTo>
                  <a:lnTo>
                    <a:pt x="4971" y="636"/>
                  </a:lnTo>
                  <a:lnTo>
                    <a:pt x="4692" y="517"/>
                  </a:lnTo>
                  <a:lnTo>
                    <a:pt x="4414" y="398"/>
                  </a:lnTo>
                  <a:lnTo>
                    <a:pt x="3738" y="159"/>
                  </a:lnTo>
                  <a:lnTo>
                    <a:pt x="3023" y="40"/>
                  </a:lnTo>
                  <a:lnTo>
                    <a:pt x="23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3836;p112">
              <a:extLst>
                <a:ext uri="{FF2B5EF4-FFF2-40B4-BE49-F238E27FC236}">
                  <a16:creationId xmlns:a16="http://schemas.microsoft.com/office/drawing/2014/main" id="{E3DF57F0-C7C5-D4B9-7101-B5F7B8241E8A}"/>
                </a:ext>
              </a:extLst>
            </p:cNvPr>
            <p:cNvSpPr/>
            <p:nvPr/>
          </p:nvSpPr>
          <p:spPr>
            <a:xfrm>
              <a:off x="4508250" y="3973225"/>
              <a:ext cx="85525" cy="108375"/>
            </a:xfrm>
            <a:custGeom>
              <a:avLst/>
              <a:gdLst/>
              <a:ahLst/>
              <a:cxnLst/>
              <a:rect l="l" t="t" r="r" b="b"/>
              <a:pathLst>
                <a:path w="3421" h="4335" extrusionOk="0">
                  <a:moveTo>
                    <a:pt x="3420" y="1"/>
                  </a:moveTo>
                  <a:lnTo>
                    <a:pt x="2983" y="239"/>
                  </a:lnTo>
                  <a:lnTo>
                    <a:pt x="1989" y="875"/>
                  </a:lnTo>
                  <a:lnTo>
                    <a:pt x="1432" y="1273"/>
                  </a:lnTo>
                  <a:lnTo>
                    <a:pt x="876" y="1710"/>
                  </a:lnTo>
                  <a:lnTo>
                    <a:pt x="438" y="2148"/>
                  </a:lnTo>
                  <a:lnTo>
                    <a:pt x="239" y="2346"/>
                  </a:lnTo>
                  <a:lnTo>
                    <a:pt x="80" y="2585"/>
                  </a:lnTo>
                  <a:lnTo>
                    <a:pt x="41" y="2664"/>
                  </a:lnTo>
                  <a:lnTo>
                    <a:pt x="1" y="2784"/>
                  </a:lnTo>
                  <a:lnTo>
                    <a:pt x="1" y="2903"/>
                  </a:lnTo>
                  <a:lnTo>
                    <a:pt x="41" y="3022"/>
                  </a:lnTo>
                  <a:lnTo>
                    <a:pt x="200" y="3221"/>
                  </a:lnTo>
                  <a:lnTo>
                    <a:pt x="478" y="3460"/>
                  </a:lnTo>
                  <a:lnTo>
                    <a:pt x="796" y="3658"/>
                  </a:lnTo>
                  <a:lnTo>
                    <a:pt x="1194" y="3897"/>
                  </a:lnTo>
                  <a:lnTo>
                    <a:pt x="2188" y="4334"/>
                  </a:lnTo>
                  <a:lnTo>
                    <a:pt x="2188" y="4334"/>
                  </a:lnTo>
                  <a:lnTo>
                    <a:pt x="1949" y="4136"/>
                  </a:lnTo>
                  <a:lnTo>
                    <a:pt x="1750" y="3937"/>
                  </a:lnTo>
                  <a:lnTo>
                    <a:pt x="1671" y="3658"/>
                  </a:lnTo>
                  <a:lnTo>
                    <a:pt x="1631" y="3380"/>
                  </a:lnTo>
                  <a:lnTo>
                    <a:pt x="1631" y="3181"/>
                  </a:lnTo>
                  <a:lnTo>
                    <a:pt x="1671" y="2983"/>
                  </a:lnTo>
                  <a:lnTo>
                    <a:pt x="2108" y="2028"/>
                  </a:lnTo>
                  <a:lnTo>
                    <a:pt x="2546" y="1114"/>
                  </a:lnTo>
                  <a:lnTo>
                    <a:pt x="2784" y="716"/>
                  </a:lnTo>
                  <a:lnTo>
                    <a:pt x="3023" y="398"/>
                  </a:lnTo>
                  <a:lnTo>
                    <a:pt x="3221" y="120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rgbClr val="292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3837;p112">
              <a:extLst>
                <a:ext uri="{FF2B5EF4-FFF2-40B4-BE49-F238E27FC236}">
                  <a16:creationId xmlns:a16="http://schemas.microsoft.com/office/drawing/2014/main" id="{7ED6D695-6F20-C00F-F636-23E5C75C3669}"/>
                </a:ext>
              </a:extLst>
            </p:cNvPr>
            <p:cNvSpPr/>
            <p:nvPr/>
          </p:nvSpPr>
          <p:spPr>
            <a:xfrm>
              <a:off x="4508250" y="3973225"/>
              <a:ext cx="85525" cy="108375"/>
            </a:xfrm>
            <a:custGeom>
              <a:avLst/>
              <a:gdLst/>
              <a:ahLst/>
              <a:cxnLst/>
              <a:rect l="l" t="t" r="r" b="b"/>
              <a:pathLst>
                <a:path w="3421" h="4335" fill="none" extrusionOk="0">
                  <a:moveTo>
                    <a:pt x="3420" y="1"/>
                  </a:moveTo>
                  <a:lnTo>
                    <a:pt x="3420" y="1"/>
                  </a:lnTo>
                  <a:lnTo>
                    <a:pt x="2983" y="239"/>
                  </a:lnTo>
                  <a:lnTo>
                    <a:pt x="1989" y="875"/>
                  </a:lnTo>
                  <a:lnTo>
                    <a:pt x="1432" y="1273"/>
                  </a:lnTo>
                  <a:lnTo>
                    <a:pt x="876" y="1710"/>
                  </a:lnTo>
                  <a:lnTo>
                    <a:pt x="438" y="2148"/>
                  </a:lnTo>
                  <a:lnTo>
                    <a:pt x="239" y="2346"/>
                  </a:lnTo>
                  <a:lnTo>
                    <a:pt x="80" y="2585"/>
                  </a:lnTo>
                  <a:lnTo>
                    <a:pt x="80" y="2585"/>
                  </a:lnTo>
                  <a:lnTo>
                    <a:pt x="41" y="2664"/>
                  </a:lnTo>
                  <a:lnTo>
                    <a:pt x="1" y="2784"/>
                  </a:lnTo>
                  <a:lnTo>
                    <a:pt x="1" y="2903"/>
                  </a:lnTo>
                  <a:lnTo>
                    <a:pt x="41" y="3022"/>
                  </a:lnTo>
                  <a:lnTo>
                    <a:pt x="200" y="3221"/>
                  </a:lnTo>
                  <a:lnTo>
                    <a:pt x="478" y="3460"/>
                  </a:lnTo>
                  <a:lnTo>
                    <a:pt x="796" y="3658"/>
                  </a:lnTo>
                  <a:lnTo>
                    <a:pt x="1194" y="3897"/>
                  </a:lnTo>
                  <a:lnTo>
                    <a:pt x="2188" y="4334"/>
                  </a:lnTo>
                  <a:lnTo>
                    <a:pt x="2188" y="4334"/>
                  </a:lnTo>
                  <a:lnTo>
                    <a:pt x="1949" y="4136"/>
                  </a:lnTo>
                  <a:lnTo>
                    <a:pt x="1750" y="3937"/>
                  </a:lnTo>
                  <a:lnTo>
                    <a:pt x="1671" y="3658"/>
                  </a:lnTo>
                  <a:lnTo>
                    <a:pt x="1631" y="3380"/>
                  </a:lnTo>
                  <a:lnTo>
                    <a:pt x="1631" y="3380"/>
                  </a:lnTo>
                  <a:lnTo>
                    <a:pt x="1631" y="3181"/>
                  </a:lnTo>
                  <a:lnTo>
                    <a:pt x="1671" y="2983"/>
                  </a:lnTo>
                  <a:lnTo>
                    <a:pt x="1671" y="2983"/>
                  </a:lnTo>
                  <a:lnTo>
                    <a:pt x="2108" y="2028"/>
                  </a:lnTo>
                  <a:lnTo>
                    <a:pt x="2546" y="1114"/>
                  </a:lnTo>
                  <a:lnTo>
                    <a:pt x="2784" y="716"/>
                  </a:lnTo>
                  <a:lnTo>
                    <a:pt x="3023" y="398"/>
                  </a:lnTo>
                  <a:lnTo>
                    <a:pt x="3221" y="120"/>
                  </a:lnTo>
                  <a:lnTo>
                    <a:pt x="34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3838;p112">
              <a:extLst>
                <a:ext uri="{FF2B5EF4-FFF2-40B4-BE49-F238E27FC236}">
                  <a16:creationId xmlns:a16="http://schemas.microsoft.com/office/drawing/2014/main" id="{6E9DEE5C-811B-0C20-FD4F-AB2CF1A8E9E8}"/>
                </a:ext>
              </a:extLst>
            </p:cNvPr>
            <p:cNvSpPr/>
            <p:nvPr/>
          </p:nvSpPr>
          <p:spPr>
            <a:xfrm>
              <a:off x="4262750" y="4041825"/>
              <a:ext cx="122275" cy="27850"/>
            </a:xfrm>
            <a:custGeom>
              <a:avLst/>
              <a:gdLst/>
              <a:ahLst/>
              <a:cxnLst/>
              <a:rect l="l" t="t" r="r" b="b"/>
              <a:pathLst>
                <a:path w="4891" h="1114" extrusionOk="0">
                  <a:moveTo>
                    <a:pt x="3300" y="0"/>
                  </a:moveTo>
                  <a:lnTo>
                    <a:pt x="2505" y="80"/>
                  </a:lnTo>
                  <a:lnTo>
                    <a:pt x="1511" y="278"/>
                  </a:lnTo>
                  <a:lnTo>
                    <a:pt x="915" y="437"/>
                  </a:lnTo>
                  <a:lnTo>
                    <a:pt x="318" y="596"/>
                  </a:lnTo>
                  <a:lnTo>
                    <a:pt x="159" y="676"/>
                  </a:lnTo>
                  <a:lnTo>
                    <a:pt x="40" y="795"/>
                  </a:lnTo>
                  <a:lnTo>
                    <a:pt x="0" y="835"/>
                  </a:lnTo>
                  <a:lnTo>
                    <a:pt x="0" y="914"/>
                  </a:lnTo>
                  <a:lnTo>
                    <a:pt x="40" y="954"/>
                  </a:lnTo>
                  <a:lnTo>
                    <a:pt x="120" y="1034"/>
                  </a:lnTo>
                  <a:lnTo>
                    <a:pt x="279" y="1073"/>
                  </a:lnTo>
                  <a:lnTo>
                    <a:pt x="477" y="1113"/>
                  </a:lnTo>
                  <a:lnTo>
                    <a:pt x="716" y="1073"/>
                  </a:lnTo>
                  <a:lnTo>
                    <a:pt x="955" y="1034"/>
                  </a:lnTo>
                  <a:lnTo>
                    <a:pt x="1392" y="954"/>
                  </a:lnTo>
                  <a:lnTo>
                    <a:pt x="2903" y="755"/>
                  </a:lnTo>
                  <a:lnTo>
                    <a:pt x="4453" y="636"/>
                  </a:lnTo>
                  <a:lnTo>
                    <a:pt x="4612" y="636"/>
                  </a:lnTo>
                  <a:lnTo>
                    <a:pt x="4771" y="557"/>
                  </a:lnTo>
                  <a:lnTo>
                    <a:pt x="4851" y="477"/>
                  </a:lnTo>
                  <a:lnTo>
                    <a:pt x="4891" y="358"/>
                  </a:lnTo>
                  <a:lnTo>
                    <a:pt x="4851" y="278"/>
                  </a:lnTo>
                  <a:lnTo>
                    <a:pt x="4771" y="199"/>
                  </a:lnTo>
                  <a:lnTo>
                    <a:pt x="4573" y="80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616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3839;p112">
              <a:extLst>
                <a:ext uri="{FF2B5EF4-FFF2-40B4-BE49-F238E27FC236}">
                  <a16:creationId xmlns:a16="http://schemas.microsoft.com/office/drawing/2014/main" id="{D334D47D-2978-C0B7-FA1C-3E56C3B428F8}"/>
                </a:ext>
              </a:extLst>
            </p:cNvPr>
            <p:cNvSpPr/>
            <p:nvPr/>
          </p:nvSpPr>
          <p:spPr>
            <a:xfrm>
              <a:off x="4262750" y="4041825"/>
              <a:ext cx="122275" cy="27850"/>
            </a:xfrm>
            <a:custGeom>
              <a:avLst/>
              <a:gdLst/>
              <a:ahLst/>
              <a:cxnLst/>
              <a:rect l="l" t="t" r="r" b="b"/>
              <a:pathLst>
                <a:path w="4891" h="1114" fill="none" extrusionOk="0">
                  <a:moveTo>
                    <a:pt x="3937" y="0"/>
                  </a:moveTo>
                  <a:lnTo>
                    <a:pt x="3937" y="0"/>
                  </a:lnTo>
                  <a:lnTo>
                    <a:pt x="3300" y="0"/>
                  </a:lnTo>
                  <a:lnTo>
                    <a:pt x="2505" y="80"/>
                  </a:lnTo>
                  <a:lnTo>
                    <a:pt x="1511" y="278"/>
                  </a:lnTo>
                  <a:lnTo>
                    <a:pt x="915" y="437"/>
                  </a:lnTo>
                  <a:lnTo>
                    <a:pt x="318" y="596"/>
                  </a:lnTo>
                  <a:lnTo>
                    <a:pt x="318" y="596"/>
                  </a:lnTo>
                  <a:lnTo>
                    <a:pt x="159" y="676"/>
                  </a:lnTo>
                  <a:lnTo>
                    <a:pt x="40" y="795"/>
                  </a:lnTo>
                  <a:lnTo>
                    <a:pt x="0" y="835"/>
                  </a:lnTo>
                  <a:lnTo>
                    <a:pt x="0" y="914"/>
                  </a:lnTo>
                  <a:lnTo>
                    <a:pt x="40" y="954"/>
                  </a:lnTo>
                  <a:lnTo>
                    <a:pt x="120" y="1034"/>
                  </a:lnTo>
                  <a:lnTo>
                    <a:pt x="120" y="1034"/>
                  </a:lnTo>
                  <a:lnTo>
                    <a:pt x="279" y="1073"/>
                  </a:lnTo>
                  <a:lnTo>
                    <a:pt x="477" y="1113"/>
                  </a:lnTo>
                  <a:lnTo>
                    <a:pt x="477" y="1113"/>
                  </a:lnTo>
                  <a:lnTo>
                    <a:pt x="716" y="1073"/>
                  </a:lnTo>
                  <a:lnTo>
                    <a:pt x="955" y="1034"/>
                  </a:lnTo>
                  <a:lnTo>
                    <a:pt x="1392" y="954"/>
                  </a:lnTo>
                  <a:lnTo>
                    <a:pt x="1392" y="954"/>
                  </a:lnTo>
                  <a:lnTo>
                    <a:pt x="2903" y="755"/>
                  </a:lnTo>
                  <a:lnTo>
                    <a:pt x="4453" y="636"/>
                  </a:lnTo>
                  <a:lnTo>
                    <a:pt x="4453" y="636"/>
                  </a:lnTo>
                  <a:lnTo>
                    <a:pt x="4612" y="636"/>
                  </a:lnTo>
                  <a:lnTo>
                    <a:pt x="4771" y="557"/>
                  </a:lnTo>
                  <a:lnTo>
                    <a:pt x="4771" y="557"/>
                  </a:lnTo>
                  <a:lnTo>
                    <a:pt x="4851" y="477"/>
                  </a:lnTo>
                  <a:lnTo>
                    <a:pt x="4891" y="358"/>
                  </a:lnTo>
                  <a:lnTo>
                    <a:pt x="4851" y="278"/>
                  </a:lnTo>
                  <a:lnTo>
                    <a:pt x="4771" y="199"/>
                  </a:lnTo>
                  <a:lnTo>
                    <a:pt x="4573" y="80"/>
                  </a:lnTo>
                  <a:lnTo>
                    <a:pt x="4414" y="0"/>
                  </a:lnTo>
                  <a:lnTo>
                    <a:pt x="4414" y="0"/>
                  </a:lnTo>
                  <a:lnTo>
                    <a:pt x="39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3840;p112">
              <a:extLst>
                <a:ext uri="{FF2B5EF4-FFF2-40B4-BE49-F238E27FC236}">
                  <a16:creationId xmlns:a16="http://schemas.microsoft.com/office/drawing/2014/main" id="{C4BD80CC-2B9E-0FB3-9A17-C413FB97F985}"/>
                </a:ext>
              </a:extLst>
            </p:cNvPr>
            <p:cNvSpPr/>
            <p:nvPr/>
          </p:nvSpPr>
          <p:spPr>
            <a:xfrm>
              <a:off x="4226975" y="4067650"/>
              <a:ext cx="25850" cy="17925"/>
            </a:xfrm>
            <a:custGeom>
              <a:avLst/>
              <a:gdLst/>
              <a:ahLst/>
              <a:cxnLst/>
              <a:rect l="l" t="t" r="r" b="b"/>
              <a:pathLst>
                <a:path w="1034" h="717" extrusionOk="0">
                  <a:moveTo>
                    <a:pt x="557" y="1"/>
                  </a:moveTo>
                  <a:lnTo>
                    <a:pt x="358" y="80"/>
                  </a:lnTo>
                  <a:lnTo>
                    <a:pt x="199" y="200"/>
                  </a:lnTo>
                  <a:lnTo>
                    <a:pt x="80" y="319"/>
                  </a:lnTo>
                  <a:lnTo>
                    <a:pt x="40" y="438"/>
                  </a:lnTo>
                  <a:lnTo>
                    <a:pt x="0" y="518"/>
                  </a:lnTo>
                  <a:lnTo>
                    <a:pt x="0" y="597"/>
                  </a:lnTo>
                  <a:lnTo>
                    <a:pt x="40" y="677"/>
                  </a:lnTo>
                  <a:lnTo>
                    <a:pt x="80" y="716"/>
                  </a:lnTo>
                  <a:lnTo>
                    <a:pt x="318" y="716"/>
                  </a:lnTo>
                  <a:lnTo>
                    <a:pt x="477" y="597"/>
                  </a:lnTo>
                  <a:lnTo>
                    <a:pt x="914" y="279"/>
                  </a:lnTo>
                  <a:lnTo>
                    <a:pt x="994" y="200"/>
                  </a:lnTo>
                  <a:lnTo>
                    <a:pt x="1034" y="120"/>
                  </a:lnTo>
                  <a:lnTo>
                    <a:pt x="994" y="80"/>
                  </a:lnTo>
                  <a:lnTo>
                    <a:pt x="914" y="1"/>
                  </a:lnTo>
                  <a:close/>
                </a:path>
              </a:pathLst>
            </a:custGeom>
            <a:solidFill>
              <a:srgbClr val="616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3841;p112">
              <a:extLst>
                <a:ext uri="{FF2B5EF4-FFF2-40B4-BE49-F238E27FC236}">
                  <a16:creationId xmlns:a16="http://schemas.microsoft.com/office/drawing/2014/main" id="{8D5F9153-EF6D-ACEA-6D31-5E25BB95FB49}"/>
                </a:ext>
              </a:extLst>
            </p:cNvPr>
            <p:cNvSpPr/>
            <p:nvPr/>
          </p:nvSpPr>
          <p:spPr>
            <a:xfrm>
              <a:off x="4226975" y="4067650"/>
              <a:ext cx="25850" cy="17925"/>
            </a:xfrm>
            <a:custGeom>
              <a:avLst/>
              <a:gdLst/>
              <a:ahLst/>
              <a:cxnLst/>
              <a:rect l="l" t="t" r="r" b="b"/>
              <a:pathLst>
                <a:path w="1034" h="717" fill="none" extrusionOk="0">
                  <a:moveTo>
                    <a:pt x="716" y="1"/>
                  </a:moveTo>
                  <a:lnTo>
                    <a:pt x="716" y="1"/>
                  </a:lnTo>
                  <a:lnTo>
                    <a:pt x="557" y="1"/>
                  </a:lnTo>
                  <a:lnTo>
                    <a:pt x="358" y="80"/>
                  </a:lnTo>
                  <a:lnTo>
                    <a:pt x="199" y="200"/>
                  </a:lnTo>
                  <a:lnTo>
                    <a:pt x="80" y="319"/>
                  </a:lnTo>
                  <a:lnTo>
                    <a:pt x="80" y="319"/>
                  </a:lnTo>
                  <a:lnTo>
                    <a:pt x="40" y="438"/>
                  </a:lnTo>
                  <a:lnTo>
                    <a:pt x="0" y="518"/>
                  </a:lnTo>
                  <a:lnTo>
                    <a:pt x="0" y="518"/>
                  </a:lnTo>
                  <a:lnTo>
                    <a:pt x="0" y="597"/>
                  </a:lnTo>
                  <a:lnTo>
                    <a:pt x="40" y="677"/>
                  </a:lnTo>
                  <a:lnTo>
                    <a:pt x="80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318" y="716"/>
                  </a:lnTo>
                  <a:lnTo>
                    <a:pt x="477" y="597"/>
                  </a:lnTo>
                  <a:lnTo>
                    <a:pt x="477" y="597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94" y="200"/>
                  </a:lnTo>
                  <a:lnTo>
                    <a:pt x="1034" y="120"/>
                  </a:lnTo>
                  <a:lnTo>
                    <a:pt x="994" y="80"/>
                  </a:lnTo>
                  <a:lnTo>
                    <a:pt x="914" y="1"/>
                  </a:lnTo>
                  <a:lnTo>
                    <a:pt x="914" y="1"/>
                  </a:lnTo>
                  <a:lnTo>
                    <a:pt x="7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3842;p112">
              <a:extLst>
                <a:ext uri="{FF2B5EF4-FFF2-40B4-BE49-F238E27FC236}">
                  <a16:creationId xmlns:a16="http://schemas.microsoft.com/office/drawing/2014/main" id="{D45857A7-4D22-D656-478D-076242BDEF7B}"/>
                </a:ext>
              </a:extLst>
            </p:cNvPr>
            <p:cNvSpPr/>
            <p:nvPr/>
          </p:nvSpPr>
          <p:spPr>
            <a:xfrm>
              <a:off x="4831300" y="4070650"/>
              <a:ext cx="50725" cy="59650"/>
            </a:xfrm>
            <a:custGeom>
              <a:avLst/>
              <a:gdLst/>
              <a:ahLst/>
              <a:cxnLst/>
              <a:rect l="l" t="t" r="r" b="b"/>
              <a:pathLst>
                <a:path w="2029" h="2386" extrusionOk="0">
                  <a:moveTo>
                    <a:pt x="1750" y="0"/>
                  </a:moveTo>
                  <a:lnTo>
                    <a:pt x="1591" y="40"/>
                  </a:lnTo>
                  <a:lnTo>
                    <a:pt x="1472" y="119"/>
                  </a:lnTo>
                  <a:lnTo>
                    <a:pt x="1193" y="278"/>
                  </a:lnTo>
                  <a:lnTo>
                    <a:pt x="955" y="477"/>
                  </a:lnTo>
                  <a:lnTo>
                    <a:pt x="716" y="716"/>
                  </a:lnTo>
                  <a:lnTo>
                    <a:pt x="518" y="954"/>
                  </a:lnTo>
                  <a:lnTo>
                    <a:pt x="319" y="1233"/>
                  </a:lnTo>
                  <a:lnTo>
                    <a:pt x="199" y="1551"/>
                  </a:lnTo>
                  <a:lnTo>
                    <a:pt x="80" y="1829"/>
                  </a:lnTo>
                  <a:lnTo>
                    <a:pt x="1" y="2107"/>
                  </a:lnTo>
                  <a:lnTo>
                    <a:pt x="1" y="2227"/>
                  </a:lnTo>
                  <a:lnTo>
                    <a:pt x="1" y="2306"/>
                  </a:lnTo>
                  <a:lnTo>
                    <a:pt x="40" y="2346"/>
                  </a:lnTo>
                  <a:lnTo>
                    <a:pt x="80" y="2386"/>
                  </a:lnTo>
                  <a:lnTo>
                    <a:pt x="160" y="2346"/>
                  </a:lnTo>
                  <a:lnTo>
                    <a:pt x="239" y="2306"/>
                  </a:lnTo>
                  <a:lnTo>
                    <a:pt x="438" y="2147"/>
                  </a:lnTo>
                  <a:lnTo>
                    <a:pt x="677" y="1869"/>
                  </a:lnTo>
                  <a:lnTo>
                    <a:pt x="875" y="1590"/>
                  </a:lnTo>
                  <a:lnTo>
                    <a:pt x="995" y="1352"/>
                  </a:lnTo>
                  <a:lnTo>
                    <a:pt x="1154" y="1193"/>
                  </a:lnTo>
                  <a:lnTo>
                    <a:pt x="1512" y="875"/>
                  </a:lnTo>
                  <a:lnTo>
                    <a:pt x="1830" y="636"/>
                  </a:lnTo>
                  <a:lnTo>
                    <a:pt x="1909" y="517"/>
                  </a:lnTo>
                  <a:lnTo>
                    <a:pt x="1989" y="437"/>
                  </a:lnTo>
                  <a:lnTo>
                    <a:pt x="2028" y="278"/>
                  </a:lnTo>
                  <a:lnTo>
                    <a:pt x="1989" y="119"/>
                  </a:lnTo>
                  <a:lnTo>
                    <a:pt x="1909" y="4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616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3843;p112">
              <a:extLst>
                <a:ext uri="{FF2B5EF4-FFF2-40B4-BE49-F238E27FC236}">
                  <a16:creationId xmlns:a16="http://schemas.microsoft.com/office/drawing/2014/main" id="{C7DE8051-C071-7F49-1A07-E2B60604B140}"/>
                </a:ext>
              </a:extLst>
            </p:cNvPr>
            <p:cNvSpPr/>
            <p:nvPr/>
          </p:nvSpPr>
          <p:spPr>
            <a:xfrm>
              <a:off x="4831300" y="4070650"/>
              <a:ext cx="50725" cy="59650"/>
            </a:xfrm>
            <a:custGeom>
              <a:avLst/>
              <a:gdLst/>
              <a:ahLst/>
              <a:cxnLst/>
              <a:rect l="l" t="t" r="r" b="b"/>
              <a:pathLst>
                <a:path w="2029" h="2386" fill="none" extrusionOk="0">
                  <a:moveTo>
                    <a:pt x="1750" y="0"/>
                  </a:moveTo>
                  <a:lnTo>
                    <a:pt x="1750" y="0"/>
                  </a:lnTo>
                  <a:lnTo>
                    <a:pt x="1591" y="40"/>
                  </a:lnTo>
                  <a:lnTo>
                    <a:pt x="1591" y="40"/>
                  </a:lnTo>
                  <a:lnTo>
                    <a:pt x="1472" y="119"/>
                  </a:lnTo>
                  <a:lnTo>
                    <a:pt x="1472" y="119"/>
                  </a:lnTo>
                  <a:lnTo>
                    <a:pt x="1193" y="278"/>
                  </a:lnTo>
                  <a:lnTo>
                    <a:pt x="955" y="477"/>
                  </a:lnTo>
                  <a:lnTo>
                    <a:pt x="716" y="716"/>
                  </a:lnTo>
                  <a:lnTo>
                    <a:pt x="518" y="954"/>
                  </a:lnTo>
                  <a:lnTo>
                    <a:pt x="319" y="1233"/>
                  </a:lnTo>
                  <a:lnTo>
                    <a:pt x="199" y="1551"/>
                  </a:lnTo>
                  <a:lnTo>
                    <a:pt x="80" y="1829"/>
                  </a:lnTo>
                  <a:lnTo>
                    <a:pt x="1" y="2107"/>
                  </a:lnTo>
                  <a:lnTo>
                    <a:pt x="1" y="2107"/>
                  </a:lnTo>
                  <a:lnTo>
                    <a:pt x="1" y="2227"/>
                  </a:lnTo>
                  <a:lnTo>
                    <a:pt x="1" y="2306"/>
                  </a:lnTo>
                  <a:lnTo>
                    <a:pt x="40" y="2346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160" y="2346"/>
                  </a:lnTo>
                  <a:lnTo>
                    <a:pt x="239" y="2306"/>
                  </a:lnTo>
                  <a:lnTo>
                    <a:pt x="438" y="2147"/>
                  </a:lnTo>
                  <a:lnTo>
                    <a:pt x="677" y="1869"/>
                  </a:lnTo>
                  <a:lnTo>
                    <a:pt x="875" y="1590"/>
                  </a:lnTo>
                  <a:lnTo>
                    <a:pt x="875" y="1590"/>
                  </a:lnTo>
                  <a:lnTo>
                    <a:pt x="995" y="1352"/>
                  </a:lnTo>
                  <a:lnTo>
                    <a:pt x="1154" y="1193"/>
                  </a:lnTo>
                  <a:lnTo>
                    <a:pt x="1512" y="875"/>
                  </a:lnTo>
                  <a:lnTo>
                    <a:pt x="1830" y="636"/>
                  </a:lnTo>
                  <a:lnTo>
                    <a:pt x="1909" y="517"/>
                  </a:lnTo>
                  <a:lnTo>
                    <a:pt x="1989" y="437"/>
                  </a:lnTo>
                  <a:lnTo>
                    <a:pt x="1989" y="437"/>
                  </a:lnTo>
                  <a:lnTo>
                    <a:pt x="2028" y="278"/>
                  </a:lnTo>
                  <a:lnTo>
                    <a:pt x="1989" y="119"/>
                  </a:lnTo>
                  <a:lnTo>
                    <a:pt x="1909" y="40"/>
                  </a:lnTo>
                  <a:lnTo>
                    <a:pt x="17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0" name="Google Shape;4280;p119">
            <a:extLst>
              <a:ext uri="{FF2B5EF4-FFF2-40B4-BE49-F238E27FC236}">
                <a16:creationId xmlns:a16="http://schemas.microsoft.com/office/drawing/2014/main" id="{D3859817-2B26-D058-A341-18119E54D552}"/>
              </a:ext>
            </a:extLst>
          </p:cNvPr>
          <p:cNvGrpSpPr/>
          <p:nvPr/>
        </p:nvGrpSpPr>
        <p:grpSpPr>
          <a:xfrm rot="14583788">
            <a:off x="579594" y="3229048"/>
            <a:ext cx="1705638" cy="1611192"/>
            <a:chOff x="280850" y="1045975"/>
            <a:chExt cx="1705700" cy="1611250"/>
          </a:xfrm>
        </p:grpSpPr>
        <p:sp>
          <p:nvSpPr>
            <p:cNvPr id="12181" name="Google Shape;4281;p119">
              <a:extLst>
                <a:ext uri="{FF2B5EF4-FFF2-40B4-BE49-F238E27FC236}">
                  <a16:creationId xmlns:a16="http://schemas.microsoft.com/office/drawing/2014/main" id="{D553551E-8C07-1511-892E-DC292E073D0E}"/>
                </a:ext>
              </a:extLst>
            </p:cNvPr>
            <p:cNvSpPr/>
            <p:nvPr/>
          </p:nvSpPr>
          <p:spPr>
            <a:xfrm>
              <a:off x="732125" y="1746725"/>
              <a:ext cx="194850" cy="190850"/>
            </a:xfrm>
            <a:custGeom>
              <a:avLst/>
              <a:gdLst/>
              <a:ahLst/>
              <a:cxnLst/>
              <a:rect l="l" t="t" r="r" b="b"/>
              <a:pathLst>
                <a:path w="7794" h="7634" extrusionOk="0">
                  <a:moveTo>
                    <a:pt x="1909" y="0"/>
                  </a:move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4282;p119">
              <a:extLst>
                <a:ext uri="{FF2B5EF4-FFF2-40B4-BE49-F238E27FC236}">
                  <a16:creationId xmlns:a16="http://schemas.microsoft.com/office/drawing/2014/main" id="{49D328CD-DBF4-DD64-E4F1-D780D6EB044E}"/>
                </a:ext>
              </a:extLst>
            </p:cNvPr>
            <p:cNvSpPr/>
            <p:nvPr/>
          </p:nvSpPr>
          <p:spPr>
            <a:xfrm>
              <a:off x="732125" y="1746725"/>
              <a:ext cx="194850" cy="190850"/>
            </a:xfrm>
            <a:custGeom>
              <a:avLst/>
              <a:gdLst/>
              <a:ahLst/>
              <a:cxnLst/>
              <a:rect l="l" t="t" r="r" b="b"/>
              <a:pathLst>
                <a:path w="7794" h="7634" fill="none" extrusionOk="0">
                  <a:moveTo>
                    <a:pt x="1909" y="0"/>
                  </a:moveTo>
                  <a:lnTo>
                    <a:pt x="1909" y="0"/>
                  </a:ln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120" y="5407"/>
                  </a:lnTo>
                  <a:lnTo>
                    <a:pt x="318" y="5407"/>
                  </a:lnTo>
                  <a:lnTo>
                    <a:pt x="318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4283;p119">
              <a:extLst>
                <a:ext uri="{FF2B5EF4-FFF2-40B4-BE49-F238E27FC236}">
                  <a16:creationId xmlns:a16="http://schemas.microsoft.com/office/drawing/2014/main" id="{057BDFDE-7017-C433-1B32-C43476849414}"/>
                </a:ext>
              </a:extLst>
            </p:cNvPr>
            <p:cNvSpPr/>
            <p:nvPr/>
          </p:nvSpPr>
          <p:spPr>
            <a:xfrm>
              <a:off x="559175" y="1881900"/>
              <a:ext cx="248525" cy="321075"/>
            </a:xfrm>
            <a:custGeom>
              <a:avLst/>
              <a:gdLst/>
              <a:ahLst/>
              <a:cxnLst/>
              <a:rect l="l" t="t" r="r" b="b"/>
              <a:pathLst>
                <a:path w="9941" h="12843" extrusionOk="0">
                  <a:moveTo>
                    <a:pt x="5408" y="3539"/>
                  </a:moveTo>
                  <a:lnTo>
                    <a:pt x="5527" y="3738"/>
                  </a:lnTo>
                  <a:lnTo>
                    <a:pt x="5686" y="3937"/>
                  </a:lnTo>
                  <a:lnTo>
                    <a:pt x="5845" y="4294"/>
                  </a:lnTo>
                  <a:lnTo>
                    <a:pt x="5964" y="4732"/>
                  </a:lnTo>
                  <a:lnTo>
                    <a:pt x="6083" y="5249"/>
                  </a:lnTo>
                  <a:lnTo>
                    <a:pt x="6163" y="5925"/>
                  </a:lnTo>
                  <a:lnTo>
                    <a:pt x="6163" y="6720"/>
                  </a:lnTo>
                  <a:lnTo>
                    <a:pt x="6004" y="6759"/>
                  </a:lnTo>
                  <a:lnTo>
                    <a:pt x="5248" y="6759"/>
                  </a:lnTo>
                  <a:lnTo>
                    <a:pt x="4891" y="6680"/>
                  </a:lnTo>
                  <a:lnTo>
                    <a:pt x="4493" y="6561"/>
                  </a:lnTo>
                  <a:lnTo>
                    <a:pt x="4095" y="6362"/>
                  </a:lnTo>
                  <a:lnTo>
                    <a:pt x="4095" y="6084"/>
                  </a:lnTo>
                  <a:lnTo>
                    <a:pt x="4175" y="5765"/>
                  </a:lnTo>
                  <a:lnTo>
                    <a:pt x="4254" y="5368"/>
                  </a:lnTo>
                  <a:lnTo>
                    <a:pt x="4414" y="4931"/>
                  </a:lnTo>
                  <a:lnTo>
                    <a:pt x="4612" y="4453"/>
                  </a:lnTo>
                  <a:lnTo>
                    <a:pt x="4771" y="4215"/>
                  </a:lnTo>
                  <a:lnTo>
                    <a:pt x="4970" y="3976"/>
                  </a:lnTo>
                  <a:lnTo>
                    <a:pt x="5169" y="3778"/>
                  </a:lnTo>
                  <a:lnTo>
                    <a:pt x="5408" y="3539"/>
                  </a:lnTo>
                  <a:close/>
                  <a:moveTo>
                    <a:pt x="3897" y="9185"/>
                  </a:moveTo>
                  <a:lnTo>
                    <a:pt x="4056" y="9225"/>
                  </a:lnTo>
                  <a:lnTo>
                    <a:pt x="4215" y="9304"/>
                  </a:lnTo>
                  <a:lnTo>
                    <a:pt x="4334" y="9463"/>
                  </a:lnTo>
                  <a:lnTo>
                    <a:pt x="4414" y="9662"/>
                  </a:lnTo>
                  <a:lnTo>
                    <a:pt x="4414" y="9861"/>
                  </a:lnTo>
                  <a:lnTo>
                    <a:pt x="4334" y="10059"/>
                  </a:lnTo>
                  <a:lnTo>
                    <a:pt x="4215" y="10139"/>
                  </a:lnTo>
                  <a:lnTo>
                    <a:pt x="4135" y="10219"/>
                  </a:lnTo>
                  <a:lnTo>
                    <a:pt x="4016" y="10258"/>
                  </a:lnTo>
                  <a:lnTo>
                    <a:pt x="3897" y="10258"/>
                  </a:lnTo>
                  <a:lnTo>
                    <a:pt x="3738" y="10219"/>
                  </a:lnTo>
                  <a:lnTo>
                    <a:pt x="3579" y="10139"/>
                  </a:lnTo>
                  <a:lnTo>
                    <a:pt x="3459" y="9980"/>
                  </a:lnTo>
                  <a:lnTo>
                    <a:pt x="3380" y="9821"/>
                  </a:lnTo>
                  <a:lnTo>
                    <a:pt x="3380" y="9622"/>
                  </a:lnTo>
                  <a:lnTo>
                    <a:pt x="3459" y="9423"/>
                  </a:lnTo>
                  <a:lnTo>
                    <a:pt x="3539" y="9304"/>
                  </a:lnTo>
                  <a:lnTo>
                    <a:pt x="3658" y="9264"/>
                  </a:lnTo>
                  <a:lnTo>
                    <a:pt x="3777" y="9225"/>
                  </a:lnTo>
                  <a:lnTo>
                    <a:pt x="3897" y="9185"/>
                  </a:lnTo>
                  <a:close/>
                  <a:moveTo>
                    <a:pt x="7038" y="0"/>
                  </a:moveTo>
                  <a:lnTo>
                    <a:pt x="6720" y="80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4284;p119">
              <a:extLst>
                <a:ext uri="{FF2B5EF4-FFF2-40B4-BE49-F238E27FC236}">
                  <a16:creationId xmlns:a16="http://schemas.microsoft.com/office/drawing/2014/main" id="{5B55F3C2-AB20-5D7F-ACE6-7DFE9CFDDCB7}"/>
                </a:ext>
              </a:extLst>
            </p:cNvPr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59" y="1035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80" y="796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60" y="120"/>
                  </a:lnTo>
                  <a:lnTo>
                    <a:pt x="279" y="80"/>
                  </a:lnTo>
                  <a:lnTo>
                    <a:pt x="398" y="41"/>
                  </a:lnTo>
                  <a:lnTo>
                    <a:pt x="518" y="1"/>
                  </a:lnTo>
                  <a:lnTo>
                    <a:pt x="518" y="1"/>
                  </a:lnTo>
                  <a:lnTo>
                    <a:pt x="677" y="41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955" y="279"/>
                  </a:lnTo>
                  <a:lnTo>
                    <a:pt x="1035" y="478"/>
                  </a:lnTo>
                  <a:lnTo>
                    <a:pt x="1035" y="677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836" y="955"/>
                  </a:lnTo>
                  <a:lnTo>
                    <a:pt x="756" y="1035"/>
                  </a:lnTo>
                  <a:lnTo>
                    <a:pt x="637" y="107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4285;p119">
              <a:extLst>
                <a:ext uri="{FF2B5EF4-FFF2-40B4-BE49-F238E27FC236}">
                  <a16:creationId xmlns:a16="http://schemas.microsoft.com/office/drawing/2014/main" id="{9266ED9C-CACE-0E5D-F65E-74E3D44A0223}"/>
                </a:ext>
              </a:extLst>
            </p:cNvPr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fill="none" extrusionOk="0">
                  <a:moveTo>
                    <a:pt x="1511" y="3221"/>
                  </a:moveTo>
                  <a:lnTo>
                    <a:pt x="1511" y="3221"/>
                  </a:lnTo>
                  <a:lnTo>
                    <a:pt x="1153" y="3221"/>
                  </a:lnTo>
                  <a:lnTo>
                    <a:pt x="796" y="3142"/>
                  </a:lnTo>
                  <a:lnTo>
                    <a:pt x="398" y="3023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0" y="2546"/>
                  </a:lnTo>
                  <a:lnTo>
                    <a:pt x="80" y="2227"/>
                  </a:lnTo>
                  <a:lnTo>
                    <a:pt x="159" y="1830"/>
                  </a:lnTo>
                  <a:lnTo>
                    <a:pt x="319" y="1393"/>
                  </a:lnTo>
                  <a:lnTo>
                    <a:pt x="517" y="915"/>
                  </a:lnTo>
                  <a:lnTo>
                    <a:pt x="676" y="677"/>
                  </a:lnTo>
                  <a:lnTo>
                    <a:pt x="875" y="438"/>
                  </a:lnTo>
                  <a:lnTo>
                    <a:pt x="1074" y="240"/>
                  </a:lnTo>
                  <a:lnTo>
                    <a:pt x="1313" y="1"/>
                  </a:lnTo>
                  <a:lnTo>
                    <a:pt x="1313" y="1"/>
                  </a:lnTo>
                  <a:lnTo>
                    <a:pt x="1432" y="200"/>
                  </a:lnTo>
                  <a:lnTo>
                    <a:pt x="1591" y="399"/>
                  </a:lnTo>
                  <a:lnTo>
                    <a:pt x="1750" y="756"/>
                  </a:lnTo>
                  <a:lnTo>
                    <a:pt x="1869" y="1194"/>
                  </a:lnTo>
                  <a:lnTo>
                    <a:pt x="1988" y="1711"/>
                  </a:lnTo>
                  <a:lnTo>
                    <a:pt x="2068" y="2387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1909" y="3221"/>
                  </a:lnTo>
                  <a:lnTo>
                    <a:pt x="1511" y="3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4286;p119">
              <a:extLst>
                <a:ext uri="{FF2B5EF4-FFF2-40B4-BE49-F238E27FC236}">
                  <a16:creationId xmlns:a16="http://schemas.microsoft.com/office/drawing/2014/main" id="{96C324FC-BED9-A984-EE63-A07F515ED30B}"/>
                </a:ext>
              </a:extLst>
            </p:cNvPr>
            <p:cNvSpPr/>
            <p:nvPr/>
          </p:nvSpPr>
          <p:spPr>
            <a:xfrm>
              <a:off x="559175" y="1881900"/>
              <a:ext cx="248525" cy="321075"/>
            </a:xfrm>
            <a:custGeom>
              <a:avLst/>
              <a:gdLst/>
              <a:ahLst/>
              <a:cxnLst/>
              <a:rect l="l" t="t" r="r" b="b"/>
              <a:pathLst>
                <a:path w="9941" h="12843" fill="none" extrusionOk="0">
                  <a:moveTo>
                    <a:pt x="7236" y="0"/>
                  </a:moveTo>
                  <a:lnTo>
                    <a:pt x="7236" y="0"/>
                  </a:lnTo>
                  <a:lnTo>
                    <a:pt x="7038" y="0"/>
                  </a:lnTo>
                  <a:lnTo>
                    <a:pt x="7038" y="0"/>
                  </a:lnTo>
                  <a:lnTo>
                    <a:pt x="6720" y="80"/>
                  </a:lnTo>
                  <a:lnTo>
                    <a:pt x="6441" y="239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lnTo>
                    <a:pt x="72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4287;p119">
              <a:extLst>
                <a:ext uri="{FF2B5EF4-FFF2-40B4-BE49-F238E27FC236}">
                  <a16:creationId xmlns:a16="http://schemas.microsoft.com/office/drawing/2014/main" id="{BCCEDD91-C516-F692-D285-5158AC1CAF86}"/>
                </a:ext>
              </a:extLst>
            </p:cNvPr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extrusionOk="0">
                  <a:moveTo>
                    <a:pt x="518" y="1"/>
                  </a:move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4288;p119">
              <a:extLst>
                <a:ext uri="{FF2B5EF4-FFF2-40B4-BE49-F238E27FC236}">
                  <a16:creationId xmlns:a16="http://schemas.microsoft.com/office/drawing/2014/main" id="{3FDF4BFA-D65C-F6B2-3CA7-A032A81BF516}"/>
                </a:ext>
              </a:extLst>
            </p:cNvPr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fill="none" extrusionOk="0">
                  <a:moveTo>
                    <a:pt x="518" y="1"/>
                  </a:moveTo>
                  <a:lnTo>
                    <a:pt x="518" y="1"/>
                  </a:ln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4289;p119">
              <a:extLst>
                <a:ext uri="{FF2B5EF4-FFF2-40B4-BE49-F238E27FC236}">
                  <a16:creationId xmlns:a16="http://schemas.microsoft.com/office/drawing/2014/main" id="{D54C43BA-A737-41A0-838C-7752BCB91FBD}"/>
                </a:ext>
              </a:extLst>
            </p:cNvPr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extrusionOk="0">
                  <a:moveTo>
                    <a:pt x="1313" y="1"/>
                  </a:move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4290;p119">
              <a:extLst>
                <a:ext uri="{FF2B5EF4-FFF2-40B4-BE49-F238E27FC236}">
                  <a16:creationId xmlns:a16="http://schemas.microsoft.com/office/drawing/2014/main" id="{49703415-4843-3441-6E04-D13F5D1FE941}"/>
                </a:ext>
              </a:extLst>
            </p:cNvPr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fill="none" extrusionOk="0">
                  <a:moveTo>
                    <a:pt x="1313" y="1"/>
                  </a:moveTo>
                  <a:lnTo>
                    <a:pt x="1313" y="1"/>
                  </a:ln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511" y="3221"/>
                  </a:lnTo>
                  <a:lnTo>
                    <a:pt x="1511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4291;p119">
              <a:extLst>
                <a:ext uri="{FF2B5EF4-FFF2-40B4-BE49-F238E27FC236}">
                  <a16:creationId xmlns:a16="http://schemas.microsoft.com/office/drawing/2014/main" id="{FCB54DBB-5475-EBEA-8C97-79546E48E833}"/>
                </a:ext>
              </a:extLst>
            </p:cNvPr>
            <p:cNvSpPr/>
            <p:nvPr/>
          </p:nvSpPr>
          <p:spPr>
            <a:xfrm>
              <a:off x="430950" y="1748700"/>
              <a:ext cx="153100" cy="144150"/>
            </a:xfrm>
            <a:custGeom>
              <a:avLst/>
              <a:gdLst/>
              <a:ahLst/>
              <a:cxnLst/>
              <a:rect l="l" t="t" r="r" b="b"/>
              <a:pathLst>
                <a:path w="6124" h="5766" extrusionOk="0">
                  <a:moveTo>
                    <a:pt x="915" y="1"/>
                  </a:move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4292;p119">
              <a:extLst>
                <a:ext uri="{FF2B5EF4-FFF2-40B4-BE49-F238E27FC236}">
                  <a16:creationId xmlns:a16="http://schemas.microsoft.com/office/drawing/2014/main" id="{F60DA7D1-E5B5-761F-CA6F-5E40E7394F3D}"/>
                </a:ext>
              </a:extLst>
            </p:cNvPr>
            <p:cNvSpPr/>
            <p:nvPr/>
          </p:nvSpPr>
          <p:spPr>
            <a:xfrm>
              <a:off x="430950" y="1748700"/>
              <a:ext cx="153100" cy="144150"/>
            </a:xfrm>
            <a:custGeom>
              <a:avLst/>
              <a:gdLst/>
              <a:ahLst/>
              <a:cxnLst/>
              <a:rect l="l" t="t" r="r" b="b"/>
              <a:pathLst>
                <a:path w="6124" h="5766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646" y="2426"/>
                  </a:lnTo>
                  <a:lnTo>
                    <a:pt x="5646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4293;p119">
              <a:extLst>
                <a:ext uri="{FF2B5EF4-FFF2-40B4-BE49-F238E27FC236}">
                  <a16:creationId xmlns:a16="http://schemas.microsoft.com/office/drawing/2014/main" id="{C1BE1F1F-4F17-99A1-47B9-73FD184CD640}"/>
                </a:ext>
              </a:extLst>
            </p:cNvPr>
            <p:cNvSpPr/>
            <p:nvPr/>
          </p:nvSpPr>
          <p:spPr>
            <a:xfrm>
              <a:off x="339500" y="1859025"/>
              <a:ext cx="167025" cy="272375"/>
            </a:xfrm>
            <a:custGeom>
              <a:avLst/>
              <a:gdLst/>
              <a:ahLst/>
              <a:cxnLst/>
              <a:rect l="l" t="t" r="r" b="b"/>
              <a:pathLst>
                <a:path w="6681" h="10895" extrusionOk="0">
                  <a:moveTo>
                    <a:pt x="3261" y="3102"/>
                  </a:moveTo>
                  <a:lnTo>
                    <a:pt x="3420" y="3182"/>
                  </a:lnTo>
                  <a:lnTo>
                    <a:pt x="3539" y="3341"/>
                  </a:lnTo>
                  <a:lnTo>
                    <a:pt x="3738" y="3579"/>
                  </a:lnTo>
                  <a:lnTo>
                    <a:pt x="3897" y="3897"/>
                  </a:lnTo>
                  <a:lnTo>
                    <a:pt x="4056" y="4295"/>
                  </a:lnTo>
                  <a:lnTo>
                    <a:pt x="4215" y="4812"/>
                  </a:lnTo>
                  <a:lnTo>
                    <a:pt x="4334" y="5448"/>
                  </a:lnTo>
                  <a:lnTo>
                    <a:pt x="4056" y="5527"/>
                  </a:lnTo>
                  <a:lnTo>
                    <a:pt x="3778" y="5567"/>
                  </a:lnTo>
                  <a:lnTo>
                    <a:pt x="3420" y="5607"/>
                  </a:lnTo>
                  <a:lnTo>
                    <a:pt x="3062" y="5567"/>
                  </a:lnTo>
                  <a:lnTo>
                    <a:pt x="2704" y="5488"/>
                  </a:lnTo>
                  <a:lnTo>
                    <a:pt x="2664" y="5249"/>
                  </a:lnTo>
                  <a:lnTo>
                    <a:pt x="2625" y="5011"/>
                  </a:lnTo>
                  <a:lnTo>
                    <a:pt x="2664" y="4693"/>
                  </a:lnTo>
                  <a:lnTo>
                    <a:pt x="2704" y="4295"/>
                  </a:lnTo>
                  <a:lnTo>
                    <a:pt x="2823" y="3897"/>
                  </a:lnTo>
                  <a:lnTo>
                    <a:pt x="2982" y="3500"/>
                  </a:lnTo>
                  <a:lnTo>
                    <a:pt x="3141" y="3301"/>
                  </a:lnTo>
                  <a:lnTo>
                    <a:pt x="3261" y="3102"/>
                  </a:lnTo>
                  <a:close/>
                  <a:moveTo>
                    <a:pt x="3062" y="7714"/>
                  </a:moveTo>
                  <a:lnTo>
                    <a:pt x="3221" y="7754"/>
                  </a:lnTo>
                  <a:lnTo>
                    <a:pt x="3340" y="7834"/>
                  </a:lnTo>
                  <a:lnTo>
                    <a:pt x="3420" y="7993"/>
                  </a:lnTo>
                  <a:lnTo>
                    <a:pt x="3460" y="8152"/>
                  </a:lnTo>
                  <a:lnTo>
                    <a:pt x="3420" y="8311"/>
                  </a:lnTo>
                  <a:lnTo>
                    <a:pt x="3340" y="8390"/>
                  </a:lnTo>
                  <a:lnTo>
                    <a:pt x="3261" y="8470"/>
                  </a:lnTo>
                  <a:lnTo>
                    <a:pt x="3141" y="8509"/>
                  </a:lnTo>
                  <a:lnTo>
                    <a:pt x="3022" y="8549"/>
                  </a:lnTo>
                  <a:lnTo>
                    <a:pt x="2863" y="8509"/>
                  </a:lnTo>
                  <a:lnTo>
                    <a:pt x="2744" y="8390"/>
                  </a:lnTo>
                  <a:lnTo>
                    <a:pt x="2664" y="8271"/>
                  </a:lnTo>
                  <a:lnTo>
                    <a:pt x="2625" y="8112"/>
                  </a:lnTo>
                  <a:lnTo>
                    <a:pt x="2664" y="7953"/>
                  </a:lnTo>
                  <a:lnTo>
                    <a:pt x="2744" y="7834"/>
                  </a:lnTo>
                  <a:lnTo>
                    <a:pt x="2823" y="7754"/>
                  </a:lnTo>
                  <a:lnTo>
                    <a:pt x="2943" y="7714"/>
                  </a:lnTo>
                  <a:close/>
                  <a:moveTo>
                    <a:pt x="4414" y="1"/>
                  </a:moveTo>
                  <a:lnTo>
                    <a:pt x="4215" y="41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4294;p119">
              <a:extLst>
                <a:ext uri="{FF2B5EF4-FFF2-40B4-BE49-F238E27FC236}">
                  <a16:creationId xmlns:a16="http://schemas.microsoft.com/office/drawing/2014/main" id="{F63E076A-7E44-5380-A3C6-C88E52F60C2F}"/>
                </a:ext>
              </a:extLst>
            </p:cNvPr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5"/>
                  </a:moveTo>
                  <a:lnTo>
                    <a:pt x="398" y="835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120" y="676"/>
                  </a:lnTo>
                  <a:lnTo>
                    <a:pt x="40" y="557"/>
                  </a:lnTo>
                  <a:lnTo>
                    <a:pt x="1" y="398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20" y="120"/>
                  </a:lnTo>
                  <a:lnTo>
                    <a:pt x="199" y="40"/>
                  </a:lnTo>
                  <a:lnTo>
                    <a:pt x="319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79"/>
                  </a:lnTo>
                  <a:lnTo>
                    <a:pt x="836" y="438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716" y="676"/>
                  </a:lnTo>
                  <a:lnTo>
                    <a:pt x="637" y="756"/>
                  </a:lnTo>
                  <a:lnTo>
                    <a:pt x="517" y="795"/>
                  </a:lnTo>
                  <a:lnTo>
                    <a:pt x="39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4295;p119">
              <a:extLst>
                <a:ext uri="{FF2B5EF4-FFF2-40B4-BE49-F238E27FC236}">
                  <a16:creationId xmlns:a16="http://schemas.microsoft.com/office/drawing/2014/main" id="{DFD58739-0E0B-E7B4-E1BB-F147682157A8}"/>
                </a:ext>
              </a:extLst>
            </p:cNvPr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fill="none" extrusionOk="0">
                  <a:moveTo>
                    <a:pt x="796" y="2505"/>
                  </a:moveTo>
                  <a:lnTo>
                    <a:pt x="796" y="2505"/>
                  </a:lnTo>
                  <a:lnTo>
                    <a:pt x="438" y="2465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0" y="2147"/>
                  </a:lnTo>
                  <a:lnTo>
                    <a:pt x="1" y="1909"/>
                  </a:lnTo>
                  <a:lnTo>
                    <a:pt x="40" y="1591"/>
                  </a:lnTo>
                  <a:lnTo>
                    <a:pt x="80" y="1193"/>
                  </a:lnTo>
                  <a:lnTo>
                    <a:pt x="199" y="795"/>
                  </a:lnTo>
                  <a:lnTo>
                    <a:pt x="358" y="398"/>
                  </a:lnTo>
                  <a:lnTo>
                    <a:pt x="517" y="199"/>
                  </a:lnTo>
                  <a:lnTo>
                    <a:pt x="637" y="0"/>
                  </a:lnTo>
                  <a:lnTo>
                    <a:pt x="637" y="0"/>
                  </a:lnTo>
                  <a:lnTo>
                    <a:pt x="796" y="80"/>
                  </a:lnTo>
                  <a:lnTo>
                    <a:pt x="915" y="239"/>
                  </a:lnTo>
                  <a:lnTo>
                    <a:pt x="1114" y="477"/>
                  </a:lnTo>
                  <a:lnTo>
                    <a:pt x="1273" y="795"/>
                  </a:lnTo>
                  <a:lnTo>
                    <a:pt x="1432" y="1193"/>
                  </a:lnTo>
                  <a:lnTo>
                    <a:pt x="1591" y="1710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432" y="2425"/>
                  </a:lnTo>
                  <a:lnTo>
                    <a:pt x="1154" y="2465"/>
                  </a:lnTo>
                  <a:lnTo>
                    <a:pt x="796" y="25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4296;p119">
              <a:extLst>
                <a:ext uri="{FF2B5EF4-FFF2-40B4-BE49-F238E27FC236}">
                  <a16:creationId xmlns:a16="http://schemas.microsoft.com/office/drawing/2014/main" id="{103E903B-6F23-ED5E-8A00-8DDC0C0AFE99}"/>
                </a:ext>
              </a:extLst>
            </p:cNvPr>
            <p:cNvSpPr/>
            <p:nvPr/>
          </p:nvSpPr>
          <p:spPr>
            <a:xfrm>
              <a:off x="339500" y="1859025"/>
              <a:ext cx="167025" cy="272375"/>
            </a:xfrm>
            <a:custGeom>
              <a:avLst/>
              <a:gdLst/>
              <a:ahLst/>
              <a:cxnLst/>
              <a:rect l="l" t="t" r="r" b="b"/>
              <a:pathLst>
                <a:path w="6681" h="10895" fill="none" extrusionOk="0">
                  <a:moveTo>
                    <a:pt x="4414" y="1"/>
                  </a:moveTo>
                  <a:lnTo>
                    <a:pt x="4414" y="1"/>
                  </a:lnTo>
                  <a:lnTo>
                    <a:pt x="4215" y="41"/>
                  </a:lnTo>
                  <a:lnTo>
                    <a:pt x="4016" y="80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4297;p119">
              <a:extLst>
                <a:ext uri="{FF2B5EF4-FFF2-40B4-BE49-F238E27FC236}">
                  <a16:creationId xmlns:a16="http://schemas.microsoft.com/office/drawing/2014/main" id="{56619E44-17E7-2214-A63E-D7A2173C8B19}"/>
                </a:ext>
              </a:extLst>
            </p:cNvPr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19" y="0"/>
                  </a:move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4298;p119">
              <a:extLst>
                <a:ext uri="{FF2B5EF4-FFF2-40B4-BE49-F238E27FC236}">
                  <a16:creationId xmlns:a16="http://schemas.microsoft.com/office/drawing/2014/main" id="{098F022F-7F37-DA52-1807-FCE3EA1041A2}"/>
                </a:ext>
              </a:extLst>
            </p:cNvPr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9" y="0"/>
                  </a:ln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4299;p119">
              <a:extLst>
                <a:ext uri="{FF2B5EF4-FFF2-40B4-BE49-F238E27FC236}">
                  <a16:creationId xmlns:a16="http://schemas.microsoft.com/office/drawing/2014/main" id="{2A8D9060-FC57-DE2B-D1C9-BE25D1C4786D}"/>
                </a:ext>
              </a:extLst>
            </p:cNvPr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extrusionOk="0">
                  <a:moveTo>
                    <a:pt x="637" y="0"/>
                  </a:move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4300;p119">
              <a:extLst>
                <a:ext uri="{FF2B5EF4-FFF2-40B4-BE49-F238E27FC236}">
                  <a16:creationId xmlns:a16="http://schemas.microsoft.com/office/drawing/2014/main" id="{CF5BC98A-B7DD-BDFF-31D5-B5756DBA330D}"/>
                </a:ext>
              </a:extLst>
            </p:cNvPr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fill="none" extrusionOk="0">
                  <a:moveTo>
                    <a:pt x="637" y="0"/>
                  </a:moveTo>
                  <a:lnTo>
                    <a:pt x="637" y="0"/>
                  </a:ln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4301;p119">
              <a:extLst>
                <a:ext uri="{FF2B5EF4-FFF2-40B4-BE49-F238E27FC236}">
                  <a16:creationId xmlns:a16="http://schemas.microsoft.com/office/drawing/2014/main" id="{533BB151-FBC2-7920-C8CB-90ECB61F9D8F}"/>
                </a:ext>
              </a:extLst>
            </p:cNvPr>
            <p:cNvSpPr/>
            <p:nvPr/>
          </p:nvSpPr>
          <p:spPr>
            <a:xfrm>
              <a:off x="793750" y="1407775"/>
              <a:ext cx="128250" cy="129250"/>
            </a:xfrm>
            <a:custGeom>
              <a:avLst/>
              <a:gdLst/>
              <a:ahLst/>
              <a:cxnLst/>
              <a:rect l="l" t="t" r="r" b="b"/>
              <a:pathLst>
                <a:path w="5130" h="5170" extrusionOk="0">
                  <a:moveTo>
                    <a:pt x="2028" y="0"/>
                  </a:move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4302;p119">
              <a:extLst>
                <a:ext uri="{FF2B5EF4-FFF2-40B4-BE49-F238E27FC236}">
                  <a16:creationId xmlns:a16="http://schemas.microsoft.com/office/drawing/2014/main" id="{6D50717D-4AB7-4254-659C-7FBA851C920E}"/>
                </a:ext>
              </a:extLst>
            </p:cNvPr>
            <p:cNvSpPr/>
            <p:nvPr/>
          </p:nvSpPr>
          <p:spPr>
            <a:xfrm>
              <a:off x="793750" y="1407775"/>
              <a:ext cx="128250" cy="129250"/>
            </a:xfrm>
            <a:custGeom>
              <a:avLst/>
              <a:gdLst/>
              <a:ahLst/>
              <a:cxnLst/>
              <a:rect l="l" t="t" r="r" b="b"/>
              <a:pathLst>
                <a:path w="5130" h="5170" fill="none" extrusionOk="0">
                  <a:moveTo>
                    <a:pt x="2028" y="0"/>
                  </a:moveTo>
                  <a:lnTo>
                    <a:pt x="2028" y="0"/>
                  </a:ln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147" y="5169"/>
                  </a:lnTo>
                  <a:lnTo>
                    <a:pt x="2147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4303;p119">
              <a:extLst>
                <a:ext uri="{FF2B5EF4-FFF2-40B4-BE49-F238E27FC236}">
                  <a16:creationId xmlns:a16="http://schemas.microsoft.com/office/drawing/2014/main" id="{594E2478-4EA8-1DFA-8FEB-808EB656401C}"/>
                </a:ext>
              </a:extLst>
            </p:cNvPr>
            <p:cNvSpPr/>
            <p:nvPr/>
          </p:nvSpPr>
          <p:spPr>
            <a:xfrm>
              <a:off x="633725" y="1488275"/>
              <a:ext cx="197825" cy="186900"/>
            </a:xfrm>
            <a:custGeom>
              <a:avLst/>
              <a:gdLst/>
              <a:ahLst/>
              <a:cxnLst/>
              <a:rect l="l" t="t" r="r" b="b"/>
              <a:pathLst>
                <a:path w="7913" h="7476" extrusionOk="0">
                  <a:moveTo>
                    <a:pt x="4771" y="2029"/>
                  </a:moveTo>
                  <a:lnTo>
                    <a:pt x="4811" y="2148"/>
                  </a:lnTo>
                  <a:lnTo>
                    <a:pt x="4891" y="2347"/>
                  </a:lnTo>
                  <a:lnTo>
                    <a:pt x="4930" y="2585"/>
                  </a:lnTo>
                  <a:lnTo>
                    <a:pt x="4930" y="2863"/>
                  </a:lnTo>
                  <a:lnTo>
                    <a:pt x="4930" y="3261"/>
                  </a:lnTo>
                  <a:lnTo>
                    <a:pt x="4851" y="3698"/>
                  </a:lnTo>
                  <a:lnTo>
                    <a:pt x="4732" y="4215"/>
                  </a:lnTo>
                  <a:lnTo>
                    <a:pt x="4612" y="4176"/>
                  </a:lnTo>
                  <a:lnTo>
                    <a:pt x="4294" y="4096"/>
                  </a:lnTo>
                  <a:lnTo>
                    <a:pt x="4095" y="4056"/>
                  </a:lnTo>
                  <a:lnTo>
                    <a:pt x="3857" y="3937"/>
                  </a:lnTo>
                  <a:lnTo>
                    <a:pt x="3658" y="3818"/>
                  </a:lnTo>
                  <a:lnTo>
                    <a:pt x="3459" y="3619"/>
                  </a:lnTo>
                  <a:lnTo>
                    <a:pt x="3539" y="3460"/>
                  </a:lnTo>
                  <a:lnTo>
                    <a:pt x="3618" y="3261"/>
                  </a:lnTo>
                  <a:lnTo>
                    <a:pt x="3738" y="3023"/>
                  </a:lnTo>
                  <a:lnTo>
                    <a:pt x="3897" y="2744"/>
                  </a:lnTo>
                  <a:lnTo>
                    <a:pt x="4135" y="2466"/>
                  </a:lnTo>
                  <a:lnTo>
                    <a:pt x="4413" y="2227"/>
                  </a:lnTo>
                  <a:lnTo>
                    <a:pt x="4771" y="2029"/>
                  </a:lnTo>
                  <a:close/>
                  <a:moveTo>
                    <a:pt x="2783" y="5408"/>
                  </a:moveTo>
                  <a:lnTo>
                    <a:pt x="2942" y="5448"/>
                  </a:lnTo>
                  <a:lnTo>
                    <a:pt x="3062" y="5567"/>
                  </a:lnTo>
                  <a:lnTo>
                    <a:pt x="3141" y="5686"/>
                  </a:lnTo>
                  <a:lnTo>
                    <a:pt x="3141" y="5806"/>
                  </a:lnTo>
                  <a:lnTo>
                    <a:pt x="3101" y="5925"/>
                  </a:lnTo>
                  <a:lnTo>
                    <a:pt x="3022" y="6044"/>
                  </a:lnTo>
                  <a:lnTo>
                    <a:pt x="2903" y="6124"/>
                  </a:lnTo>
                  <a:lnTo>
                    <a:pt x="2783" y="6124"/>
                  </a:lnTo>
                  <a:lnTo>
                    <a:pt x="2624" y="6084"/>
                  </a:lnTo>
                  <a:lnTo>
                    <a:pt x="2505" y="6004"/>
                  </a:lnTo>
                  <a:lnTo>
                    <a:pt x="2465" y="5885"/>
                  </a:lnTo>
                  <a:lnTo>
                    <a:pt x="2426" y="5726"/>
                  </a:lnTo>
                  <a:lnTo>
                    <a:pt x="2465" y="5607"/>
                  </a:lnTo>
                  <a:lnTo>
                    <a:pt x="2545" y="5488"/>
                  </a:lnTo>
                  <a:lnTo>
                    <a:pt x="2664" y="5448"/>
                  </a:lnTo>
                  <a:lnTo>
                    <a:pt x="2783" y="5408"/>
                  </a:lnTo>
                  <a:close/>
                  <a:moveTo>
                    <a:pt x="6123" y="1"/>
                  </a:move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4304;p119">
              <a:extLst>
                <a:ext uri="{FF2B5EF4-FFF2-40B4-BE49-F238E27FC236}">
                  <a16:creationId xmlns:a16="http://schemas.microsoft.com/office/drawing/2014/main" id="{2B1BAFBE-9198-8688-E46A-0324BEAAD462}"/>
                </a:ext>
              </a:extLst>
            </p:cNvPr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199" y="676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40" y="477"/>
                  </a:lnTo>
                  <a:lnTo>
                    <a:pt x="1" y="318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239" y="40"/>
                  </a:lnTo>
                  <a:lnTo>
                    <a:pt x="358" y="0"/>
                  </a:lnTo>
                  <a:lnTo>
                    <a:pt x="358" y="0"/>
                  </a:lnTo>
                  <a:lnTo>
                    <a:pt x="517" y="40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716" y="278"/>
                  </a:lnTo>
                  <a:lnTo>
                    <a:pt x="716" y="398"/>
                  </a:lnTo>
                  <a:lnTo>
                    <a:pt x="676" y="517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478" y="716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4305;p119">
              <a:extLst>
                <a:ext uri="{FF2B5EF4-FFF2-40B4-BE49-F238E27FC236}">
                  <a16:creationId xmlns:a16="http://schemas.microsoft.com/office/drawing/2014/main" id="{5848CFB0-EE11-A6A4-B463-FD1536668F95}"/>
                </a:ext>
              </a:extLst>
            </p:cNvPr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fill="none" extrusionOk="0">
                  <a:moveTo>
                    <a:pt x="1273" y="2187"/>
                  </a:moveTo>
                  <a:lnTo>
                    <a:pt x="1273" y="2187"/>
                  </a:lnTo>
                  <a:lnTo>
                    <a:pt x="1153" y="2148"/>
                  </a:lnTo>
                  <a:lnTo>
                    <a:pt x="835" y="2068"/>
                  </a:lnTo>
                  <a:lnTo>
                    <a:pt x="636" y="2028"/>
                  </a:lnTo>
                  <a:lnTo>
                    <a:pt x="398" y="1909"/>
                  </a:lnTo>
                  <a:lnTo>
                    <a:pt x="199" y="1790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80" y="1432"/>
                  </a:lnTo>
                  <a:lnTo>
                    <a:pt x="159" y="1233"/>
                  </a:lnTo>
                  <a:lnTo>
                    <a:pt x="279" y="995"/>
                  </a:lnTo>
                  <a:lnTo>
                    <a:pt x="438" y="716"/>
                  </a:lnTo>
                  <a:lnTo>
                    <a:pt x="676" y="438"/>
                  </a:lnTo>
                  <a:lnTo>
                    <a:pt x="954" y="199"/>
                  </a:lnTo>
                  <a:lnTo>
                    <a:pt x="1312" y="1"/>
                  </a:lnTo>
                  <a:lnTo>
                    <a:pt x="1312" y="1"/>
                  </a:lnTo>
                  <a:lnTo>
                    <a:pt x="1352" y="120"/>
                  </a:lnTo>
                  <a:lnTo>
                    <a:pt x="1432" y="319"/>
                  </a:lnTo>
                  <a:lnTo>
                    <a:pt x="1471" y="557"/>
                  </a:lnTo>
                  <a:lnTo>
                    <a:pt x="1471" y="835"/>
                  </a:lnTo>
                  <a:lnTo>
                    <a:pt x="1471" y="1233"/>
                  </a:lnTo>
                  <a:lnTo>
                    <a:pt x="1392" y="1670"/>
                  </a:lnTo>
                  <a:lnTo>
                    <a:pt x="1273" y="21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4306;p119">
              <a:extLst>
                <a:ext uri="{FF2B5EF4-FFF2-40B4-BE49-F238E27FC236}">
                  <a16:creationId xmlns:a16="http://schemas.microsoft.com/office/drawing/2014/main" id="{B74F4A00-8551-8247-CB22-3C268BF39365}"/>
                </a:ext>
              </a:extLst>
            </p:cNvPr>
            <p:cNvSpPr/>
            <p:nvPr/>
          </p:nvSpPr>
          <p:spPr>
            <a:xfrm>
              <a:off x="633725" y="1488275"/>
              <a:ext cx="197825" cy="186900"/>
            </a:xfrm>
            <a:custGeom>
              <a:avLst/>
              <a:gdLst/>
              <a:ahLst/>
              <a:cxnLst/>
              <a:rect l="l" t="t" r="r" b="b"/>
              <a:pathLst>
                <a:path w="7913" h="7476" fill="none" extrusionOk="0">
                  <a:moveTo>
                    <a:pt x="6282" y="1"/>
                  </a:moveTo>
                  <a:lnTo>
                    <a:pt x="6282" y="1"/>
                  </a:lnTo>
                  <a:lnTo>
                    <a:pt x="6123" y="1"/>
                  </a:lnTo>
                  <a:lnTo>
                    <a:pt x="5964" y="41"/>
                  </a:ln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lnTo>
                    <a:pt x="6401" y="1"/>
                  </a:lnTo>
                  <a:lnTo>
                    <a:pt x="6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4307;p119">
              <a:extLst>
                <a:ext uri="{FF2B5EF4-FFF2-40B4-BE49-F238E27FC236}">
                  <a16:creationId xmlns:a16="http://schemas.microsoft.com/office/drawing/2014/main" id="{702510E2-9BEB-C492-209F-446B28FB1992}"/>
                </a:ext>
              </a:extLst>
            </p:cNvPr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extrusionOk="0">
                  <a:moveTo>
                    <a:pt x="358" y="0"/>
                  </a:moveTo>
                  <a:lnTo>
                    <a:pt x="239" y="4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4308;p119">
              <a:extLst>
                <a:ext uri="{FF2B5EF4-FFF2-40B4-BE49-F238E27FC236}">
                  <a16:creationId xmlns:a16="http://schemas.microsoft.com/office/drawing/2014/main" id="{876D9189-8961-E3FB-4CB2-B17FD4425B20}"/>
                </a:ext>
              </a:extLst>
            </p:cNvPr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fill="none" extrusionOk="0">
                  <a:moveTo>
                    <a:pt x="358" y="0"/>
                  </a:moveTo>
                  <a:lnTo>
                    <a:pt x="358" y="0"/>
                  </a:lnTo>
                  <a:lnTo>
                    <a:pt x="23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4309;p119">
              <a:extLst>
                <a:ext uri="{FF2B5EF4-FFF2-40B4-BE49-F238E27FC236}">
                  <a16:creationId xmlns:a16="http://schemas.microsoft.com/office/drawing/2014/main" id="{507F143E-EC0A-A70B-4E1D-688AFC5B57F5}"/>
                </a:ext>
              </a:extLst>
            </p:cNvPr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extrusionOk="0">
                  <a:moveTo>
                    <a:pt x="1312" y="1"/>
                  </a:move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4310;p119">
              <a:extLst>
                <a:ext uri="{FF2B5EF4-FFF2-40B4-BE49-F238E27FC236}">
                  <a16:creationId xmlns:a16="http://schemas.microsoft.com/office/drawing/2014/main" id="{99D9465A-6F05-A6EE-5EE1-E856CDA42637}"/>
                </a:ext>
              </a:extLst>
            </p:cNvPr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fill="none" extrusionOk="0">
                  <a:moveTo>
                    <a:pt x="1312" y="1"/>
                  </a:moveTo>
                  <a:lnTo>
                    <a:pt x="1312" y="1"/>
                  </a:ln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4311;p119">
              <a:extLst>
                <a:ext uri="{FF2B5EF4-FFF2-40B4-BE49-F238E27FC236}">
                  <a16:creationId xmlns:a16="http://schemas.microsoft.com/office/drawing/2014/main" id="{4484089D-6EEC-172D-9B1F-6C6A53284162}"/>
                </a:ext>
              </a:extLst>
            </p:cNvPr>
            <p:cNvSpPr/>
            <p:nvPr/>
          </p:nvSpPr>
          <p:spPr>
            <a:xfrm>
              <a:off x="1349375" y="1305400"/>
              <a:ext cx="178950" cy="193850"/>
            </a:xfrm>
            <a:custGeom>
              <a:avLst/>
              <a:gdLst/>
              <a:ahLst/>
              <a:cxnLst/>
              <a:rect l="l" t="t" r="r" b="b"/>
              <a:pathLst>
                <a:path w="7158" h="7754" extrusionOk="0">
                  <a:moveTo>
                    <a:pt x="4295" y="0"/>
                  </a:move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4312;p119">
              <a:extLst>
                <a:ext uri="{FF2B5EF4-FFF2-40B4-BE49-F238E27FC236}">
                  <a16:creationId xmlns:a16="http://schemas.microsoft.com/office/drawing/2014/main" id="{ABA51D1A-AC97-A186-C577-0D66866FB618}"/>
                </a:ext>
              </a:extLst>
            </p:cNvPr>
            <p:cNvSpPr/>
            <p:nvPr/>
          </p:nvSpPr>
          <p:spPr>
            <a:xfrm>
              <a:off x="1349375" y="1305400"/>
              <a:ext cx="178950" cy="193850"/>
            </a:xfrm>
            <a:custGeom>
              <a:avLst/>
              <a:gdLst/>
              <a:ahLst/>
              <a:cxnLst/>
              <a:rect l="l" t="t" r="r" b="b"/>
              <a:pathLst>
                <a:path w="7158" h="7754" fill="none" extrusionOk="0">
                  <a:moveTo>
                    <a:pt x="4295" y="0"/>
                  </a:moveTo>
                  <a:lnTo>
                    <a:pt x="4295" y="0"/>
                  </a:ln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506" y="4891"/>
                  </a:lnTo>
                  <a:lnTo>
                    <a:pt x="2506" y="4891"/>
                  </a:lnTo>
                  <a:lnTo>
                    <a:pt x="2148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4313;p119">
              <a:extLst>
                <a:ext uri="{FF2B5EF4-FFF2-40B4-BE49-F238E27FC236}">
                  <a16:creationId xmlns:a16="http://schemas.microsoft.com/office/drawing/2014/main" id="{2B895635-4178-4807-CB72-F52C510BDAEF}"/>
                </a:ext>
              </a:extLst>
            </p:cNvPr>
            <p:cNvSpPr/>
            <p:nvPr/>
          </p:nvSpPr>
          <p:spPr>
            <a:xfrm>
              <a:off x="1051200" y="1396825"/>
              <a:ext cx="336975" cy="221700"/>
            </a:xfrm>
            <a:custGeom>
              <a:avLst/>
              <a:gdLst/>
              <a:ahLst/>
              <a:cxnLst/>
              <a:rect l="l" t="t" r="r" b="b"/>
              <a:pathLst>
                <a:path w="13479" h="8868" extrusionOk="0">
                  <a:moveTo>
                    <a:pt x="8747" y="2347"/>
                  </a:moveTo>
                  <a:lnTo>
                    <a:pt x="8747" y="2585"/>
                  </a:lnTo>
                  <a:lnTo>
                    <a:pt x="8787" y="2824"/>
                  </a:lnTo>
                  <a:lnTo>
                    <a:pt x="8747" y="3182"/>
                  </a:lnTo>
                  <a:lnTo>
                    <a:pt x="8628" y="3659"/>
                  </a:lnTo>
                  <a:lnTo>
                    <a:pt x="8469" y="4176"/>
                  </a:lnTo>
                  <a:lnTo>
                    <a:pt x="8191" y="4772"/>
                  </a:lnTo>
                  <a:lnTo>
                    <a:pt x="7753" y="5448"/>
                  </a:lnTo>
                  <a:lnTo>
                    <a:pt x="7594" y="5408"/>
                  </a:lnTo>
                  <a:lnTo>
                    <a:pt x="7157" y="5130"/>
                  </a:lnTo>
                  <a:lnTo>
                    <a:pt x="6878" y="4971"/>
                  </a:lnTo>
                  <a:lnTo>
                    <a:pt x="6640" y="4732"/>
                  </a:lnTo>
                  <a:lnTo>
                    <a:pt x="6401" y="4454"/>
                  </a:lnTo>
                  <a:lnTo>
                    <a:pt x="6163" y="4136"/>
                  </a:lnTo>
                  <a:lnTo>
                    <a:pt x="6322" y="3897"/>
                  </a:lnTo>
                  <a:lnTo>
                    <a:pt x="6521" y="3619"/>
                  </a:lnTo>
                  <a:lnTo>
                    <a:pt x="6799" y="3341"/>
                  </a:lnTo>
                  <a:lnTo>
                    <a:pt x="7157" y="3023"/>
                  </a:lnTo>
                  <a:lnTo>
                    <a:pt x="7594" y="2744"/>
                  </a:lnTo>
                  <a:lnTo>
                    <a:pt x="7872" y="2625"/>
                  </a:lnTo>
                  <a:lnTo>
                    <a:pt x="8151" y="2506"/>
                  </a:lnTo>
                  <a:lnTo>
                    <a:pt x="8429" y="2426"/>
                  </a:lnTo>
                  <a:lnTo>
                    <a:pt x="8747" y="2347"/>
                  </a:lnTo>
                  <a:close/>
                  <a:moveTo>
                    <a:pt x="4453" y="6402"/>
                  </a:moveTo>
                  <a:lnTo>
                    <a:pt x="4612" y="6482"/>
                  </a:lnTo>
                  <a:lnTo>
                    <a:pt x="4692" y="6561"/>
                  </a:lnTo>
                  <a:lnTo>
                    <a:pt x="4811" y="6720"/>
                  </a:lnTo>
                  <a:lnTo>
                    <a:pt x="4851" y="6919"/>
                  </a:lnTo>
                  <a:lnTo>
                    <a:pt x="4811" y="7118"/>
                  </a:lnTo>
                  <a:lnTo>
                    <a:pt x="4692" y="7277"/>
                  </a:lnTo>
                  <a:lnTo>
                    <a:pt x="4533" y="7396"/>
                  </a:lnTo>
                  <a:lnTo>
                    <a:pt x="4294" y="7436"/>
                  </a:lnTo>
                  <a:lnTo>
                    <a:pt x="4175" y="7436"/>
                  </a:lnTo>
                  <a:lnTo>
                    <a:pt x="4016" y="7356"/>
                  </a:lnTo>
                  <a:lnTo>
                    <a:pt x="3897" y="7277"/>
                  </a:lnTo>
                  <a:lnTo>
                    <a:pt x="3817" y="7118"/>
                  </a:lnTo>
                  <a:lnTo>
                    <a:pt x="3777" y="6919"/>
                  </a:lnTo>
                  <a:lnTo>
                    <a:pt x="3817" y="6720"/>
                  </a:lnTo>
                  <a:lnTo>
                    <a:pt x="3936" y="6561"/>
                  </a:lnTo>
                  <a:lnTo>
                    <a:pt x="4095" y="6442"/>
                  </a:lnTo>
                  <a:lnTo>
                    <a:pt x="4294" y="6402"/>
                  </a:lnTo>
                  <a:close/>
                  <a:moveTo>
                    <a:pt x="11411" y="1"/>
                  </a:move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4314;p119">
              <a:extLst>
                <a:ext uri="{FF2B5EF4-FFF2-40B4-BE49-F238E27FC236}">
                  <a16:creationId xmlns:a16="http://schemas.microsoft.com/office/drawing/2014/main" id="{E4EBD522-BDCB-64B5-BFF6-8DCA8FF7143A}"/>
                </a:ext>
              </a:extLst>
            </p:cNvPr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fill="none" extrusionOk="0">
                  <a:moveTo>
                    <a:pt x="517" y="1034"/>
                  </a:moveTo>
                  <a:lnTo>
                    <a:pt x="517" y="1034"/>
                  </a:lnTo>
                  <a:lnTo>
                    <a:pt x="398" y="1034"/>
                  </a:lnTo>
                  <a:lnTo>
                    <a:pt x="239" y="954"/>
                  </a:lnTo>
                  <a:lnTo>
                    <a:pt x="120" y="875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0" y="517"/>
                  </a:lnTo>
                  <a:lnTo>
                    <a:pt x="40" y="318"/>
                  </a:lnTo>
                  <a:lnTo>
                    <a:pt x="159" y="159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676" y="0"/>
                  </a:lnTo>
                  <a:lnTo>
                    <a:pt x="835" y="80"/>
                  </a:lnTo>
                  <a:lnTo>
                    <a:pt x="915" y="159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1074" y="517"/>
                  </a:lnTo>
                  <a:lnTo>
                    <a:pt x="1034" y="716"/>
                  </a:lnTo>
                  <a:lnTo>
                    <a:pt x="915" y="875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517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4315;p119">
              <a:extLst>
                <a:ext uri="{FF2B5EF4-FFF2-40B4-BE49-F238E27FC236}">
                  <a16:creationId xmlns:a16="http://schemas.microsoft.com/office/drawing/2014/main" id="{B05BCAF2-D0DB-D0F2-3C75-5248F814CC99}"/>
                </a:ext>
              </a:extLst>
            </p:cNvPr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fill="none" extrusionOk="0">
                  <a:moveTo>
                    <a:pt x="1591" y="3102"/>
                  </a:moveTo>
                  <a:lnTo>
                    <a:pt x="1591" y="3102"/>
                  </a:lnTo>
                  <a:lnTo>
                    <a:pt x="1432" y="3062"/>
                  </a:lnTo>
                  <a:lnTo>
                    <a:pt x="995" y="2784"/>
                  </a:lnTo>
                  <a:lnTo>
                    <a:pt x="716" y="2625"/>
                  </a:lnTo>
                  <a:lnTo>
                    <a:pt x="478" y="2386"/>
                  </a:lnTo>
                  <a:lnTo>
                    <a:pt x="239" y="2108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160" y="1551"/>
                  </a:lnTo>
                  <a:lnTo>
                    <a:pt x="359" y="1273"/>
                  </a:lnTo>
                  <a:lnTo>
                    <a:pt x="637" y="995"/>
                  </a:lnTo>
                  <a:lnTo>
                    <a:pt x="995" y="677"/>
                  </a:lnTo>
                  <a:lnTo>
                    <a:pt x="1432" y="398"/>
                  </a:lnTo>
                  <a:lnTo>
                    <a:pt x="1710" y="279"/>
                  </a:lnTo>
                  <a:lnTo>
                    <a:pt x="1989" y="160"/>
                  </a:lnTo>
                  <a:lnTo>
                    <a:pt x="2267" y="80"/>
                  </a:lnTo>
                  <a:lnTo>
                    <a:pt x="2585" y="1"/>
                  </a:lnTo>
                  <a:lnTo>
                    <a:pt x="2585" y="1"/>
                  </a:lnTo>
                  <a:lnTo>
                    <a:pt x="2585" y="239"/>
                  </a:lnTo>
                  <a:lnTo>
                    <a:pt x="2625" y="478"/>
                  </a:lnTo>
                  <a:lnTo>
                    <a:pt x="2585" y="836"/>
                  </a:lnTo>
                  <a:lnTo>
                    <a:pt x="2466" y="1313"/>
                  </a:lnTo>
                  <a:lnTo>
                    <a:pt x="2307" y="1830"/>
                  </a:lnTo>
                  <a:lnTo>
                    <a:pt x="2029" y="2426"/>
                  </a:lnTo>
                  <a:lnTo>
                    <a:pt x="1591" y="31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4316;p119">
              <a:extLst>
                <a:ext uri="{FF2B5EF4-FFF2-40B4-BE49-F238E27FC236}">
                  <a16:creationId xmlns:a16="http://schemas.microsoft.com/office/drawing/2014/main" id="{5E947309-0825-2C21-AADA-36E88945951B}"/>
                </a:ext>
              </a:extLst>
            </p:cNvPr>
            <p:cNvSpPr/>
            <p:nvPr/>
          </p:nvSpPr>
          <p:spPr>
            <a:xfrm>
              <a:off x="1051200" y="1396825"/>
              <a:ext cx="336975" cy="221700"/>
            </a:xfrm>
            <a:custGeom>
              <a:avLst/>
              <a:gdLst/>
              <a:ahLst/>
              <a:cxnLst/>
              <a:rect l="l" t="t" r="r" b="b"/>
              <a:pathLst>
                <a:path w="13479" h="8868" fill="none" extrusionOk="0">
                  <a:moveTo>
                    <a:pt x="11411" y="1"/>
                  </a:moveTo>
                  <a:lnTo>
                    <a:pt x="11411" y="1"/>
                  </a:lnTo>
                  <a:lnTo>
                    <a:pt x="11292" y="41"/>
                  </a:ln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4317;p119">
              <a:extLst>
                <a:ext uri="{FF2B5EF4-FFF2-40B4-BE49-F238E27FC236}">
                  <a16:creationId xmlns:a16="http://schemas.microsoft.com/office/drawing/2014/main" id="{E7B3862C-F53C-184B-8372-95E62D8CECC0}"/>
                </a:ext>
              </a:extLst>
            </p:cNvPr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extrusionOk="0">
                  <a:moveTo>
                    <a:pt x="517" y="0"/>
                  </a:move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4318;p119">
              <a:extLst>
                <a:ext uri="{FF2B5EF4-FFF2-40B4-BE49-F238E27FC236}">
                  <a16:creationId xmlns:a16="http://schemas.microsoft.com/office/drawing/2014/main" id="{CD108E05-A4FC-96F5-FCDF-10BD836DC85C}"/>
                </a:ext>
              </a:extLst>
            </p:cNvPr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4319;p119">
              <a:extLst>
                <a:ext uri="{FF2B5EF4-FFF2-40B4-BE49-F238E27FC236}">
                  <a16:creationId xmlns:a16="http://schemas.microsoft.com/office/drawing/2014/main" id="{C06E95F5-A40C-6EB0-CD34-CB64D1E8C402}"/>
                </a:ext>
              </a:extLst>
            </p:cNvPr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extrusionOk="0">
                  <a:moveTo>
                    <a:pt x="2585" y="1"/>
                  </a:move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4320;p119">
              <a:extLst>
                <a:ext uri="{FF2B5EF4-FFF2-40B4-BE49-F238E27FC236}">
                  <a16:creationId xmlns:a16="http://schemas.microsoft.com/office/drawing/2014/main" id="{47296403-FDB2-6DF0-986C-C1086B7CF8E3}"/>
                </a:ext>
              </a:extLst>
            </p:cNvPr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fill="none" extrusionOk="0">
                  <a:moveTo>
                    <a:pt x="2585" y="1"/>
                  </a:moveTo>
                  <a:lnTo>
                    <a:pt x="2585" y="1"/>
                  </a:ln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4321;p119">
              <a:extLst>
                <a:ext uri="{FF2B5EF4-FFF2-40B4-BE49-F238E27FC236}">
                  <a16:creationId xmlns:a16="http://schemas.microsoft.com/office/drawing/2014/main" id="{1088787A-1AED-6B1B-D1F2-B5D939C78746}"/>
                </a:ext>
              </a:extLst>
            </p:cNvPr>
            <p:cNvSpPr/>
            <p:nvPr/>
          </p:nvSpPr>
          <p:spPr>
            <a:xfrm>
              <a:off x="1869225" y="1318325"/>
              <a:ext cx="117325" cy="149100"/>
            </a:xfrm>
            <a:custGeom>
              <a:avLst/>
              <a:gdLst/>
              <a:ahLst/>
              <a:cxnLst/>
              <a:rect l="l" t="t" r="r" b="b"/>
              <a:pathLst>
                <a:path w="4693" h="5964" extrusionOk="0">
                  <a:moveTo>
                    <a:pt x="3341" y="0"/>
                  </a:move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4322;p119">
              <a:extLst>
                <a:ext uri="{FF2B5EF4-FFF2-40B4-BE49-F238E27FC236}">
                  <a16:creationId xmlns:a16="http://schemas.microsoft.com/office/drawing/2014/main" id="{6E9A368B-A1C7-4296-3B2D-7EB1EC8B4FC7}"/>
                </a:ext>
              </a:extLst>
            </p:cNvPr>
            <p:cNvSpPr/>
            <p:nvPr/>
          </p:nvSpPr>
          <p:spPr>
            <a:xfrm>
              <a:off x="1869225" y="1318325"/>
              <a:ext cx="117325" cy="149100"/>
            </a:xfrm>
            <a:custGeom>
              <a:avLst/>
              <a:gdLst/>
              <a:ahLst/>
              <a:cxnLst/>
              <a:rect l="l" t="t" r="r" b="b"/>
              <a:pathLst>
                <a:path w="4693" h="5964" fill="none" extrusionOk="0">
                  <a:moveTo>
                    <a:pt x="3699" y="0"/>
                  </a:moveTo>
                  <a:lnTo>
                    <a:pt x="3699" y="0"/>
                  </a:lnTo>
                  <a:lnTo>
                    <a:pt x="3341" y="0"/>
                  </a:ln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lnTo>
                    <a:pt x="4136" y="0"/>
                  </a:lnTo>
                  <a:lnTo>
                    <a:pt x="3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4323;p119">
              <a:extLst>
                <a:ext uri="{FF2B5EF4-FFF2-40B4-BE49-F238E27FC236}">
                  <a16:creationId xmlns:a16="http://schemas.microsoft.com/office/drawing/2014/main" id="{79A25E2F-2DF8-1D8C-1472-1338CC62EA67}"/>
                </a:ext>
              </a:extLst>
            </p:cNvPr>
            <p:cNvSpPr/>
            <p:nvPr/>
          </p:nvSpPr>
          <p:spPr>
            <a:xfrm>
              <a:off x="1600850" y="1348125"/>
              <a:ext cx="282325" cy="139200"/>
            </a:xfrm>
            <a:custGeom>
              <a:avLst/>
              <a:gdLst/>
              <a:ahLst/>
              <a:cxnLst/>
              <a:rect l="l" t="t" r="r" b="b"/>
              <a:pathLst>
                <a:path w="11293" h="5568" extrusionOk="0">
                  <a:moveTo>
                    <a:pt x="7356" y="1512"/>
                  </a:moveTo>
                  <a:lnTo>
                    <a:pt x="7794" y="1551"/>
                  </a:lnTo>
                  <a:lnTo>
                    <a:pt x="7754" y="1710"/>
                  </a:lnTo>
                  <a:lnTo>
                    <a:pt x="7675" y="1909"/>
                  </a:lnTo>
                  <a:lnTo>
                    <a:pt x="7555" y="2188"/>
                  </a:lnTo>
                  <a:lnTo>
                    <a:pt x="7396" y="2506"/>
                  </a:lnTo>
                  <a:lnTo>
                    <a:pt x="7118" y="2863"/>
                  </a:lnTo>
                  <a:lnTo>
                    <a:pt x="6760" y="3261"/>
                  </a:lnTo>
                  <a:lnTo>
                    <a:pt x="6283" y="3659"/>
                  </a:lnTo>
                  <a:lnTo>
                    <a:pt x="6203" y="3579"/>
                  </a:lnTo>
                  <a:lnTo>
                    <a:pt x="5925" y="3261"/>
                  </a:lnTo>
                  <a:lnTo>
                    <a:pt x="5766" y="3062"/>
                  </a:lnTo>
                  <a:lnTo>
                    <a:pt x="5607" y="2824"/>
                  </a:lnTo>
                  <a:lnTo>
                    <a:pt x="5488" y="2585"/>
                  </a:lnTo>
                  <a:lnTo>
                    <a:pt x="5408" y="2267"/>
                  </a:lnTo>
                  <a:lnTo>
                    <a:pt x="5567" y="2148"/>
                  </a:lnTo>
                  <a:lnTo>
                    <a:pt x="5965" y="1909"/>
                  </a:lnTo>
                  <a:lnTo>
                    <a:pt x="6243" y="1750"/>
                  </a:lnTo>
                  <a:lnTo>
                    <a:pt x="6601" y="1631"/>
                  </a:lnTo>
                  <a:lnTo>
                    <a:pt x="6959" y="1551"/>
                  </a:lnTo>
                  <a:lnTo>
                    <a:pt x="7356" y="1512"/>
                  </a:lnTo>
                  <a:close/>
                  <a:moveTo>
                    <a:pt x="3341" y="3500"/>
                  </a:moveTo>
                  <a:lnTo>
                    <a:pt x="3500" y="3539"/>
                  </a:lnTo>
                  <a:lnTo>
                    <a:pt x="3619" y="3619"/>
                  </a:lnTo>
                  <a:lnTo>
                    <a:pt x="3699" y="3738"/>
                  </a:lnTo>
                  <a:lnTo>
                    <a:pt x="3738" y="3897"/>
                  </a:lnTo>
                  <a:lnTo>
                    <a:pt x="3738" y="4056"/>
                  </a:lnTo>
                  <a:lnTo>
                    <a:pt x="3659" y="4215"/>
                  </a:lnTo>
                  <a:lnTo>
                    <a:pt x="3540" y="4295"/>
                  </a:lnTo>
                  <a:lnTo>
                    <a:pt x="3381" y="4335"/>
                  </a:lnTo>
                  <a:lnTo>
                    <a:pt x="3182" y="4335"/>
                  </a:lnTo>
                  <a:lnTo>
                    <a:pt x="3062" y="4255"/>
                  </a:lnTo>
                  <a:lnTo>
                    <a:pt x="2943" y="4136"/>
                  </a:lnTo>
                  <a:lnTo>
                    <a:pt x="2903" y="3977"/>
                  </a:lnTo>
                  <a:lnTo>
                    <a:pt x="2943" y="3818"/>
                  </a:lnTo>
                  <a:lnTo>
                    <a:pt x="3023" y="3659"/>
                  </a:lnTo>
                  <a:lnTo>
                    <a:pt x="3142" y="3579"/>
                  </a:lnTo>
                  <a:lnTo>
                    <a:pt x="3301" y="3500"/>
                  </a:lnTo>
                  <a:close/>
                  <a:moveTo>
                    <a:pt x="6919" y="1"/>
                  </a:move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4324;p119">
              <a:extLst>
                <a:ext uri="{FF2B5EF4-FFF2-40B4-BE49-F238E27FC236}">
                  <a16:creationId xmlns:a16="http://schemas.microsoft.com/office/drawing/2014/main" id="{3E077CCF-4FA9-9569-C7D2-32A1D979949E}"/>
                </a:ext>
              </a:extLst>
            </p:cNvPr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6"/>
                  </a:moveTo>
                  <a:lnTo>
                    <a:pt x="438" y="836"/>
                  </a:lnTo>
                  <a:lnTo>
                    <a:pt x="279" y="836"/>
                  </a:lnTo>
                  <a:lnTo>
                    <a:pt x="15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319"/>
                  </a:lnTo>
                  <a:lnTo>
                    <a:pt x="120" y="160"/>
                  </a:lnTo>
                  <a:lnTo>
                    <a:pt x="239" y="8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438" y="1"/>
                  </a:lnTo>
                  <a:lnTo>
                    <a:pt x="438" y="1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835" y="557"/>
                  </a:lnTo>
                  <a:lnTo>
                    <a:pt x="756" y="716"/>
                  </a:lnTo>
                  <a:lnTo>
                    <a:pt x="637" y="79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43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4325;p119">
              <a:extLst>
                <a:ext uri="{FF2B5EF4-FFF2-40B4-BE49-F238E27FC236}">
                  <a16:creationId xmlns:a16="http://schemas.microsoft.com/office/drawing/2014/main" id="{54C703F2-EA5C-37FC-CC90-0FD63853CE5E}"/>
                </a:ext>
              </a:extLst>
            </p:cNvPr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fill="none" extrusionOk="0">
                  <a:moveTo>
                    <a:pt x="875" y="2148"/>
                  </a:moveTo>
                  <a:lnTo>
                    <a:pt x="875" y="2148"/>
                  </a:lnTo>
                  <a:lnTo>
                    <a:pt x="795" y="2068"/>
                  </a:lnTo>
                  <a:lnTo>
                    <a:pt x="517" y="1750"/>
                  </a:lnTo>
                  <a:lnTo>
                    <a:pt x="358" y="1551"/>
                  </a:lnTo>
                  <a:lnTo>
                    <a:pt x="199" y="1313"/>
                  </a:lnTo>
                  <a:lnTo>
                    <a:pt x="80" y="1074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159" y="637"/>
                  </a:lnTo>
                  <a:lnTo>
                    <a:pt x="557" y="398"/>
                  </a:lnTo>
                  <a:lnTo>
                    <a:pt x="835" y="239"/>
                  </a:lnTo>
                  <a:lnTo>
                    <a:pt x="1193" y="120"/>
                  </a:lnTo>
                  <a:lnTo>
                    <a:pt x="1551" y="40"/>
                  </a:lnTo>
                  <a:lnTo>
                    <a:pt x="1948" y="1"/>
                  </a:lnTo>
                  <a:lnTo>
                    <a:pt x="1948" y="1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2346" y="199"/>
                  </a:lnTo>
                  <a:lnTo>
                    <a:pt x="2267" y="398"/>
                  </a:lnTo>
                  <a:lnTo>
                    <a:pt x="2147" y="677"/>
                  </a:lnTo>
                  <a:lnTo>
                    <a:pt x="1988" y="995"/>
                  </a:lnTo>
                  <a:lnTo>
                    <a:pt x="1710" y="1352"/>
                  </a:lnTo>
                  <a:lnTo>
                    <a:pt x="1352" y="1750"/>
                  </a:lnTo>
                  <a:lnTo>
                    <a:pt x="875" y="2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4326;p119">
              <a:extLst>
                <a:ext uri="{FF2B5EF4-FFF2-40B4-BE49-F238E27FC236}">
                  <a16:creationId xmlns:a16="http://schemas.microsoft.com/office/drawing/2014/main" id="{D7FFAD82-F753-8A86-4D2C-4CF5433DBBE1}"/>
                </a:ext>
              </a:extLst>
            </p:cNvPr>
            <p:cNvSpPr/>
            <p:nvPr/>
          </p:nvSpPr>
          <p:spPr>
            <a:xfrm>
              <a:off x="1600850" y="1348125"/>
              <a:ext cx="282325" cy="139200"/>
            </a:xfrm>
            <a:custGeom>
              <a:avLst/>
              <a:gdLst/>
              <a:ahLst/>
              <a:cxnLst/>
              <a:rect l="l" t="t" r="r" b="b"/>
              <a:pathLst>
                <a:path w="11293" h="5568" fill="none" extrusionOk="0">
                  <a:moveTo>
                    <a:pt x="6919" y="1"/>
                  </a:moveTo>
                  <a:lnTo>
                    <a:pt x="6919" y="1"/>
                  </a:ln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4812" y="5567"/>
                  </a:lnTo>
                  <a:lnTo>
                    <a:pt x="4812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4327;p119">
              <a:extLst>
                <a:ext uri="{FF2B5EF4-FFF2-40B4-BE49-F238E27FC236}">
                  <a16:creationId xmlns:a16="http://schemas.microsoft.com/office/drawing/2014/main" id="{C4554F0B-A099-0542-FA24-4EDED02A8904}"/>
                </a:ext>
              </a:extLst>
            </p:cNvPr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4328;p119">
              <a:extLst>
                <a:ext uri="{FF2B5EF4-FFF2-40B4-BE49-F238E27FC236}">
                  <a16:creationId xmlns:a16="http://schemas.microsoft.com/office/drawing/2014/main" id="{B281F6E0-A941-1814-7CA1-04E5742CAE7A}"/>
                </a:ext>
              </a:extLst>
            </p:cNvPr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1"/>
                  </a:moveTo>
                  <a:lnTo>
                    <a:pt x="438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38" y="836"/>
                  </a:lnTo>
                  <a:lnTo>
                    <a:pt x="438" y="83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4329;p119">
              <a:extLst>
                <a:ext uri="{FF2B5EF4-FFF2-40B4-BE49-F238E27FC236}">
                  <a16:creationId xmlns:a16="http://schemas.microsoft.com/office/drawing/2014/main" id="{F883C967-41C8-8401-81E6-509C41BBD056}"/>
                </a:ext>
              </a:extLst>
            </p:cNvPr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extrusionOk="0">
                  <a:moveTo>
                    <a:pt x="1948" y="1"/>
                  </a:move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4330;p119">
              <a:extLst>
                <a:ext uri="{FF2B5EF4-FFF2-40B4-BE49-F238E27FC236}">
                  <a16:creationId xmlns:a16="http://schemas.microsoft.com/office/drawing/2014/main" id="{F4B1E796-C39C-F5EA-B855-6926D9B118FA}"/>
                </a:ext>
              </a:extLst>
            </p:cNvPr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fill="none" extrusionOk="0">
                  <a:moveTo>
                    <a:pt x="1948" y="1"/>
                  </a:moveTo>
                  <a:lnTo>
                    <a:pt x="1948" y="1"/>
                  </a:ln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19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4331;p119">
              <a:extLst>
                <a:ext uri="{FF2B5EF4-FFF2-40B4-BE49-F238E27FC236}">
                  <a16:creationId xmlns:a16="http://schemas.microsoft.com/office/drawing/2014/main" id="{C5B073BD-BB88-C10D-6CD2-502A622B5025}"/>
                </a:ext>
              </a:extLst>
            </p:cNvPr>
            <p:cNvSpPr/>
            <p:nvPr/>
          </p:nvSpPr>
          <p:spPr>
            <a:xfrm>
              <a:off x="1599875" y="1045975"/>
              <a:ext cx="103400" cy="126250"/>
            </a:xfrm>
            <a:custGeom>
              <a:avLst/>
              <a:gdLst/>
              <a:ahLst/>
              <a:cxnLst/>
              <a:rect l="l" t="t" r="r" b="b"/>
              <a:pathLst>
                <a:path w="4136" h="5050" extrusionOk="0">
                  <a:moveTo>
                    <a:pt x="3260" y="0"/>
                  </a:move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260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4332;p119">
              <a:extLst>
                <a:ext uri="{FF2B5EF4-FFF2-40B4-BE49-F238E27FC236}">
                  <a16:creationId xmlns:a16="http://schemas.microsoft.com/office/drawing/2014/main" id="{9CA18567-2538-F1B5-6A2D-C1D5DDCD37E4}"/>
                </a:ext>
              </a:extLst>
            </p:cNvPr>
            <p:cNvSpPr/>
            <p:nvPr/>
          </p:nvSpPr>
          <p:spPr>
            <a:xfrm>
              <a:off x="1599875" y="1045975"/>
              <a:ext cx="103400" cy="126250"/>
            </a:xfrm>
            <a:custGeom>
              <a:avLst/>
              <a:gdLst/>
              <a:ahLst/>
              <a:cxnLst/>
              <a:rect l="l" t="t" r="r" b="b"/>
              <a:pathLst>
                <a:path w="4136" h="5050" fill="none" extrusionOk="0">
                  <a:moveTo>
                    <a:pt x="3260" y="0"/>
                  </a:moveTo>
                  <a:lnTo>
                    <a:pt x="3260" y="0"/>
                  </a:ln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2744" y="5049"/>
                  </a:lnTo>
                  <a:lnTo>
                    <a:pt x="2744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380" y="40"/>
                  </a:lnTo>
                  <a:lnTo>
                    <a:pt x="3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4333;p119">
              <a:extLst>
                <a:ext uri="{FF2B5EF4-FFF2-40B4-BE49-F238E27FC236}">
                  <a16:creationId xmlns:a16="http://schemas.microsoft.com/office/drawing/2014/main" id="{0BDE1332-D2E3-D2C0-8701-D9CC57717787}"/>
                </a:ext>
              </a:extLst>
            </p:cNvPr>
            <p:cNvSpPr/>
            <p:nvPr/>
          </p:nvSpPr>
          <p:spPr>
            <a:xfrm>
              <a:off x="1377225" y="1081750"/>
              <a:ext cx="236575" cy="119300"/>
            </a:xfrm>
            <a:custGeom>
              <a:avLst/>
              <a:gdLst/>
              <a:ahLst/>
              <a:cxnLst/>
              <a:rect l="l" t="t" r="r" b="b"/>
              <a:pathLst>
                <a:path w="9463" h="4772" extrusionOk="0">
                  <a:moveTo>
                    <a:pt x="6441" y="1233"/>
                  </a:moveTo>
                  <a:lnTo>
                    <a:pt x="6441" y="1392"/>
                  </a:lnTo>
                  <a:lnTo>
                    <a:pt x="6401" y="1551"/>
                  </a:lnTo>
                  <a:lnTo>
                    <a:pt x="6322" y="1789"/>
                  </a:lnTo>
                  <a:lnTo>
                    <a:pt x="6163" y="2068"/>
                  </a:lnTo>
                  <a:lnTo>
                    <a:pt x="5964" y="2386"/>
                  </a:lnTo>
                  <a:lnTo>
                    <a:pt x="5686" y="2744"/>
                  </a:lnTo>
                  <a:lnTo>
                    <a:pt x="5328" y="3102"/>
                  </a:lnTo>
                  <a:lnTo>
                    <a:pt x="5209" y="3022"/>
                  </a:lnTo>
                  <a:lnTo>
                    <a:pt x="4970" y="2783"/>
                  </a:lnTo>
                  <a:lnTo>
                    <a:pt x="4851" y="2624"/>
                  </a:lnTo>
                  <a:lnTo>
                    <a:pt x="4692" y="2426"/>
                  </a:lnTo>
                  <a:lnTo>
                    <a:pt x="4612" y="2227"/>
                  </a:lnTo>
                  <a:lnTo>
                    <a:pt x="4533" y="1988"/>
                  </a:lnTo>
                  <a:lnTo>
                    <a:pt x="4652" y="1869"/>
                  </a:lnTo>
                  <a:lnTo>
                    <a:pt x="5010" y="1591"/>
                  </a:lnTo>
                  <a:lnTo>
                    <a:pt x="5248" y="1471"/>
                  </a:lnTo>
                  <a:lnTo>
                    <a:pt x="5527" y="1352"/>
                  </a:lnTo>
                  <a:lnTo>
                    <a:pt x="5885" y="1273"/>
                  </a:lnTo>
                  <a:lnTo>
                    <a:pt x="6242" y="1233"/>
                  </a:lnTo>
                  <a:close/>
                  <a:moveTo>
                    <a:pt x="2982" y="3141"/>
                  </a:moveTo>
                  <a:lnTo>
                    <a:pt x="3062" y="3221"/>
                  </a:lnTo>
                  <a:lnTo>
                    <a:pt x="3141" y="3300"/>
                  </a:lnTo>
                  <a:lnTo>
                    <a:pt x="3181" y="3420"/>
                  </a:lnTo>
                  <a:lnTo>
                    <a:pt x="3181" y="3579"/>
                  </a:lnTo>
                  <a:lnTo>
                    <a:pt x="3141" y="3698"/>
                  </a:lnTo>
                  <a:lnTo>
                    <a:pt x="3022" y="3777"/>
                  </a:lnTo>
                  <a:lnTo>
                    <a:pt x="2903" y="3817"/>
                  </a:lnTo>
                  <a:lnTo>
                    <a:pt x="2744" y="3817"/>
                  </a:lnTo>
                  <a:lnTo>
                    <a:pt x="2624" y="3738"/>
                  </a:lnTo>
                  <a:lnTo>
                    <a:pt x="2545" y="3658"/>
                  </a:lnTo>
                  <a:lnTo>
                    <a:pt x="2505" y="3539"/>
                  </a:lnTo>
                  <a:lnTo>
                    <a:pt x="2505" y="3380"/>
                  </a:lnTo>
                  <a:lnTo>
                    <a:pt x="2545" y="3261"/>
                  </a:lnTo>
                  <a:lnTo>
                    <a:pt x="2664" y="3181"/>
                  </a:lnTo>
                  <a:lnTo>
                    <a:pt x="2783" y="3141"/>
                  </a:lnTo>
                  <a:close/>
                  <a:moveTo>
                    <a:pt x="5606" y="0"/>
                  </a:move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4334;p119">
              <a:extLst>
                <a:ext uri="{FF2B5EF4-FFF2-40B4-BE49-F238E27FC236}">
                  <a16:creationId xmlns:a16="http://schemas.microsoft.com/office/drawing/2014/main" id="{4EBFB7B9-1CA9-D912-2D48-709ECA6D6826}"/>
                </a:ext>
              </a:extLst>
            </p:cNvPr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fill="none" extrusionOk="0">
                  <a:moveTo>
                    <a:pt x="359" y="676"/>
                  </a:moveTo>
                  <a:lnTo>
                    <a:pt x="359" y="676"/>
                  </a:lnTo>
                  <a:lnTo>
                    <a:pt x="240" y="676"/>
                  </a:lnTo>
                  <a:lnTo>
                    <a:pt x="120" y="597"/>
                  </a:lnTo>
                  <a:lnTo>
                    <a:pt x="41" y="517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1" y="239"/>
                  </a:lnTo>
                  <a:lnTo>
                    <a:pt x="41" y="120"/>
                  </a:lnTo>
                  <a:lnTo>
                    <a:pt x="160" y="4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478" y="0"/>
                  </a:lnTo>
                  <a:lnTo>
                    <a:pt x="558" y="80"/>
                  </a:lnTo>
                  <a:lnTo>
                    <a:pt x="637" y="15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77" y="438"/>
                  </a:lnTo>
                  <a:lnTo>
                    <a:pt x="637" y="557"/>
                  </a:lnTo>
                  <a:lnTo>
                    <a:pt x="518" y="63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359" y="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4335;p119">
              <a:extLst>
                <a:ext uri="{FF2B5EF4-FFF2-40B4-BE49-F238E27FC236}">
                  <a16:creationId xmlns:a16="http://schemas.microsoft.com/office/drawing/2014/main" id="{B11D8DF2-5C12-5C22-6CA2-5F15DB1C0075}"/>
                </a:ext>
              </a:extLst>
            </p:cNvPr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fill="none" extrusionOk="0">
                  <a:moveTo>
                    <a:pt x="796" y="1870"/>
                  </a:moveTo>
                  <a:lnTo>
                    <a:pt x="796" y="1870"/>
                  </a:lnTo>
                  <a:lnTo>
                    <a:pt x="677" y="1790"/>
                  </a:lnTo>
                  <a:lnTo>
                    <a:pt x="438" y="1551"/>
                  </a:lnTo>
                  <a:lnTo>
                    <a:pt x="319" y="1392"/>
                  </a:lnTo>
                  <a:lnTo>
                    <a:pt x="160" y="1194"/>
                  </a:lnTo>
                  <a:lnTo>
                    <a:pt x="80" y="995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7"/>
                  </a:lnTo>
                  <a:lnTo>
                    <a:pt x="478" y="359"/>
                  </a:lnTo>
                  <a:lnTo>
                    <a:pt x="716" y="239"/>
                  </a:lnTo>
                  <a:lnTo>
                    <a:pt x="995" y="120"/>
                  </a:lnTo>
                  <a:lnTo>
                    <a:pt x="1353" y="41"/>
                  </a:lnTo>
                  <a:lnTo>
                    <a:pt x="1710" y="1"/>
                  </a:lnTo>
                  <a:lnTo>
                    <a:pt x="1710" y="1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909" y="160"/>
                  </a:lnTo>
                  <a:lnTo>
                    <a:pt x="1869" y="319"/>
                  </a:lnTo>
                  <a:lnTo>
                    <a:pt x="1790" y="557"/>
                  </a:lnTo>
                  <a:lnTo>
                    <a:pt x="1631" y="836"/>
                  </a:lnTo>
                  <a:lnTo>
                    <a:pt x="1432" y="1154"/>
                  </a:lnTo>
                  <a:lnTo>
                    <a:pt x="1154" y="1512"/>
                  </a:lnTo>
                  <a:lnTo>
                    <a:pt x="796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4336;p119">
              <a:extLst>
                <a:ext uri="{FF2B5EF4-FFF2-40B4-BE49-F238E27FC236}">
                  <a16:creationId xmlns:a16="http://schemas.microsoft.com/office/drawing/2014/main" id="{318FA643-5325-6EAD-3F02-5039AF1AB7EB}"/>
                </a:ext>
              </a:extLst>
            </p:cNvPr>
            <p:cNvSpPr/>
            <p:nvPr/>
          </p:nvSpPr>
          <p:spPr>
            <a:xfrm>
              <a:off x="1377225" y="1081750"/>
              <a:ext cx="236575" cy="119300"/>
            </a:xfrm>
            <a:custGeom>
              <a:avLst/>
              <a:gdLst/>
              <a:ahLst/>
              <a:cxnLst/>
              <a:rect l="l" t="t" r="r" b="b"/>
              <a:pathLst>
                <a:path w="9463" h="4772" fill="none" extrusionOk="0">
                  <a:moveTo>
                    <a:pt x="6362" y="0"/>
                  </a:moveTo>
                  <a:lnTo>
                    <a:pt x="6362" y="0"/>
                  </a:lnTo>
                  <a:lnTo>
                    <a:pt x="5606" y="0"/>
                  </a:ln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3698" y="4771"/>
                  </a:lnTo>
                  <a:lnTo>
                    <a:pt x="3698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lnTo>
                    <a:pt x="63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4337;p119">
              <a:extLst>
                <a:ext uri="{FF2B5EF4-FFF2-40B4-BE49-F238E27FC236}">
                  <a16:creationId xmlns:a16="http://schemas.microsoft.com/office/drawing/2014/main" id="{6CDBC4A7-3FFC-63D6-F68F-8FB408F6E3A1}"/>
                </a:ext>
              </a:extLst>
            </p:cNvPr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279" y="0"/>
                  </a:move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4338;p119">
              <a:extLst>
                <a:ext uri="{FF2B5EF4-FFF2-40B4-BE49-F238E27FC236}">
                  <a16:creationId xmlns:a16="http://schemas.microsoft.com/office/drawing/2014/main" id="{825D0530-7813-84B1-4948-78CAEA80463C}"/>
                </a:ext>
              </a:extLst>
            </p:cNvPr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fill="none" extrusionOk="0">
                  <a:moveTo>
                    <a:pt x="359" y="0"/>
                  </a:moveTo>
                  <a:lnTo>
                    <a:pt x="359" y="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59" y="676"/>
                  </a:lnTo>
                  <a:lnTo>
                    <a:pt x="359" y="67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lnTo>
                    <a:pt x="3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4339;p119">
              <a:extLst>
                <a:ext uri="{FF2B5EF4-FFF2-40B4-BE49-F238E27FC236}">
                  <a16:creationId xmlns:a16="http://schemas.microsoft.com/office/drawing/2014/main" id="{831A03A0-B248-757E-427B-D27D7EDDD14E}"/>
                </a:ext>
              </a:extLst>
            </p:cNvPr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extrusionOk="0">
                  <a:moveTo>
                    <a:pt x="1710" y="1"/>
                  </a:move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4340;p119">
              <a:extLst>
                <a:ext uri="{FF2B5EF4-FFF2-40B4-BE49-F238E27FC236}">
                  <a16:creationId xmlns:a16="http://schemas.microsoft.com/office/drawing/2014/main" id="{E676D0D4-2251-E690-660F-43A722D17C3B}"/>
                </a:ext>
              </a:extLst>
            </p:cNvPr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fill="none" extrusionOk="0">
                  <a:moveTo>
                    <a:pt x="1710" y="1"/>
                  </a:moveTo>
                  <a:lnTo>
                    <a:pt x="1710" y="1"/>
                  </a:ln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7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4341;p119">
              <a:extLst>
                <a:ext uri="{FF2B5EF4-FFF2-40B4-BE49-F238E27FC236}">
                  <a16:creationId xmlns:a16="http://schemas.microsoft.com/office/drawing/2014/main" id="{0248F651-E117-D650-19CB-38CC82FA9F55}"/>
                </a:ext>
              </a:extLst>
            </p:cNvPr>
            <p:cNvSpPr/>
            <p:nvPr/>
          </p:nvSpPr>
          <p:spPr>
            <a:xfrm>
              <a:off x="348450" y="2238725"/>
              <a:ext cx="164025" cy="148150"/>
            </a:xfrm>
            <a:custGeom>
              <a:avLst/>
              <a:gdLst/>
              <a:ahLst/>
              <a:cxnLst/>
              <a:rect l="l" t="t" r="r" b="b"/>
              <a:pathLst>
                <a:path w="6561" h="5926" extrusionOk="0">
                  <a:moveTo>
                    <a:pt x="676" y="1"/>
                  </a:move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4342;p119">
              <a:extLst>
                <a:ext uri="{FF2B5EF4-FFF2-40B4-BE49-F238E27FC236}">
                  <a16:creationId xmlns:a16="http://schemas.microsoft.com/office/drawing/2014/main" id="{F6D7C591-629A-C605-F05B-FA6C85CAA0E6}"/>
                </a:ext>
              </a:extLst>
            </p:cNvPr>
            <p:cNvSpPr/>
            <p:nvPr/>
          </p:nvSpPr>
          <p:spPr>
            <a:xfrm>
              <a:off x="348450" y="2238725"/>
              <a:ext cx="164025" cy="148150"/>
            </a:xfrm>
            <a:custGeom>
              <a:avLst/>
              <a:gdLst/>
              <a:ahLst/>
              <a:cxnLst/>
              <a:rect l="l" t="t" r="r" b="b"/>
              <a:pathLst>
                <a:path w="6561" h="5926" fill="none" extrusionOk="0">
                  <a:moveTo>
                    <a:pt x="676" y="1"/>
                  </a:moveTo>
                  <a:lnTo>
                    <a:pt x="676" y="1"/>
                  </a:ln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561" y="1989"/>
                  </a:lnTo>
                  <a:lnTo>
                    <a:pt x="6362" y="1989"/>
                  </a:lnTo>
                  <a:lnTo>
                    <a:pt x="6362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4343;p119">
              <a:extLst>
                <a:ext uri="{FF2B5EF4-FFF2-40B4-BE49-F238E27FC236}">
                  <a16:creationId xmlns:a16="http://schemas.microsoft.com/office/drawing/2014/main" id="{42781BAC-D8D3-1075-330D-6810981BA606}"/>
                </a:ext>
              </a:extLst>
            </p:cNvPr>
            <p:cNvSpPr/>
            <p:nvPr/>
          </p:nvSpPr>
          <p:spPr>
            <a:xfrm>
              <a:off x="280850" y="2357025"/>
              <a:ext cx="163050" cy="300200"/>
            </a:xfrm>
            <a:custGeom>
              <a:avLst/>
              <a:gdLst/>
              <a:ahLst/>
              <a:cxnLst/>
              <a:rect l="l" t="t" r="r" b="b"/>
              <a:pathLst>
                <a:path w="6522" h="12008" extrusionOk="0">
                  <a:moveTo>
                    <a:pt x="2943" y="3459"/>
                  </a:moveTo>
                  <a:lnTo>
                    <a:pt x="3102" y="3539"/>
                  </a:lnTo>
                  <a:lnTo>
                    <a:pt x="3261" y="3698"/>
                  </a:lnTo>
                  <a:lnTo>
                    <a:pt x="3460" y="3936"/>
                  </a:lnTo>
                  <a:lnTo>
                    <a:pt x="3698" y="4255"/>
                  </a:lnTo>
                  <a:lnTo>
                    <a:pt x="3937" y="4652"/>
                  </a:lnTo>
                  <a:lnTo>
                    <a:pt x="4175" y="5169"/>
                  </a:lnTo>
                  <a:lnTo>
                    <a:pt x="4374" y="5845"/>
                  </a:lnTo>
                  <a:lnTo>
                    <a:pt x="4255" y="5885"/>
                  </a:lnTo>
                  <a:lnTo>
                    <a:pt x="3977" y="6004"/>
                  </a:lnTo>
                  <a:lnTo>
                    <a:pt x="3579" y="6083"/>
                  </a:lnTo>
                  <a:lnTo>
                    <a:pt x="3380" y="6123"/>
                  </a:lnTo>
                  <a:lnTo>
                    <a:pt x="3102" y="6163"/>
                  </a:lnTo>
                  <a:lnTo>
                    <a:pt x="2863" y="6123"/>
                  </a:lnTo>
                  <a:lnTo>
                    <a:pt x="2585" y="6083"/>
                  </a:lnTo>
                  <a:lnTo>
                    <a:pt x="2545" y="5845"/>
                  </a:lnTo>
                  <a:lnTo>
                    <a:pt x="2505" y="5567"/>
                  </a:lnTo>
                  <a:lnTo>
                    <a:pt x="2466" y="5209"/>
                  </a:lnTo>
                  <a:lnTo>
                    <a:pt x="2466" y="4811"/>
                  </a:lnTo>
                  <a:lnTo>
                    <a:pt x="2545" y="4374"/>
                  </a:lnTo>
                  <a:lnTo>
                    <a:pt x="2704" y="3936"/>
                  </a:lnTo>
                  <a:lnTo>
                    <a:pt x="2784" y="3698"/>
                  </a:lnTo>
                  <a:lnTo>
                    <a:pt x="2943" y="3459"/>
                  </a:lnTo>
                  <a:close/>
                  <a:moveTo>
                    <a:pt x="3460" y="8429"/>
                  </a:moveTo>
                  <a:lnTo>
                    <a:pt x="3619" y="8509"/>
                  </a:lnTo>
                  <a:lnTo>
                    <a:pt x="3698" y="8668"/>
                  </a:lnTo>
                  <a:lnTo>
                    <a:pt x="3778" y="8827"/>
                  </a:lnTo>
                  <a:lnTo>
                    <a:pt x="3738" y="9026"/>
                  </a:lnTo>
                  <a:lnTo>
                    <a:pt x="3659" y="9145"/>
                  </a:lnTo>
                  <a:lnTo>
                    <a:pt x="3579" y="9224"/>
                  </a:lnTo>
                  <a:lnTo>
                    <a:pt x="3460" y="9304"/>
                  </a:lnTo>
                  <a:lnTo>
                    <a:pt x="3181" y="9304"/>
                  </a:lnTo>
                  <a:lnTo>
                    <a:pt x="3022" y="9185"/>
                  </a:lnTo>
                  <a:lnTo>
                    <a:pt x="2903" y="9065"/>
                  </a:lnTo>
                  <a:lnTo>
                    <a:pt x="2863" y="8906"/>
                  </a:lnTo>
                  <a:lnTo>
                    <a:pt x="2903" y="8708"/>
                  </a:lnTo>
                  <a:lnTo>
                    <a:pt x="2943" y="8588"/>
                  </a:lnTo>
                  <a:lnTo>
                    <a:pt x="3062" y="8509"/>
                  </a:lnTo>
                  <a:lnTo>
                    <a:pt x="3181" y="8429"/>
                  </a:lnTo>
                  <a:close/>
                  <a:moveTo>
                    <a:pt x="3937" y="0"/>
                  </a:moveTo>
                  <a:lnTo>
                    <a:pt x="3619" y="40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4344;p119">
              <a:extLst>
                <a:ext uri="{FF2B5EF4-FFF2-40B4-BE49-F238E27FC236}">
                  <a16:creationId xmlns:a16="http://schemas.microsoft.com/office/drawing/2014/main" id="{EF9DCECC-C12D-8026-5ED1-1EA78D20896B}"/>
                </a:ext>
              </a:extLst>
            </p:cNvPr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fill="none" extrusionOk="0">
                  <a:moveTo>
                    <a:pt x="438" y="875"/>
                  </a:moveTo>
                  <a:lnTo>
                    <a:pt x="438" y="875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159" y="756"/>
                  </a:lnTo>
                  <a:lnTo>
                    <a:pt x="40" y="636"/>
                  </a:lnTo>
                  <a:lnTo>
                    <a:pt x="0" y="477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80" y="15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756" y="80"/>
                  </a:lnTo>
                  <a:lnTo>
                    <a:pt x="835" y="239"/>
                  </a:lnTo>
                  <a:lnTo>
                    <a:pt x="915" y="398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796" y="716"/>
                  </a:lnTo>
                  <a:lnTo>
                    <a:pt x="716" y="795"/>
                  </a:lnTo>
                  <a:lnTo>
                    <a:pt x="597" y="875"/>
                  </a:lnTo>
                  <a:lnTo>
                    <a:pt x="438" y="8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4345;p119">
              <a:extLst>
                <a:ext uri="{FF2B5EF4-FFF2-40B4-BE49-F238E27FC236}">
                  <a16:creationId xmlns:a16="http://schemas.microsoft.com/office/drawing/2014/main" id="{543E599F-A115-B791-3A39-FCD3AC90D0BC}"/>
                </a:ext>
              </a:extLst>
            </p:cNvPr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fill="none" extrusionOk="0">
                  <a:moveTo>
                    <a:pt x="637" y="2704"/>
                  </a:moveTo>
                  <a:lnTo>
                    <a:pt x="637" y="2704"/>
                  </a:lnTo>
                  <a:lnTo>
                    <a:pt x="398" y="2664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80" y="2386"/>
                  </a:lnTo>
                  <a:lnTo>
                    <a:pt x="40" y="2108"/>
                  </a:lnTo>
                  <a:lnTo>
                    <a:pt x="1" y="1750"/>
                  </a:lnTo>
                  <a:lnTo>
                    <a:pt x="1" y="1352"/>
                  </a:lnTo>
                  <a:lnTo>
                    <a:pt x="80" y="915"/>
                  </a:lnTo>
                  <a:lnTo>
                    <a:pt x="239" y="477"/>
                  </a:lnTo>
                  <a:lnTo>
                    <a:pt x="319" y="239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637" y="80"/>
                  </a:lnTo>
                  <a:lnTo>
                    <a:pt x="796" y="239"/>
                  </a:lnTo>
                  <a:lnTo>
                    <a:pt x="995" y="477"/>
                  </a:lnTo>
                  <a:lnTo>
                    <a:pt x="1233" y="796"/>
                  </a:lnTo>
                  <a:lnTo>
                    <a:pt x="1472" y="1193"/>
                  </a:lnTo>
                  <a:lnTo>
                    <a:pt x="1710" y="1710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90" y="2426"/>
                  </a:lnTo>
                  <a:lnTo>
                    <a:pt x="1512" y="2545"/>
                  </a:lnTo>
                  <a:lnTo>
                    <a:pt x="1114" y="2624"/>
                  </a:lnTo>
                  <a:lnTo>
                    <a:pt x="915" y="2664"/>
                  </a:lnTo>
                  <a:lnTo>
                    <a:pt x="637" y="27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4346;p119">
              <a:extLst>
                <a:ext uri="{FF2B5EF4-FFF2-40B4-BE49-F238E27FC236}">
                  <a16:creationId xmlns:a16="http://schemas.microsoft.com/office/drawing/2014/main" id="{0D9E3A26-B540-9539-4220-B387D9BABEF4}"/>
                </a:ext>
              </a:extLst>
            </p:cNvPr>
            <p:cNvSpPr/>
            <p:nvPr/>
          </p:nvSpPr>
          <p:spPr>
            <a:xfrm>
              <a:off x="280850" y="2357025"/>
              <a:ext cx="163050" cy="300200"/>
            </a:xfrm>
            <a:custGeom>
              <a:avLst/>
              <a:gdLst/>
              <a:ahLst/>
              <a:cxnLst/>
              <a:rect l="l" t="t" r="r" b="b"/>
              <a:pathLst>
                <a:path w="6522" h="12008" fill="none" extrusionOk="0">
                  <a:moveTo>
                    <a:pt x="3937" y="0"/>
                  </a:moveTo>
                  <a:lnTo>
                    <a:pt x="3937" y="0"/>
                  </a:lnTo>
                  <a:lnTo>
                    <a:pt x="3619" y="40"/>
                  </a:lnTo>
                  <a:lnTo>
                    <a:pt x="3340" y="159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1909" y="12008"/>
                  </a:lnTo>
                  <a:lnTo>
                    <a:pt x="1909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4347;p119">
              <a:extLst>
                <a:ext uri="{FF2B5EF4-FFF2-40B4-BE49-F238E27FC236}">
                  <a16:creationId xmlns:a16="http://schemas.microsoft.com/office/drawing/2014/main" id="{DB5EA104-4656-1D46-6F5D-113BEF041DD3}"/>
                </a:ext>
              </a:extLst>
            </p:cNvPr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extrusionOk="0">
                  <a:moveTo>
                    <a:pt x="318" y="0"/>
                  </a:move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4348;p119">
              <a:extLst>
                <a:ext uri="{FF2B5EF4-FFF2-40B4-BE49-F238E27FC236}">
                  <a16:creationId xmlns:a16="http://schemas.microsoft.com/office/drawing/2014/main" id="{F03C81B9-91A5-B3C8-3B63-4C63E69A3EA5}"/>
                </a:ext>
              </a:extLst>
            </p:cNvPr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438" y="875"/>
                  </a:lnTo>
                  <a:lnTo>
                    <a:pt x="43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4349;p119">
              <a:extLst>
                <a:ext uri="{FF2B5EF4-FFF2-40B4-BE49-F238E27FC236}">
                  <a16:creationId xmlns:a16="http://schemas.microsoft.com/office/drawing/2014/main" id="{B4526ADA-7C89-E894-009C-02A21BBF19E5}"/>
                </a:ext>
              </a:extLst>
            </p:cNvPr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extrusionOk="0">
                  <a:moveTo>
                    <a:pt x="478" y="0"/>
                  </a:move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4350;p119">
              <a:extLst>
                <a:ext uri="{FF2B5EF4-FFF2-40B4-BE49-F238E27FC236}">
                  <a16:creationId xmlns:a16="http://schemas.microsoft.com/office/drawing/2014/main" id="{FC0BF13B-ED7A-E96B-50F0-A3AEA9A0BD89}"/>
                </a:ext>
              </a:extLst>
            </p:cNvPr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fill="none" extrusionOk="0">
                  <a:moveTo>
                    <a:pt x="478" y="0"/>
                  </a:moveTo>
                  <a:lnTo>
                    <a:pt x="478" y="0"/>
                  </a:ln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1" name="Google Shape;4280;p119">
            <a:extLst>
              <a:ext uri="{FF2B5EF4-FFF2-40B4-BE49-F238E27FC236}">
                <a16:creationId xmlns:a16="http://schemas.microsoft.com/office/drawing/2014/main" id="{4352B0D3-769E-1763-BBF2-EE70D644D9AC}"/>
              </a:ext>
            </a:extLst>
          </p:cNvPr>
          <p:cNvGrpSpPr/>
          <p:nvPr/>
        </p:nvGrpSpPr>
        <p:grpSpPr>
          <a:xfrm rot="15171808">
            <a:off x="1742960" y="2304213"/>
            <a:ext cx="1705638" cy="1611192"/>
            <a:chOff x="280850" y="1045975"/>
            <a:chExt cx="1705700" cy="1611250"/>
          </a:xfrm>
        </p:grpSpPr>
        <p:sp>
          <p:nvSpPr>
            <p:cNvPr id="12252" name="Google Shape;4281;p119">
              <a:extLst>
                <a:ext uri="{FF2B5EF4-FFF2-40B4-BE49-F238E27FC236}">
                  <a16:creationId xmlns:a16="http://schemas.microsoft.com/office/drawing/2014/main" id="{9502745D-E05B-CBD5-404F-3F108C4DA969}"/>
                </a:ext>
              </a:extLst>
            </p:cNvPr>
            <p:cNvSpPr/>
            <p:nvPr/>
          </p:nvSpPr>
          <p:spPr>
            <a:xfrm>
              <a:off x="732125" y="1746725"/>
              <a:ext cx="194850" cy="190850"/>
            </a:xfrm>
            <a:custGeom>
              <a:avLst/>
              <a:gdLst/>
              <a:ahLst/>
              <a:cxnLst/>
              <a:rect l="l" t="t" r="r" b="b"/>
              <a:pathLst>
                <a:path w="7794" h="7634" extrusionOk="0">
                  <a:moveTo>
                    <a:pt x="1909" y="0"/>
                  </a:move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4282;p119">
              <a:extLst>
                <a:ext uri="{FF2B5EF4-FFF2-40B4-BE49-F238E27FC236}">
                  <a16:creationId xmlns:a16="http://schemas.microsoft.com/office/drawing/2014/main" id="{4A44E8C8-EC6D-2452-6C2F-2D6E82321BAA}"/>
                </a:ext>
              </a:extLst>
            </p:cNvPr>
            <p:cNvSpPr/>
            <p:nvPr/>
          </p:nvSpPr>
          <p:spPr>
            <a:xfrm>
              <a:off x="732125" y="1746725"/>
              <a:ext cx="194850" cy="190850"/>
            </a:xfrm>
            <a:custGeom>
              <a:avLst/>
              <a:gdLst/>
              <a:ahLst/>
              <a:cxnLst/>
              <a:rect l="l" t="t" r="r" b="b"/>
              <a:pathLst>
                <a:path w="7794" h="7634" fill="none" extrusionOk="0">
                  <a:moveTo>
                    <a:pt x="1909" y="0"/>
                  </a:moveTo>
                  <a:lnTo>
                    <a:pt x="1909" y="0"/>
                  </a:ln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120" y="5407"/>
                  </a:lnTo>
                  <a:lnTo>
                    <a:pt x="318" y="5407"/>
                  </a:lnTo>
                  <a:lnTo>
                    <a:pt x="318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4283;p119">
              <a:extLst>
                <a:ext uri="{FF2B5EF4-FFF2-40B4-BE49-F238E27FC236}">
                  <a16:creationId xmlns:a16="http://schemas.microsoft.com/office/drawing/2014/main" id="{8D4BFC93-07CA-E755-C68C-8431A82419EE}"/>
                </a:ext>
              </a:extLst>
            </p:cNvPr>
            <p:cNvSpPr/>
            <p:nvPr/>
          </p:nvSpPr>
          <p:spPr>
            <a:xfrm>
              <a:off x="559175" y="1881900"/>
              <a:ext cx="248525" cy="321075"/>
            </a:xfrm>
            <a:custGeom>
              <a:avLst/>
              <a:gdLst/>
              <a:ahLst/>
              <a:cxnLst/>
              <a:rect l="l" t="t" r="r" b="b"/>
              <a:pathLst>
                <a:path w="9941" h="12843" extrusionOk="0">
                  <a:moveTo>
                    <a:pt x="5408" y="3539"/>
                  </a:moveTo>
                  <a:lnTo>
                    <a:pt x="5527" y="3738"/>
                  </a:lnTo>
                  <a:lnTo>
                    <a:pt x="5686" y="3937"/>
                  </a:lnTo>
                  <a:lnTo>
                    <a:pt x="5845" y="4294"/>
                  </a:lnTo>
                  <a:lnTo>
                    <a:pt x="5964" y="4732"/>
                  </a:lnTo>
                  <a:lnTo>
                    <a:pt x="6083" y="5249"/>
                  </a:lnTo>
                  <a:lnTo>
                    <a:pt x="6163" y="5925"/>
                  </a:lnTo>
                  <a:lnTo>
                    <a:pt x="6163" y="6720"/>
                  </a:lnTo>
                  <a:lnTo>
                    <a:pt x="6004" y="6759"/>
                  </a:lnTo>
                  <a:lnTo>
                    <a:pt x="5248" y="6759"/>
                  </a:lnTo>
                  <a:lnTo>
                    <a:pt x="4891" y="6680"/>
                  </a:lnTo>
                  <a:lnTo>
                    <a:pt x="4493" y="6561"/>
                  </a:lnTo>
                  <a:lnTo>
                    <a:pt x="4095" y="6362"/>
                  </a:lnTo>
                  <a:lnTo>
                    <a:pt x="4095" y="6084"/>
                  </a:lnTo>
                  <a:lnTo>
                    <a:pt x="4175" y="5765"/>
                  </a:lnTo>
                  <a:lnTo>
                    <a:pt x="4254" y="5368"/>
                  </a:lnTo>
                  <a:lnTo>
                    <a:pt x="4414" y="4931"/>
                  </a:lnTo>
                  <a:lnTo>
                    <a:pt x="4612" y="4453"/>
                  </a:lnTo>
                  <a:lnTo>
                    <a:pt x="4771" y="4215"/>
                  </a:lnTo>
                  <a:lnTo>
                    <a:pt x="4970" y="3976"/>
                  </a:lnTo>
                  <a:lnTo>
                    <a:pt x="5169" y="3778"/>
                  </a:lnTo>
                  <a:lnTo>
                    <a:pt x="5408" y="3539"/>
                  </a:lnTo>
                  <a:close/>
                  <a:moveTo>
                    <a:pt x="3897" y="9185"/>
                  </a:moveTo>
                  <a:lnTo>
                    <a:pt x="4056" y="9225"/>
                  </a:lnTo>
                  <a:lnTo>
                    <a:pt x="4215" y="9304"/>
                  </a:lnTo>
                  <a:lnTo>
                    <a:pt x="4334" y="9463"/>
                  </a:lnTo>
                  <a:lnTo>
                    <a:pt x="4414" y="9662"/>
                  </a:lnTo>
                  <a:lnTo>
                    <a:pt x="4414" y="9861"/>
                  </a:lnTo>
                  <a:lnTo>
                    <a:pt x="4334" y="10059"/>
                  </a:lnTo>
                  <a:lnTo>
                    <a:pt x="4215" y="10139"/>
                  </a:lnTo>
                  <a:lnTo>
                    <a:pt x="4135" y="10219"/>
                  </a:lnTo>
                  <a:lnTo>
                    <a:pt x="4016" y="10258"/>
                  </a:lnTo>
                  <a:lnTo>
                    <a:pt x="3897" y="10258"/>
                  </a:lnTo>
                  <a:lnTo>
                    <a:pt x="3738" y="10219"/>
                  </a:lnTo>
                  <a:lnTo>
                    <a:pt x="3579" y="10139"/>
                  </a:lnTo>
                  <a:lnTo>
                    <a:pt x="3459" y="9980"/>
                  </a:lnTo>
                  <a:lnTo>
                    <a:pt x="3380" y="9821"/>
                  </a:lnTo>
                  <a:lnTo>
                    <a:pt x="3380" y="9622"/>
                  </a:lnTo>
                  <a:lnTo>
                    <a:pt x="3459" y="9423"/>
                  </a:lnTo>
                  <a:lnTo>
                    <a:pt x="3539" y="9304"/>
                  </a:lnTo>
                  <a:lnTo>
                    <a:pt x="3658" y="9264"/>
                  </a:lnTo>
                  <a:lnTo>
                    <a:pt x="3777" y="9225"/>
                  </a:lnTo>
                  <a:lnTo>
                    <a:pt x="3897" y="9185"/>
                  </a:lnTo>
                  <a:close/>
                  <a:moveTo>
                    <a:pt x="7038" y="0"/>
                  </a:moveTo>
                  <a:lnTo>
                    <a:pt x="6720" y="80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4284;p119">
              <a:extLst>
                <a:ext uri="{FF2B5EF4-FFF2-40B4-BE49-F238E27FC236}">
                  <a16:creationId xmlns:a16="http://schemas.microsoft.com/office/drawing/2014/main" id="{87DD0213-0719-AB0C-3ED9-65121B6187EA}"/>
                </a:ext>
              </a:extLst>
            </p:cNvPr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59" y="1035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80" y="796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60" y="120"/>
                  </a:lnTo>
                  <a:lnTo>
                    <a:pt x="279" y="80"/>
                  </a:lnTo>
                  <a:lnTo>
                    <a:pt x="398" y="41"/>
                  </a:lnTo>
                  <a:lnTo>
                    <a:pt x="518" y="1"/>
                  </a:lnTo>
                  <a:lnTo>
                    <a:pt x="518" y="1"/>
                  </a:lnTo>
                  <a:lnTo>
                    <a:pt x="677" y="41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955" y="279"/>
                  </a:lnTo>
                  <a:lnTo>
                    <a:pt x="1035" y="478"/>
                  </a:lnTo>
                  <a:lnTo>
                    <a:pt x="1035" y="677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836" y="955"/>
                  </a:lnTo>
                  <a:lnTo>
                    <a:pt x="756" y="1035"/>
                  </a:lnTo>
                  <a:lnTo>
                    <a:pt x="637" y="107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4285;p119">
              <a:extLst>
                <a:ext uri="{FF2B5EF4-FFF2-40B4-BE49-F238E27FC236}">
                  <a16:creationId xmlns:a16="http://schemas.microsoft.com/office/drawing/2014/main" id="{FB789A19-A548-0AAE-279E-FC6D619A6FDD}"/>
                </a:ext>
              </a:extLst>
            </p:cNvPr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fill="none" extrusionOk="0">
                  <a:moveTo>
                    <a:pt x="1511" y="3221"/>
                  </a:moveTo>
                  <a:lnTo>
                    <a:pt x="1511" y="3221"/>
                  </a:lnTo>
                  <a:lnTo>
                    <a:pt x="1153" y="3221"/>
                  </a:lnTo>
                  <a:lnTo>
                    <a:pt x="796" y="3142"/>
                  </a:lnTo>
                  <a:lnTo>
                    <a:pt x="398" y="3023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0" y="2546"/>
                  </a:lnTo>
                  <a:lnTo>
                    <a:pt x="80" y="2227"/>
                  </a:lnTo>
                  <a:lnTo>
                    <a:pt x="159" y="1830"/>
                  </a:lnTo>
                  <a:lnTo>
                    <a:pt x="319" y="1393"/>
                  </a:lnTo>
                  <a:lnTo>
                    <a:pt x="517" y="915"/>
                  </a:lnTo>
                  <a:lnTo>
                    <a:pt x="676" y="677"/>
                  </a:lnTo>
                  <a:lnTo>
                    <a:pt x="875" y="438"/>
                  </a:lnTo>
                  <a:lnTo>
                    <a:pt x="1074" y="240"/>
                  </a:lnTo>
                  <a:lnTo>
                    <a:pt x="1313" y="1"/>
                  </a:lnTo>
                  <a:lnTo>
                    <a:pt x="1313" y="1"/>
                  </a:lnTo>
                  <a:lnTo>
                    <a:pt x="1432" y="200"/>
                  </a:lnTo>
                  <a:lnTo>
                    <a:pt x="1591" y="399"/>
                  </a:lnTo>
                  <a:lnTo>
                    <a:pt x="1750" y="756"/>
                  </a:lnTo>
                  <a:lnTo>
                    <a:pt x="1869" y="1194"/>
                  </a:lnTo>
                  <a:lnTo>
                    <a:pt x="1988" y="1711"/>
                  </a:lnTo>
                  <a:lnTo>
                    <a:pt x="2068" y="2387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1909" y="3221"/>
                  </a:lnTo>
                  <a:lnTo>
                    <a:pt x="1511" y="3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4286;p119">
              <a:extLst>
                <a:ext uri="{FF2B5EF4-FFF2-40B4-BE49-F238E27FC236}">
                  <a16:creationId xmlns:a16="http://schemas.microsoft.com/office/drawing/2014/main" id="{7B25249D-C5C0-4B4A-1F64-71F7AF5B0051}"/>
                </a:ext>
              </a:extLst>
            </p:cNvPr>
            <p:cNvSpPr/>
            <p:nvPr/>
          </p:nvSpPr>
          <p:spPr>
            <a:xfrm>
              <a:off x="559175" y="1881900"/>
              <a:ext cx="248525" cy="321075"/>
            </a:xfrm>
            <a:custGeom>
              <a:avLst/>
              <a:gdLst/>
              <a:ahLst/>
              <a:cxnLst/>
              <a:rect l="l" t="t" r="r" b="b"/>
              <a:pathLst>
                <a:path w="9941" h="12843" fill="none" extrusionOk="0">
                  <a:moveTo>
                    <a:pt x="7236" y="0"/>
                  </a:moveTo>
                  <a:lnTo>
                    <a:pt x="7236" y="0"/>
                  </a:lnTo>
                  <a:lnTo>
                    <a:pt x="7038" y="0"/>
                  </a:lnTo>
                  <a:lnTo>
                    <a:pt x="7038" y="0"/>
                  </a:lnTo>
                  <a:lnTo>
                    <a:pt x="6720" y="80"/>
                  </a:lnTo>
                  <a:lnTo>
                    <a:pt x="6441" y="239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lnTo>
                    <a:pt x="72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4287;p119">
              <a:extLst>
                <a:ext uri="{FF2B5EF4-FFF2-40B4-BE49-F238E27FC236}">
                  <a16:creationId xmlns:a16="http://schemas.microsoft.com/office/drawing/2014/main" id="{9F7EF1C5-C109-5D8A-24EC-94AACEEE9961}"/>
                </a:ext>
              </a:extLst>
            </p:cNvPr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extrusionOk="0">
                  <a:moveTo>
                    <a:pt x="518" y="1"/>
                  </a:move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4288;p119">
              <a:extLst>
                <a:ext uri="{FF2B5EF4-FFF2-40B4-BE49-F238E27FC236}">
                  <a16:creationId xmlns:a16="http://schemas.microsoft.com/office/drawing/2014/main" id="{7478789A-00D2-4F17-B8DC-65F49545D0ED}"/>
                </a:ext>
              </a:extLst>
            </p:cNvPr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fill="none" extrusionOk="0">
                  <a:moveTo>
                    <a:pt x="518" y="1"/>
                  </a:moveTo>
                  <a:lnTo>
                    <a:pt x="518" y="1"/>
                  </a:ln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4289;p119">
              <a:extLst>
                <a:ext uri="{FF2B5EF4-FFF2-40B4-BE49-F238E27FC236}">
                  <a16:creationId xmlns:a16="http://schemas.microsoft.com/office/drawing/2014/main" id="{FBF41AA3-684E-FD44-4FCD-DBA1A4FBC945}"/>
                </a:ext>
              </a:extLst>
            </p:cNvPr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extrusionOk="0">
                  <a:moveTo>
                    <a:pt x="1313" y="1"/>
                  </a:move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4290;p119">
              <a:extLst>
                <a:ext uri="{FF2B5EF4-FFF2-40B4-BE49-F238E27FC236}">
                  <a16:creationId xmlns:a16="http://schemas.microsoft.com/office/drawing/2014/main" id="{3297EF99-AD08-55BE-5063-398EA8C8B50B}"/>
                </a:ext>
              </a:extLst>
            </p:cNvPr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fill="none" extrusionOk="0">
                  <a:moveTo>
                    <a:pt x="1313" y="1"/>
                  </a:moveTo>
                  <a:lnTo>
                    <a:pt x="1313" y="1"/>
                  </a:ln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511" y="3221"/>
                  </a:lnTo>
                  <a:lnTo>
                    <a:pt x="1511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4291;p119">
              <a:extLst>
                <a:ext uri="{FF2B5EF4-FFF2-40B4-BE49-F238E27FC236}">
                  <a16:creationId xmlns:a16="http://schemas.microsoft.com/office/drawing/2014/main" id="{E16EE2F4-7E08-B254-8CA8-4ADFC0BE0565}"/>
                </a:ext>
              </a:extLst>
            </p:cNvPr>
            <p:cNvSpPr/>
            <p:nvPr/>
          </p:nvSpPr>
          <p:spPr>
            <a:xfrm>
              <a:off x="430950" y="1748700"/>
              <a:ext cx="153100" cy="144150"/>
            </a:xfrm>
            <a:custGeom>
              <a:avLst/>
              <a:gdLst/>
              <a:ahLst/>
              <a:cxnLst/>
              <a:rect l="l" t="t" r="r" b="b"/>
              <a:pathLst>
                <a:path w="6124" h="5766" extrusionOk="0">
                  <a:moveTo>
                    <a:pt x="915" y="1"/>
                  </a:move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4292;p119">
              <a:extLst>
                <a:ext uri="{FF2B5EF4-FFF2-40B4-BE49-F238E27FC236}">
                  <a16:creationId xmlns:a16="http://schemas.microsoft.com/office/drawing/2014/main" id="{1E4F1B88-FE77-3235-542F-8F2488929A81}"/>
                </a:ext>
              </a:extLst>
            </p:cNvPr>
            <p:cNvSpPr/>
            <p:nvPr/>
          </p:nvSpPr>
          <p:spPr>
            <a:xfrm>
              <a:off x="430950" y="1748700"/>
              <a:ext cx="153100" cy="144150"/>
            </a:xfrm>
            <a:custGeom>
              <a:avLst/>
              <a:gdLst/>
              <a:ahLst/>
              <a:cxnLst/>
              <a:rect l="l" t="t" r="r" b="b"/>
              <a:pathLst>
                <a:path w="6124" h="5766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646" y="2426"/>
                  </a:lnTo>
                  <a:lnTo>
                    <a:pt x="5646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4293;p119">
              <a:extLst>
                <a:ext uri="{FF2B5EF4-FFF2-40B4-BE49-F238E27FC236}">
                  <a16:creationId xmlns:a16="http://schemas.microsoft.com/office/drawing/2014/main" id="{BC1E0FDA-106A-9CCF-FCD8-821014FE953A}"/>
                </a:ext>
              </a:extLst>
            </p:cNvPr>
            <p:cNvSpPr/>
            <p:nvPr/>
          </p:nvSpPr>
          <p:spPr>
            <a:xfrm>
              <a:off x="339500" y="1859025"/>
              <a:ext cx="167025" cy="272375"/>
            </a:xfrm>
            <a:custGeom>
              <a:avLst/>
              <a:gdLst/>
              <a:ahLst/>
              <a:cxnLst/>
              <a:rect l="l" t="t" r="r" b="b"/>
              <a:pathLst>
                <a:path w="6681" h="10895" extrusionOk="0">
                  <a:moveTo>
                    <a:pt x="3261" y="3102"/>
                  </a:moveTo>
                  <a:lnTo>
                    <a:pt x="3420" y="3182"/>
                  </a:lnTo>
                  <a:lnTo>
                    <a:pt x="3539" y="3341"/>
                  </a:lnTo>
                  <a:lnTo>
                    <a:pt x="3738" y="3579"/>
                  </a:lnTo>
                  <a:lnTo>
                    <a:pt x="3897" y="3897"/>
                  </a:lnTo>
                  <a:lnTo>
                    <a:pt x="4056" y="4295"/>
                  </a:lnTo>
                  <a:lnTo>
                    <a:pt x="4215" y="4812"/>
                  </a:lnTo>
                  <a:lnTo>
                    <a:pt x="4334" y="5448"/>
                  </a:lnTo>
                  <a:lnTo>
                    <a:pt x="4056" y="5527"/>
                  </a:lnTo>
                  <a:lnTo>
                    <a:pt x="3778" y="5567"/>
                  </a:lnTo>
                  <a:lnTo>
                    <a:pt x="3420" y="5607"/>
                  </a:lnTo>
                  <a:lnTo>
                    <a:pt x="3062" y="5567"/>
                  </a:lnTo>
                  <a:lnTo>
                    <a:pt x="2704" y="5488"/>
                  </a:lnTo>
                  <a:lnTo>
                    <a:pt x="2664" y="5249"/>
                  </a:lnTo>
                  <a:lnTo>
                    <a:pt x="2625" y="5011"/>
                  </a:lnTo>
                  <a:lnTo>
                    <a:pt x="2664" y="4693"/>
                  </a:lnTo>
                  <a:lnTo>
                    <a:pt x="2704" y="4295"/>
                  </a:lnTo>
                  <a:lnTo>
                    <a:pt x="2823" y="3897"/>
                  </a:lnTo>
                  <a:lnTo>
                    <a:pt x="2982" y="3500"/>
                  </a:lnTo>
                  <a:lnTo>
                    <a:pt x="3141" y="3301"/>
                  </a:lnTo>
                  <a:lnTo>
                    <a:pt x="3261" y="3102"/>
                  </a:lnTo>
                  <a:close/>
                  <a:moveTo>
                    <a:pt x="3062" y="7714"/>
                  </a:moveTo>
                  <a:lnTo>
                    <a:pt x="3221" y="7754"/>
                  </a:lnTo>
                  <a:lnTo>
                    <a:pt x="3340" y="7834"/>
                  </a:lnTo>
                  <a:lnTo>
                    <a:pt x="3420" y="7993"/>
                  </a:lnTo>
                  <a:lnTo>
                    <a:pt x="3460" y="8152"/>
                  </a:lnTo>
                  <a:lnTo>
                    <a:pt x="3420" y="8311"/>
                  </a:lnTo>
                  <a:lnTo>
                    <a:pt x="3340" y="8390"/>
                  </a:lnTo>
                  <a:lnTo>
                    <a:pt x="3261" y="8470"/>
                  </a:lnTo>
                  <a:lnTo>
                    <a:pt x="3141" y="8509"/>
                  </a:lnTo>
                  <a:lnTo>
                    <a:pt x="3022" y="8549"/>
                  </a:lnTo>
                  <a:lnTo>
                    <a:pt x="2863" y="8509"/>
                  </a:lnTo>
                  <a:lnTo>
                    <a:pt x="2744" y="8390"/>
                  </a:lnTo>
                  <a:lnTo>
                    <a:pt x="2664" y="8271"/>
                  </a:lnTo>
                  <a:lnTo>
                    <a:pt x="2625" y="8112"/>
                  </a:lnTo>
                  <a:lnTo>
                    <a:pt x="2664" y="7953"/>
                  </a:lnTo>
                  <a:lnTo>
                    <a:pt x="2744" y="7834"/>
                  </a:lnTo>
                  <a:lnTo>
                    <a:pt x="2823" y="7754"/>
                  </a:lnTo>
                  <a:lnTo>
                    <a:pt x="2943" y="7714"/>
                  </a:lnTo>
                  <a:close/>
                  <a:moveTo>
                    <a:pt x="4414" y="1"/>
                  </a:moveTo>
                  <a:lnTo>
                    <a:pt x="4215" y="41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4294;p119">
              <a:extLst>
                <a:ext uri="{FF2B5EF4-FFF2-40B4-BE49-F238E27FC236}">
                  <a16:creationId xmlns:a16="http://schemas.microsoft.com/office/drawing/2014/main" id="{BE935365-CE2C-ABCA-6C17-C343F99C8099}"/>
                </a:ext>
              </a:extLst>
            </p:cNvPr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5"/>
                  </a:moveTo>
                  <a:lnTo>
                    <a:pt x="398" y="835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120" y="676"/>
                  </a:lnTo>
                  <a:lnTo>
                    <a:pt x="40" y="557"/>
                  </a:lnTo>
                  <a:lnTo>
                    <a:pt x="1" y="398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20" y="120"/>
                  </a:lnTo>
                  <a:lnTo>
                    <a:pt x="199" y="40"/>
                  </a:lnTo>
                  <a:lnTo>
                    <a:pt x="319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79"/>
                  </a:lnTo>
                  <a:lnTo>
                    <a:pt x="836" y="438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716" y="676"/>
                  </a:lnTo>
                  <a:lnTo>
                    <a:pt x="637" y="756"/>
                  </a:lnTo>
                  <a:lnTo>
                    <a:pt x="517" y="795"/>
                  </a:lnTo>
                  <a:lnTo>
                    <a:pt x="39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4295;p119">
              <a:extLst>
                <a:ext uri="{FF2B5EF4-FFF2-40B4-BE49-F238E27FC236}">
                  <a16:creationId xmlns:a16="http://schemas.microsoft.com/office/drawing/2014/main" id="{4210D7B4-D910-CC7D-C6B5-D2C8411F5484}"/>
                </a:ext>
              </a:extLst>
            </p:cNvPr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fill="none" extrusionOk="0">
                  <a:moveTo>
                    <a:pt x="796" y="2505"/>
                  </a:moveTo>
                  <a:lnTo>
                    <a:pt x="796" y="2505"/>
                  </a:lnTo>
                  <a:lnTo>
                    <a:pt x="438" y="2465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0" y="2147"/>
                  </a:lnTo>
                  <a:lnTo>
                    <a:pt x="1" y="1909"/>
                  </a:lnTo>
                  <a:lnTo>
                    <a:pt x="40" y="1591"/>
                  </a:lnTo>
                  <a:lnTo>
                    <a:pt x="80" y="1193"/>
                  </a:lnTo>
                  <a:lnTo>
                    <a:pt x="199" y="795"/>
                  </a:lnTo>
                  <a:lnTo>
                    <a:pt x="358" y="398"/>
                  </a:lnTo>
                  <a:lnTo>
                    <a:pt x="517" y="199"/>
                  </a:lnTo>
                  <a:lnTo>
                    <a:pt x="637" y="0"/>
                  </a:lnTo>
                  <a:lnTo>
                    <a:pt x="637" y="0"/>
                  </a:lnTo>
                  <a:lnTo>
                    <a:pt x="796" y="80"/>
                  </a:lnTo>
                  <a:lnTo>
                    <a:pt x="915" y="239"/>
                  </a:lnTo>
                  <a:lnTo>
                    <a:pt x="1114" y="477"/>
                  </a:lnTo>
                  <a:lnTo>
                    <a:pt x="1273" y="795"/>
                  </a:lnTo>
                  <a:lnTo>
                    <a:pt x="1432" y="1193"/>
                  </a:lnTo>
                  <a:lnTo>
                    <a:pt x="1591" y="1710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432" y="2425"/>
                  </a:lnTo>
                  <a:lnTo>
                    <a:pt x="1154" y="2465"/>
                  </a:lnTo>
                  <a:lnTo>
                    <a:pt x="796" y="25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4296;p119">
              <a:extLst>
                <a:ext uri="{FF2B5EF4-FFF2-40B4-BE49-F238E27FC236}">
                  <a16:creationId xmlns:a16="http://schemas.microsoft.com/office/drawing/2014/main" id="{F3EBF00C-C3FF-693C-0C78-3F9482402756}"/>
                </a:ext>
              </a:extLst>
            </p:cNvPr>
            <p:cNvSpPr/>
            <p:nvPr/>
          </p:nvSpPr>
          <p:spPr>
            <a:xfrm>
              <a:off x="339500" y="1859025"/>
              <a:ext cx="167025" cy="272375"/>
            </a:xfrm>
            <a:custGeom>
              <a:avLst/>
              <a:gdLst/>
              <a:ahLst/>
              <a:cxnLst/>
              <a:rect l="l" t="t" r="r" b="b"/>
              <a:pathLst>
                <a:path w="6681" h="10895" fill="none" extrusionOk="0">
                  <a:moveTo>
                    <a:pt x="4414" y="1"/>
                  </a:moveTo>
                  <a:lnTo>
                    <a:pt x="4414" y="1"/>
                  </a:lnTo>
                  <a:lnTo>
                    <a:pt x="4215" y="41"/>
                  </a:lnTo>
                  <a:lnTo>
                    <a:pt x="4016" y="80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4297;p119">
              <a:extLst>
                <a:ext uri="{FF2B5EF4-FFF2-40B4-BE49-F238E27FC236}">
                  <a16:creationId xmlns:a16="http://schemas.microsoft.com/office/drawing/2014/main" id="{F823D384-0655-8D20-95F7-3BCD95E7C4A7}"/>
                </a:ext>
              </a:extLst>
            </p:cNvPr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19" y="0"/>
                  </a:move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4298;p119">
              <a:extLst>
                <a:ext uri="{FF2B5EF4-FFF2-40B4-BE49-F238E27FC236}">
                  <a16:creationId xmlns:a16="http://schemas.microsoft.com/office/drawing/2014/main" id="{209796AB-88A1-3411-46B8-0C7D49ABD996}"/>
                </a:ext>
              </a:extLst>
            </p:cNvPr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9" y="0"/>
                  </a:ln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4299;p119">
              <a:extLst>
                <a:ext uri="{FF2B5EF4-FFF2-40B4-BE49-F238E27FC236}">
                  <a16:creationId xmlns:a16="http://schemas.microsoft.com/office/drawing/2014/main" id="{23D3B47D-81B4-D2D7-AD43-49E4D9F18E18}"/>
                </a:ext>
              </a:extLst>
            </p:cNvPr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extrusionOk="0">
                  <a:moveTo>
                    <a:pt x="637" y="0"/>
                  </a:move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4300;p119">
              <a:extLst>
                <a:ext uri="{FF2B5EF4-FFF2-40B4-BE49-F238E27FC236}">
                  <a16:creationId xmlns:a16="http://schemas.microsoft.com/office/drawing/2014/main" id="{EDBFD8FF-207F-6D9D-D3D8-9EA0BD532B7A}"/>
                </a:ext>
              </a:extLst>
            </p:cNvPr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fill="none" extrusionOk="0">
                  <a:moveTo>
                    <a:pt x="637" y="0"/>
                  </a:moveTo>
                  <a:lnTo>
                    <a:pt x="637" y="0"/>
                  </a:ln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4301;p119">
              <a:extLst>
                <a:ext uri="{FF2B5EF4-FFF2-40B4-BE49-F238E27FC236}">
                  <a16:creationId xmlns:a16="http://schemas.microsoft.com/office/drawing/2014/main" id="{65439AA5-0C9F-2B41-5262-285F73B11F2C}"/>
                </a:ext>
              </a:extLst>
            </p:cNvPr>
            <p:cNvSpPr/>
            <p:nvPr/>
          </p:nvSpPr>
          <p:spPr>
            <a:xfrm>
              <a:off x="793750" y="1407775"/>
              <a:ext cx="128250" cy="129250"/>
            </a:xfrm>
            <a:custGeom>
              <a:avLst/>
              <a:gdLst/>
              <a:ahLst/>
              <a:cxnLst/>
              <a:rect l="l" t="t" r="r" b="b"/>
              <a:pathLst>
                <a:path w="5130" h="5170" extrusionOk="0">
                  <a:moveTo>
                    <a:pt x="2028" y="0"/>
                  </a:move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4302;p119">
              <a:extLst>
                <a:ext uri="{FF2B5EF4-FFF2-40B4-BE49-F238E27FC236}">
                  <a16:creationId xmlns:a16="http://schemas.microsoft.com/office/drawing/2014/main" id="{28C9CC36-6FD4-C877-9496-FFFBE1E610E5}"/>
                </a:ext>
              </a:extLst>
            </p:cNvPr>
            <p:cNvSpPr/>
            <p:nvPr/>
          </p:nvSpPr>
          <p:spPr>
            <a:xfrm>
              <a:off x="793750" y="1407775"/>
              <a:ext cx="128250" cy="129250"/>
            </a:xfrm>
            <a:custGeom>
              <a:avLst/>
              <a:gdLst/>
              <a:ahLst/>
              <a:cxnLst/>
              <a:rect l="l" t="t" r="r" b="b"/>
              <a:pathLst>
                <a:path w="5130" h="5170" fill="none" extrusionOk="0">
                  <a:moveTo>
                    <a:pt x="2028" y="0"/>
                  </a:moveTo>
                  <a:lnTo>
                    <a:pt x="2028" y="0"/>
                  </a:ln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147" y="5169"/>
                  </a:lnTo>
                  <a:lnTo>
                    <a:pt x="2147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4303;p119">
              <a:extLst>
                <a:ext uri="{FF2B5EF4-FFF2-40B4-BE49-F238E27FC236}">
                  <a16:creationId xmlns:a16="http://schemas.microsoft.com/office/drawing/2014/main" id="{99A84674-A949-21D5-972A-913D9914ABEA}"/>
                </a:ext>
              </a:extLst>
            </p:cNvPr>
            <p:cNvSpPr/>
            <p:nvPr/>
          </p:nvSpPr>
          <p:spPr>
            <a:xfrm>
              <a:off x="633725" y="1488275"/>
              <a:ext cx="197825" cy="186900"/>
            </a:xfrm>
            <a:custGeom>
              <a:avLst/>
              <a:gdLst/>
              <a:ahLst/>
              <a:cxnLst/>
              <a:rect l="l" t="t" r="r" b="b"/>
              <a:pathLst>
                <a:path w="7913" h="7476" extrusionOk="0">
                  <a:moveTo>
                    <a:pt x="4771" y="2029"/>
                  </a:moveTo>
                  <a:lnTo>
                    <a:pt x="4811" y="2148"/>
                  </a:lnTo>
                  <a:lnTo>
                    <a:pt x="4891" y="2347"/>
                  </a:lnTo>
                  <a:lnTo>
                    <a:pt x="4930" y="2585"/>
                  </a:lnTo>
                  <a:lnTo>
                    <a:pt x="4930" y="2863"/>
                  </a:lnTo>
                  <a:lnTo>
                    <a:pt x="4930" y="3261"/>
                  </a:lnTo>
                  <a:lnTo>
                    <a:pt x="4851" y="3698"/>
                  </a:lnTo>
                  <a:lnTo>
                    <a:pt x="4732" y="4215"/>
                  </a:lnTo>
                  <a:lnTo>
                    <a:pt x="4612" y="4176"/>
                  </a:lnTo>
                  <a:lnTo>
                    <a:pt x="4294" y="4096"/>
                  </a:lnTo>
                  <a:lnTo>
                    <a:pt x="4095" y="4056"/>
                  </a:lnTo>
                  <a:lnTo>
                    <a:pt x="3857" y="3937"/>
                  </a:lnTo>
                  <a:lnTo>
                    <a:pt x="3658" y="3818"/>
                  </a:lnTo>
                  <a:lnTo>
                    <a:pt x="3459" y="3619"/>
                  </a:lnTo>
                  <a:lnTo>
                    <a:pt x="3539" y="3460"/>
                  </a:lnTo>
                  <a:lnTo>
                    <a:pt x="3618" y="3261"/>
                  </a:lnTo>
                  <a:lnTo>
                    <a:pt x="3738" y="3023"/>
                  </a:lnTo>
                  <a:lnTo>
                    <a:pt x="3897" y="2744"/>
                  </a:lnTo>
                  <a:lnTo>
                    <a:pt x="4135" y="2466"/>
                  </a:lnTo>
                  <a:lnTo>
                    <a:pt x="4413" y="2227"/>
                  </a:lnTo>
                  <a:lnTo>
                    <a:pt x="4771" y="2029"/>
                  </a:lnTo>
                  <a:close/>
                  <a:moveTo>
                    <a:pt x="2783" y="5408"/>
                  </a:moveTo>
                  <a:lnTo>
                    <a:pt x="2942" y="5448"/>
                  </a:lnTo>
                  <a:lnTo>
                    <a:pt x="3062" y="5567"/>
                  </a:lnTo>
                  <a:lnTo>
                    <a:pt x="3141" y="5686"/>
                  </a:lnTo>
                  <a:lnTo>
                    <a:pt x="3141" y="5806"/>
                  </a:lnTo>
                  <a:lnTo>
                    <a:pt x="3101" y="5925"/>
                  </a:lnTo>
                  <a:lnTo>
                    <a:pt x="3022" y="6044"/>
                  </a:lnTo>
                  <a:lnTo>
                    <a:pt x="2903" y="6124"/>
                  </a:lnTo>
                  <a:lnTo>
                    <a:pt x="2783" y="6124"/>
                  </a:lnTo>
                  <a:lnTo>
                    <a:pt x="2624" y="6084"/>
                  </a:lnTo>
                  <a:lnTo>
                    <a:pt x="2505" y="6004"/>
                  </a:lnTo>
                  <a:lnTo>
                    <a:pt x="2465" y="5885"/>
                  </a:lnTo>
                  <a:lnTo>
                    <a:pt x="2426" y="5726"/>
                  </a:lnTo>
                  <a:lnTo>
                    <a:pt x="2465" y="5607"/>
                  </a:lnTo>
                  <a:lnTo>
                    <a:pt x="2545" y="5488"/>
                  </a:lnTo>
                  <a:lnTo>
                    <a:pt x="2664" y="5448"/>
                  </a:lnTo>
                  <a:lnTo>
                    <a:pt x="2783" y="5408"/>
                  </a:lnTo>
                  <a:close/>
                  <a:moveTo>
                    <a:pt x="6123" y="1"/>
                  </a:move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4304;p119">
              <a:extLst>
                <a:ext uri="{FF2B5EF4-FFF2-40B4-BE49-F238E27FC236}">
                  <a16:creationId xmlns:a16="http://schemas.microsoft.com/office/drawing/2014/main" id="{EAC458AB-FD88-8523-CF50-F919FF9CAB5F}"/>
                </a:ext>
              </a:extLst>
            </p:cNvPr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199" y="676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40" y="477"/>
                  </a:lnTo>
                  <a:lnTo>
                    <a:pt x="1" y="318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239" y="40"/>
                  </a:lnTo>
                  <a:lnTo>
                    <a:pt x="358" y="0"/>
                  </a:lnTo>
                  <a:lnTo>
                    <a:pt x="358" y="0"/>
                  </a:lnTo>
                  <a:lnTo>
                    <a:pt x="517" y="40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716" y="278"/>
                  </a:lnTo>
                  <a:lnTo>
                    <a:pt x="716" y="398"/>
                  </a:lnTo>
                  <a:lnTo>
                    <a:pt x="676" y="517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478" y="716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4305;p119">
              <a:extLst>
                <a:ext uri="{FF2B5EF4-FFF2-40B4-BE49-F238E27FC236}">
                  <a16:creationId xmlns:a16="http://schemas.microsoft.com/office/drawing/2014/main" id="{F3BF9356-8DEF-699E-A7A4-E6DEA9DD0FD4}"/>
                </a:ext>
              </a:extLst>
            </p:cNvPr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fill="none" extrusionOk="0">
                  <a:moveTo>
                    <a:pt x="1273" y="2187"/>
                  </a:moveTo>
                  <a:lnTo>
                    <a:pt x="1273" y="2187"/>
                  </a:lnTo>
                  <a:lnTo>
                    <a:pt x="1153" y="2148"/>
                  </a:lnTo>
                  <a:lnTo>
                    <a:pt x="835" y="2068"/>
                  </a:lnTo>
                  <a:lnTo>
                    <a:pt x="636" y="2028"/>
                  </a:lnTo>
                  <a:lnTo>
                    <a:pt x="398" y="1909"/>
                  </a:lnTo>
                  <a:lnTo>
                    <a:pt x="199" y="1790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80" y="1432"/>
                  </a:lnTo>
                  <a:lnTo>
                    <a:pt x="159" y="1233"/>
                  </a:lnTo>
                  <a:lnTo>
                    <a:pt x="279" y="995"/>
                  </a:lnTo>
                  <a:lnTo>
                    <a:pt x="438" y="716"/>
                  </a:lnTo>
                  <a:lnTo>
                    <a:pt x="676" y="438"/>
                  </a:lnTo>
                  <a:lnTo>
                    <a:pt x="954" y="199"/>
                  </a:lnTo>
                  <a:lnTo>
                    <a:pt x="1312" y="1"/>
                  </a:lnTo>
                  <a:lnTo>
                    <a:pt x="1312" y="1"/>
                  </a:lnTo>
                  <a:lnTo>
                    <a:pt x="1352" y="120"/>
                  </a:lnTo>
                  <a:lnTo>
                    <a:pt x="1432" y="319"/>
                  </a:lnTo>
                  <a:lnTo>
                    <a:pt x="1471" y="557"/>
                  </a:lnTo>
                  <a:lnTo>
                    <a:pt x="1471" y="835"/>
                  </a:lnTo>
                  <a:lnTo>
                    <a:pt x="1471" y="1233"/>
                  </a:lnTo>
                  <a:lnTo>
                    <a:pt x="1392" y="1670"/>
                  </a:lnTo>
                  <a:lnTo>
                    <a:pt x="1273" y="21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4306;p119">
              <a:extLst>
                <a:ext uri="{FF2B5EF4-FFF2-40B4-BE49-F238E27FC236}">
                  <a16:creationId xmlns:a16="http://schemas.microsoft.com/office/drawing/2014/main" id="{0F3F2161-E767-CFC0-BC1D-DB032616F3CF}"/>
                </a:ext>
              </a:extLst>
            </p:cNvPr>
            <p:cNvSpPr/>
            <p:nvPr/>
          </p:nvSpPr>
          <p:spPr>
            <a:xfrm>
              <a:off x="633725" y="1488275"/>
              <a:ext cx="197825" cy="186900"/>
            </a:xfrm>
            <a:custGeom>
              <a:avLst/>
              <a:gdLst/>
              <a:ahLst/>
              <a:cxnLst/>
              <a:rect l="l" t="t" r="r" b="b"/>
              <a:pathLst>
                <a:path w="7913" h="7476" fill="none" extrusionOk="0">
                  <a:moveTo>
                    <a:pt x="6282" y="1"/>
                  </a:moveTo>
                  <a:lnTo>
                    <a:pt x="6282" y="1"/>
                  </a:lnTo>
                  <a:lnTo>
                    <a:pt x="6123" y="1"/>
                  </a:lnTo>
                  <a:lnTo>
                    <a:pt x="5964" y="41"/>
                  </a:ln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lnTo>
                    <a:pt x="6401" y="1"/>
                  </a:lnTo>
                  <a:lnTo>
                    <a:pt x="6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4307;p119">
              <a:extLst>
                <a:ext uri="{FF2B5EF4-FFF2-40B4-BE49-F238E27FC236}">
                  <a16:creationId xmlns:a16="http://schemas.microsoft.com/office/drawing/2014/main" id="{B9A4687A-A293-2FE0-B52C-4F4EB1127877}"/>
                </a:ext>
              </a:extLst>
            </p:cNvPr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extrusionOk="0">
                  <a:moveTo>
                    <a:pt x="358" y="0"/>
                  </a:moveTo>
                  <a:lnTo>
                    <a:pt x="239" y="4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4308;p119">
              <a:extLst>
                <a:ext uri="{FF2B5EF4-FFF2-40B4-BE49-F238E27FC236}">
                  <a16:creationId xmlns:a16="http://schemas.microsoft.com/office/drawing/2014/main" id="{7ABF29B1-4624-779E-A33F-E6FEC41B475E}"/>
                </a:ext>
              </a:extLst>
            </p:cNvPr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fill="none" extrusionOk="0">
                  <a:moveTo>
                    <a:pt x="358" y="0"/>
                  </a:moveTo>
                  <a:lnTo>
                    <a:pt x="358" y="0"/>
                  </a:lnTo>
                  <a:lnTo>
                    <a:pt x="23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4309;p119">
              <a:extLst>
                <a:ext uri="{FF2B5EF4-FFF2-40B4-BE49-F238E27FC236}">
                  <a16:creationId xmlns:a16="http://schemas.microsoft.com/office/drawing/2014/main" id="{C86C1824-A291-FFF2-1BD9-D8D3FE3FB3DC}"/>
                </a:ext>
              </a:extLst>
            </p:cNvPr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extrusionOk="0">
                  <a:moveTo>
                    <a:pt x="1312" y="1"/>
                  </a:move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4310;p119">
              <a:extLst>
                <a:ext uri="{FF2B5EF4-FFF2-40B4-BE49-F238E27FC236}">
                  <a16:creationId xmlns:a16="http://schemas.microsoft.com/office/drawing/2014/main" id="{DEB8345F-4AF1-A54B-5EE4-D6485DEC07E7}"/>
                </a:ext>
              </a:extLst>
            </p:cNvPr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fill="none" extrusionOk="0">
                  <a:moveTo>
                    <a:pt x="1312" y="1"/>
                  </a:moveTo>
                  <a:lnTo>
                    <a:pt x="1312" y="1"/>
                  </a:ln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4311;p119">
              <a:extLst>
                <a:ext uri="{FF2B5EF4-FFF2-40B4-BE49-F238E27FC236}">
                  <a16:creationId xmlns:a16="http://schemas.microsoft.com/office/drawing/2014/main" id="{4D475932-3A09-1046-3C32-37D5F618B02D}"/>
                </a:ext>
              </a:extLst>
            </p:cNvPr>
            <p:cNvSpPr/>
            <p:nvPr/>
          </p:nvSpPr>
          <p:spPr>
            <a:xfrm>
              <a:off x="1349375" y="1305400"/>
              <a:ext cx="178950" cy="193850"/>
            </a:xfrm>
            <a:custGeom>
              <a:avLst/>
              <a:gdLst/>
              <a:ahLst/>
              <a:cxnLst/>
              <a:rect l="l" t="t" r="r" b="b"/>
              <a:pathLst>
                <a:path w="7158" h="7754" extrusionOk="0">
                  <a:moveTo>
                    <a:pt x="4295" y="0"/>
                  </a:move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4312;p119">
              <a:extLst>
                <a:ext uri="{FF2B5EF4-FFF2-40B4-BE49-F238E27FC236}">
                  <a16:creationId xmlns:a16="http://schemas.microsoft.com/office/drawing/2014/main" id="{6AFB49E7-430C-1FB9-E446-5F910BF7BEC2}"/>
                </a:ext>
              </a:extLst>
            </p:cNvPr>
            <p:cNvSpPr/>
            <p:nvPr/>
          </p:nvSpPr>
          <p:spPr>
            <a:xfrm>
              <a:off x="1349375" y="1305400"/>
              <a:ext cx="178950" cy="193850"/>
            </a:xfrm>
            <a:custGeom>
              <a:avLst/>
              <a:gdLst/>
              <a:ahLst/>
              <a:cxnLst/>
              <a:rect l="l" t="t" r="r" b="b"/>
              <a:pathLst>
                <a:path w="7158" h="7754" fill="none" extrusionOk="0">
                  <a:moveTo>
                    <a:pt x="4295" y="0"/>
                  </a:moveTo>
                  <a:lnTo>
                    <a:pt x="4295" y="0"/>
                  </a:ln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506" y="4891"/>
                  </a:lnTo>
                  <a:lnTo>
                    <a:pt x="2506" y="4891"/>
                  </a:lnTo>
                  <a:lnTo>
                    <a:pt x="2148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4313;p119">
              <a:extLst>
                <a:ext uri="{FF2B5EF4-FFF2-40B4-BE49-F238E27FC236}">
                  <a16:creationId xmlns:a16="http://schemas.microsoft.com/office/drawing/2014/main" id="{31321327-B831-5934-FB1D-22338E33F46E}"/>
                </a:ext>
              </a:extLst>
            </p:cNvPr>
            <p:cNvSpPr/>
            <p:nvPr/>
          </p:nvSpPr>
          <p:spPr>
            <a:xfrm>
              <a:off x="1051200" y="1396825"/>
              <a:ext cx="336975" cy="221700"/>
            </a:xfrm>
            <a:custGeom>
              <a:avLst/>
              <a:gdLst/>
              <a:ahLst/>
              <a:cxnLst/>
              <a:rect l="l" t="t" r="r" b="b"/>
              <a:pathLst>
                <a:path w="13479" h="8868" extrusionOk="0">
                  <a:moveTo>
                    <a:pt x="8747" y="2347"/>
                  </a:moveTo>
                  <a:lnTo>
                    <a:pt x="8747" y="2585"/>
                  </a:lnTo>
                  <a:lnTo>
                    <a:pt x="8787" y="2824"/>
                  </a:lnTo>
                  <a:lnTo>
                    <a:pt x="8747" y="3182"/>
                  </a:lnTo>
                  <a:lnTo>
                    <a:pt x="8628" y="3659"/>
                  </a:lnTo>
                  <a:lnTo>
                    <a:pt x="8469" y="4176"/>
                  </a:lnTo>
                  <a:lnTo>
                    <a:pt x="8191" y="4772"/>
                  </a:lnTo>
                  <a:lnTo>
                    <a:pt x="7753" y="5448"/>
                  </a:lnTo>
                  <a:lnTo>
                    <a:pt x="7594" y="5408"/>
                  </a:lnTo>
                  <a:lnTo>
                    <a:pt x="7157" y="5130"/>
                  </a:lnTo>
                  <a:lnTo>
                    <a:pt x="6878" y="4971"/>
                  </a:lnTo>
                  <a:lnTo>
                    <a:pt x="6640" y="4732"/>
                  </a:lnTo>
                  <a:lnTo>
                    <a:pt x="6401" y="4454"/>
                  </a:lnTo>
                  <a:lnTo>
                    <a:pt x="6163" y="4136"/>
                  </a:lnTo>
                  <a:lnTo>
                    <a:pt x="6322" y="3897"/>
                  </a:lnTo>
                  <a:lnTo>
                    <a:pt x="6521" y="3619"/>
                  </a:lnTo>
                  <a:lnTo>
                    <a:pt x="6799" y="3341"/>
                  </a:lnTo>
                  <a:lnTo>
                    <a:pt x="7157" y="3023"/>
                  </a:lnTo>
                  <a:lnTo>
                    <a:pt x="7594" y="2744"/>
                  </a:lnTo>
                  <a:lnTo>
                    <a:pt x="7872" y="2625"/>
                  </a:lnTo>
                  <a:lnTo>
                    <a:pt x="8151" y="2506"/>
                  </a:lnTo>
                  <a:lnTo>
                    <a:pt x="8429" y="2426"/>
                  </a:lnTo>
                  <a:lnTo>
                    <a:pt x="8747" y="2347"/>
                  </a:lnTo>
                  <a:close/>
                  <a:moveTo>
                    <a:pt x="4453" y="6402"/>
                  </a:moveTo>
                  <a:lnTo>
                    <a:pt x="4612" y="6482"/>
                  </a:lnTo>
                  <a:lnTo>
                    <a:pt x="4692" y="6561"/>
                  </a:lnTo>
                  <a:lnTo>
                    <a:pt x="4811" y="6720"/>
                  </a:lnTo>
                  <a:lnTo>
                    <a:pt x="4851" y="6919"/>
                  </a:lnTo>
                  <a:lnTo>
                    <a:pt x="4811" y="7118"/>
                  </a:lnTo>
                  <a:lnTo>
                    <a:pt x="4692" y="7277"/>
                  </a:lnTo>
                  <a:lnTo>
                    <a:pt x="4533" y="7396"/>
                  </a:lnTo>
                  <a:lnTo>
                    <a:pt x="4294" y="7436"/>
                  </a:lnTo>
                  <a:lnTo>
                    <a:pt x="4175" y="7436"/>
                  </a:lnTo>
                  <a:lnTo>
                    <a:pt x="4016" y="7356"/>
                  </a:lnTo>
                  <a:lnTo>
                    <a:pt x="3897" y="7277"/>
                  </a:lnTo>
                  <a:lnTo>
                    <a:pt x="3817" y="7118"/>
                  </a:lnTo>
                  <a:lnTo>
                    <a:pt x="3777" y="6919"/>
                  </a:lnTo>
                  <a:lnTo>
                    <a:pt x="3817" y="6720"/>
                  </a:lnTo>
                  <a:lnTo>
                    <a:pt x="3936" y="6561"/>
                  </a:lnTo>
                  <a:lnTo>
                    <a:pt x="4095" y="6442"/>
                  </a:lnTo>
                  <a:lnTo>
                    <a:pt x="4294" y="6402"/>
                  </a:lnTo>
                  <a:close/>
                  <a:moveTo>
                    <a:pt x="11411" y="1"/>
                  </a:move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4314;p119">
              <a:extLst>
                <a:ext uri="{FF2B5EF4-FFF2-40B4-BE49-F238E27FC236}">
                  <a16:creationId xmlns:a16="http://schemas.microsoft.com/office/drawing/2014/main" id="{DD3B8F2F-A81A-654A-611D-6C34E32F2325}"/>
                </a:ext>
              </a:extLst>
            </p:cNvPr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fill="none" extrusionOk="0">
                  <a:moveTo>
                    <a:pt x="517" y="1034"/>
                  </a:moveTo>
                  <a:lnTo>
                    <a:pt x="517" y="1034"/>
                  </a:lnTo>
                  <a:lnTo>
                    <a:pt x="398" y="1034"/>
                  </a:lnTo>
                  <a:lnTo>
                    <a:pt x="239" y="954"/>
                  </a:lnTo>
                  <a:lnTo>
                    <a:pt x="120" y="875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0" y="517"/>
                  </a:lnTo>
                  <a:lnTo>
                    <a:pt x="40" y="318"/>
                  </a:lnTo>
                  <a:lnTo>
                    <a:pt x="159" y="159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676" y="0"/>
                  </a:lnTo>
                  <a:lnTo>
                    <a:pt x="835" y="80"/>
                  </a:lnTo>
                  <a:lnTo>
                    <a:pt x="915" y="159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1074" y="517"/>
                  </a:lnTo>
                  <a:lnTo>
                    <a:pt x="1034" y="716"/>
                  </a:lnTo>
                  <a:lnTo>
                    <a:pt x="915" y="875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517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4315;p119">
              <a:extLst>
                <a:ext uri="{FF2B5EF4-FFF2-40B4-BE49-F238E27FC236}">
                  <a16:creationId xmlns:a16="http://schemas.microsoft.com/office/drawing/2014/main" id="{59E8FA25-AB2D-FEEA-D22F-6DECF8EA6D51}"/>
                </a:ext>
              </a:extLst>
            </p:cNvPr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fill="none" extrusionOk="0">
                  <a:moveTo>
                    <a:pt x="1591" y="3102"/>
                  </a:moveTo>
                  <a:lnTo>
                    <a:pt x="1591" y="3102"/>
                  </a:lnTo>
                  <a:lnTo>
                    <a:pt x="1432" y="3062"/>
                  </a:lnTo>
                  <a:lnTo>
                    <a:pt x="995" y="2784"/>
                  </a:lnTo>
                  <a:lnTo>
                    <a:pt x="716" y="2625"/>
                  </a:lnTo>
                  <a:lnTo>
                    <a:pt x="478" y="2386"/>
                  </a:lnTo>
                  <a:lnTo>
                    <a:pt x="239" y="2108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160" y="1551"/>
                  </a:lnTo>
                  <a:lnTo>
                    <a:pt x="359" y="1273"/>
                  </a:lnTo>
                  <a:lnTo>
                    <a:pt x="637" y="995"/>
                  </a:lnTo>
                  <a:lnTo>
                    <a:pt x="995" y="677"/>
                  </a:lnTo>
                  <a:lnTo>
                    <a:pt x="1432" y="398"/>
                  </a:lnTo>
                  <a:lnTo>
                    <a:pt x="1710" y="279"/>
                  </a:lnTo>
                  <a:lnTo>
                    <a:pt x="1989" y="160"/>
                  </a:lnTo>
                  <a:lnTo>
                    <a:pt x="2267" y="80"/>
                  </a:lnTo>
                  <a:lnTo>
                    <a:pt x="2585" y="1"/>
                  </a:lnTo>
                  <a:lnTo>
                    <a:pt x="2585" y="1"/>
                  </a:lnTo>
                  <a:lnTo>
                    <a:pt x="2585" y="239"/>
                  </a:lnTo>
                  <a:lnTo>
                    <a:pt x="2625" y="478"/>
                  </a:lnTo>
                  <a:lnTo>
                    <a:pt x="2585" y="836"/>
                  </a:lnTo>
                  <a:lnTo>
                    <a:pt x="2466" y="1313"/>
                  </a:lnTo>
                  <a:lnTo>
                    <a:pt x="2307" y="1830"/>
                  </a:lnTo>
                  <a:lnTo>
                    <a:pt x="2029" y="2426"/>
                  </a:lnTo>
                  <a:lnTo>
                    <a:pt x="1591" y="31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4316;p119">
              <a:extLst>
                <a:ext uri="{FF2B5EF4-FFF2-40B4-BE49-F238E27FC236}">
                  <a16:creationId xmlns:a16="http://schemas.microsoft.com/office/drawing/2014/main" id="{FB8A7874-580E-2113-5277-106B5750CD0C}"/>
                </a:ext>
              </a:extLst>
            </p:cNvPr>
            <p:cNvSpPr/>
            <p:nvPr/>
          </p:nvSpPr>
          <p:spPr>
            <a:xfrm>
              <a:off x="1051200" y="1396825"/>
              <a:ext cx="336975" cy="221700"/>
            </a:xfrm>
            <a:custGeom>
              <a:avLst/>
              <a:gdLst/>
              <a:ahLst/>
              <a:cxnLst/>
              <a:rect l="l" t="t" r="r" b="b"/>
              <a:pathLst>
                <a:path w="13479" h="8868" fill="none" extrusionOk="0">
                  <a:moveTo>
                    <a:pt x="11411" y="1"/>
                  </a:moveTo>
                  <a:lnTo>
                    <a:pt x="11411" y="1"/>
                  </a:lnTo>
                  <a:lnTo>
                    <a:pt x="11292" y="41"/>
                  </a:ln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4317;p119">
              <a:extLst>
                <a:ext uri="{FF2B5EF4-FFF2-40B4-BE49-F238E27FC236}">
                  <a16:creationId xmlns:a16="http://schemas.microsoft.com/office/drawing/2014/main" id="{5B7CD1D0-6282-4C33-A4DC-95EED4B1C444}"/>
                </a:ext>
              </a:extLst>
            </p:cNvPr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extrusionOk="0">
                  <a:moveTo>
                    <a:pt x="517" y="0"/>
                  </a:move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4318;p119">
              <a:extLst>
                <a:ext uri="{FF2B5EF4-FFF2-40B4-BE49-F238E27FC236}">
                  <a16:creationId xmlns:a16="http://schemas.microsoft.com/office/drawing/2014/main" id="{EAF18441-EB57-B622-86B2-9BBFBB370391}"/>
                </a:ext>
              </a:extLst>
            </p:cNvPr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4319;p119">
              <a:extLst>
                <a:ext uri="{FF2B5EF4-FFF2-40B4-BE49-F238E27FC236}">
                  <a16:creationId xmlns:a16="http://schemas.microsoft.com/office/drawing/2014/main" id="{FB5F5853-01CD-0C50-4BE6-F586B96584AF}"/>
                </a:ext>
              </a:extLst>
            </p:cNvPr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extrusionOk="0">
                  <a:moveTo>
                    <a:pt x="2585" y="1"/>
                  </a:move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4320;p119">
              <a:extLst>
                <a:ext uri="{FF2B5EF4-FFF2-40B4-BE49-F238E27FC236}">
                  <a16:creationId xmlns:a16="http://schemas.microsoft.com/office/drawing/2014/main" id="{720C1936-1BA4-0EF6-EC57-5BEBBA20ECD8}"/>
                </a:ext>
              </a:extLst>
            </p:cNvPr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fill="none" extrusionOk="0">
                  <a:moveTo>
                    <a:pt x="2585" y="1"/>
                  </a:moveTo>
                  <a:lnTo>
                    <a:pt x="2585" y="1"/>
                  </a:ln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4321;p119">
              <a:extLst>
                <a:ext uri="{FF2B5EF4-FFF2-40B4-BE49-F238E27FC236}">
                  <a16:creationId xmlns:a16="http://schemas.microsoft.com/office/drawing/2014/main" id="{D65A1724-FF96-1DA8-F289-C339DD1DDCCF}"/>
                </a:ext>
              </a:extLst>
            </p:cNvPr>
            <p:cNvSpPr/>
            <p:nvPr/>
          </p:nvSpPr>
          <p:spPr>
            <a:xfrm>
              <a:off x="1869225" y="1318325"/>
              <a:ext cx="117325" cy="149100"/>
            </a:xfrm>
            <a:custGeom>
              <a:avLst/>
              <a:gdLst/>
              <a:ahLst/>
              <a:cxnLst/>
              <a:rect l="l" t="t" r="r" b="b"/>
              <a:pathLst>
                <a:path w="4693" h="5964" extrusionOk="0">
                  <a:moveTo>
                    <a:pt x="3341" y="0"/>
                  </a:move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4322;p119">
              <a:extLst>
                <a:ext uri="{FF2B5EF4-FFF2-40B4-BE49-F238E27FC236}">
                  <a16:creationId xmlns:a16="http://schemas.microsoft.com/office/drawing/2014/main" id="{E0B1165D-D1FE-6816-6E6F-7C0072D478AD}"/>
                </a:ext>
              </a:extLst>
            </p:cNvPr>
            <p:cNvSpPr/>
            <p:nvPr/>
          </p:nvSpPr>
          <p:spPr>
            <a:xfrm>
              <a:off x="1869225" y="1318325"/>
              <a:ext cx="117325" cy="149100"/>
            </a:xfrm>
            <a:custGeom>
              <a:avLst/>
              <a:gdLst/>
              <a:ahLst/>
              <a:cxnLst/>
              <a:rect l="l" t="t" r="r" b="b"/>
              <a:pathLst>
                <a:path w="4693" h="5964" fill="none" extrusionOk="0">
                  <a:moveTo>
                    <a:pt x="3699" y="0"/>
                  </a:moveTo>
                  <a:lnTo>
                    <a:pt x="3699" y="0"/>
                  </a:lnTo>
                  <a:lnTo>
                    <a:pt x="3341" y="0"/>
                  </a:ln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lnTo>
                    <a:pt x="4136" y="0"/>
                  </a:lnTo>
                  <a:lnTo>
                    <a:pt x="3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4323;p119">
              <a:extLst>
                <a:ext uri="{FF2B5EF4-FFF2-40B4-BE49-F238E27FC236}">
                  <a16:creationId xmlns:a16="http://schemas.microsoft.com/office/drawing/2014/main" id="{8F2476B3-5029-87AF-ED78-82128E09AEB1}"/>
                </a:ext>
              </a:extLst>
            </p:cNvPr>
            <p:cNvSpPr/>
            <p:nvPr/>
          </p:nvSpPr>
          <p:spPr>
            <a:xfrm>
              <a:off x="1600850" y="1348125"/>
              <a:ext cx="282325" cy="139200"/>
            </a:xfrm>
            <a:custGeom>
              <a:avLst/>
              <a:gdLst/>
              <a:ahLst/>
              <a:cxnLst/>
              <a:rect l="l" t="t" r="r" b="b"/>
              <a:pathLst>
                <a:path w="11293" h="5568" extrusionOk="0">
                  <a:moveTo>
                    <a:pt x="7356" y="1512"/>
                  </a:moveTo>
                  <a:lnTo>
                    <a:pt x="7794" y="1551"/>
                  </a:lnTo>
                  <a:lnTo>
                    <a:pt x="7754" y="1710"/>
                  </a:lnTo>
                  <a:lnTo>
                    <a:pt x="7675" y="1909"/>
                  </a:lnTo>
                  <a:lnTo>
                    <a:pt x="7555" y="2188"/>
                  </a:lnTo>
                  <a:lnTo>
                    <a:pt x="7396" y="2506"/>
                  </a:lnTo>
                  <a:lnTo>
                    <a:pt x="7118" y="2863"/>
                  </a:lnTo>
                  <a:lnTo>
                    <a:pt x="6760" y="3261"/>
                  </a:lnTo>
                  <a:lnTo>
                    <a:pt x="6283" y="3659"/>
                  </a:lnTo>
                  <a:lnTo>
                    <a:pt x="6203" y="3579"/>
                  </a:lnTo>
                  <a:lnTo>
                    <a:pt x="5925" y="3261"/>
                  </a:lnTo>
                  <a:lnTo>
                    <a:pt x="5766" y="3062"/>
                  </a:lnTo>
                  <a:lnTo>
                    <a:pt x="5607" y="2824"/>
                  </a:lnTo>
                  <a:lnTo>
                    <a:pt x="5488" y="2585"/>
                  </a:lnTo>
                  <a:lnTo>
                    <a:pt x="5408" y="2267"/>
                  </a:lnTo>
                  <a:lnTo>
                    <a:pt x="5567" y="2148"/>
                  </a:lnTo>
                  <a:lnTo>
                    <a:pt x="5965" y="1909"/>
                  </a:lnTo>
                  <a:lnTo>
                    <a:pt x="6243" y="1750"/>
                  </a:lnTo>
                  <a:lnTo>
                    <a:pt x="6601" y="1631"/>
                  </a:lnTo>
                  <a:lnTo>
                    <a:pt x="6959" y="1551"/>
                  </a:lnTo>
                  <a:lnTo>
                    <a:pt x="7356" y="1512"/>
                  </a:lnTo>
                  <a:close/>
                  <a:moveTo>
                    <a:pt x="3341" y="3500"/>
                  </a:moveTo>
                  <a:lnTo>
                    <a:pt x="3500" y="3539"/>
                  </a:lnTo>
                  <a:lnTo>
                    <a:pt x="3619" y="3619"/>
                  </a:lnTo>
                  <a:lnTo>
                    <a:pt x="3699" y="3738"/>
                  </a:lnTo>
                  <a:lnTo>
                    <a:pt x="3738" y="3897"/>
                  </a:lnTo>
                  <a:lnTo>
                    <a:pt x="3738" y="4056"/>
                  </a:lnTo>
                  <a:lnTo>
                    <a:pt x="3659" y="4215"/>
                  </a:lnTo>
                  <a:lnTo>
                    <a:pt x="3540" y="4295"/>
                  </a:lnTo>
                  <a:lnTo>
                    <a:pt x="3381" y="4335"/>
                  </a:lnTo>
                  <a:lnTo>
                    <a:pt x="3182" y="4335"/>
                  </a:lnTo>
                  <a:lnTo>
                    <a:pt x="3062" y="4255"/>
                  </a:lnTo>
                  <a:lnTo>
                    <a:pt x="2943" y="4136"/>
                  </a:lnTo>
                  <a:lnTo>
                    <a:pt x="2903" y="3977"/>
                  </a:lnTo>
                  <a:lnTo>
                    <a:pt x="2943" y="3818"/>
                  </a:lnTo>
                  <a:lnTo>
                    <a:pt x="3023" y="3659"/>
                  </a:lnTo>
                  <a:lnTo>
                    <a:pt x="3142" y="3579"/>
                  </a:lnTo>
                  <a:lnTo>
                    <a:pt x="3301" y="3500"/>
                  </a:lnTo>
                  <a:close/>
                  <a:moveTo>
                    <a:pt x="6919" y="1"/>
                  </a:move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4324;p119">
              <a:extLst>
                <a:ext uri="{FF2B5EF4-FFF2-40B4-BE49-F238E27FC236}">
                  <a16:creationId xmlns:a16="http://schemas.microsoft.com/office/drawing/2014/main" id="{735FAD1D-169A-CB09-2895-233D929FD777}"/>
                </a:ext>
              </a:extLst>
            </p:cNvPr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6"/>
                  </a:moveTo>
                  <a:lnTo>
                    <a:pt x="438" y="836"/>
                  </a:lnTo>
                  <a:lnTo>
                    <a:pt x="279" y="836"/>
                  </a:lnTo>
                  <a:lnTo>
                    <a:pt x="15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319"/>
                  </a:lnTo>
                  <a:lnTo>
                    <a:pt x="120" y="160"/>
                  </a:lnTo>
                  <a:lnTo>
                    <a:pt x="239" y="8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438" y="1"/>
                  </a:lnTo>
                  <a:lnTo>
                    <a:pt x="438" y="1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835" y="557"/>
                  </a:lnTo>
                  <a:lnTo>
                    <a:pt x="756" y="716"/>
                  </a:lnTo>
                  <a:lnTo>
                    <a:pt x="637" y="79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43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4325;p119">
              <a:extLst>
                <a:ext uri="{FF2B5EF4-FFF2-40B4-BE49-F238E27FC236}">
                  <a16:creationId xmlns:a16="http://schemas.microsoft.com/office/drawing/2014/main" id="{A657BE1B-5581-875C-1416-ADAD40F3A577}"/>
                </a:ext>
              </a:extLst>
            </p:cNvPr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fill="none" extrusionOk="0">
                  <a:moveTo>
                    <a:pt x="875" y="2148"/>
                  </a:moveTo>
                  <a:lnTo>
                    <a:pt x="875" y="2148"/>
                  </a:lnTo>
                  <a:lnTo>
                    <a:pt x="795" y="2068"/>
                  </a:lnTo>
                  <a:lnTo>
                    <a:pt x="517" y="1750"/>
                  </a:lnTo>
                  <a:lnTo>
                    <a:pt x="358" y="1551"/>
                  </a:lnTo>
                  <a:lnTo>
                    <a:pt x="199" y="1313"/>
                  </a:lnTo>
                  <a:lnTo>
                    <a:pt x="80" y="1074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159" y="637"/>
                  </a:lnTo>
                  <a:lnTo>
                    <a:pt x="557" y="398"/>
                  </a:lnTo>
                  <a:lnTo>
                    <a:pt x="835" y="239"/>
                  </a:lnTo>
                  <a:lnTo>
                    <a:pt x="1193" y="120"/>
                  </a:lnTo>
                  <a:lnTo>
                    <a:pt x="1551" y="40"/>
                  </a:lnTo>
                  <a:lnTo>
                    <a:pt x="1948" y="1"/>
                  </a:lnTo>
                  <a:lnTo>
                    <a:pt x="1948" y="1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2346" y="199"/>
                  </a:lnTo>
                  <a:lnTo>
                    <a:pt x="2267" y="398"/>
                  </a:lnTo>
                  <a:lnTo>
                    <a:pt x="2147" y="677"/>
                  </a:lnTo>
                  <a:lnTo>
                    <a:pt x="1988" y="995"/>
                  </a:lnTo>
                  <a:lnTo>
                    <a:pt x="1710" y="1352"/>
                  </a:lnTo>
                  <a:lnTo>
                    <a:pt x="1352" y="1750"/>
                  </a:lnTo>
                  <a:lnTo>
                    <a:pt x="875" y="2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4326;p119">
              <a:extLst>
                <a:ext uri="{FF2B5EF4-FFF2-40B4-BE49-F238E27FC236}">
                  <a16:creationId xmlns:a16="http://schemas.microsoft.com/office/drawing/2014/main" id="{FCC4F8A5-DA42-B1A4-224C-9A937794AA77}"/>
                </a:ext>
              </a:extLst>
            </p:cNvPr>
            <p:cNvSpPr/>
            <p:nvPr/>
          </p:nvSpPr>
          <p:spPr>
            <a:xfrm>
              <a:off x="1600850" y="1348125"/>
              <a:ext cx="282325" cy="139200"/>
            </a:xfrm>
            <a:custGeom>
              <a:avLst/>
              <a:gdLst/>
              <a:ahLst/>
              <a:cxnLst/>
              <a:rect l="l" t="t" r="r" b="b"/>
              <a:pathLst>
                <a:path w="11293" h="5568" fill="none" extrusionOk="0">
                  <a:moveTo>
                    <a:pt x="6919" y="1"/>
                  </a:moveTo>
                  <a:lnTo>
                    <a:pt x="6919" y="1"/>
                  </a:ln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4812" y="5567"/>
                  </a:lnTo>
                  <a:lnTo>
                    <a:pt x="4812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4327;p119">
              <a:extLst>
                <a:ext uri="{FF2B5EF4-FFF2-40B4-BE49-F238E27FC236}">
                  <a16:creationId xmlns:a16="http://schemas.microsoft.com/office/drawing/2014/main" id="{3048A4FC-D3BE-5650-254B-611515AEA1DE}"/>
                </a:ext>
              </a:extLst>
            </p:cNvPr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4328;p119">
              <a:extLst>
                <a:ext uri="{FF2B5EF4-FFF2-40B4-BE49-F238E27FC236}">
                  <a16:creationId xmlns:a16="http://schemas.microsoft.com/office/drawing/2014/main" id="{CABD0AB2-0030-18E3-3522-07814FA8DC71}"/>
                </a:ext>
              </a:extLst>
            </p:cNvPr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1"/>
                  </a:moveTo>
                  <a:lnTo>
                    <a:pt x="438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38" y="836"/>
                  </a:lnTo>
                  <a:lnTo>
                    <a:pt x="438" y="83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4329;p119">
              <a:extLst>
                <a:ext uri="{FF2B5EF4-FFF2-40B4-BE49-F238E27FC236}">
                  <a16:creationId xmlns:a16="http://schemas.microsoft.com/office/drawing/2014/main" id="{39D3886D-D918-662F-8563-8EA59FE951E9}"/>
                </a:ext>
              </a:extLst>
            </p:cNvPr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extrusionOk="0">
                  <a:moveTo>
                    <a:pt x="1948" y="1"/>
                  </a:move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4330;p119">
              <a:extLst>
                <a:ext uri="{FF2B5EF4-FFF2-40B4-BE49-F238E27FC236}">
                  <a16:creationId xmlns:a16="http://schemas.microsoft.com/office/drawing/2014/main" id="{D58AE010-BBCE-3587-2968-F68FA89423C2}"/>
                </a:ext>
              </a:extLst>
            </p:cNvPr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fill="none" extrusionOk="0">
                  <a:moveTo>
                    <a:pt x="1948" y="1"/>
                  </a:moveTo>
                  <a:lnTo>
                    <a:pt x="1948" y="1"/>
                  </a:ln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19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4331;p119">
              <a:extLst>
                <a:ext uri="{FF2B5EF4-FFF2-40B4-BE49-F238E27FC236}">
                  <a16:creationId xmlns:a16="http://schemas.microsoft.com/office/drawing/2014/main" id="{06652F7B-5B58-BE62-086F-0F2758F904BA}"/>
                </a:ext>
              </a:extLst>
            </p:cNvPr>
            <p:cNvSpPr/>
            <p:nvPr/>
          </p:nvSpPr>
          <p:spPr>
            <a:xfrm>
              <a:off x="1599875" y="1045975"/>
              <a:ext cx="103400" cy="126250"/>
            </a:xfrm>
            <a:custGeom>
              <a:avLst/>
              <a:gdLst/>
              <a:ahLst/>
              <a:cxnLst/>
              <a:rect l="l" t="t" r="r" b="b"/>
              <a:pathLst>
                <a:path w="4136" h="5050" extrusionOk="0">
                  <a:moveTo>
                    <a:pt x="3260" y="0"/>
                  </a:move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260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4332;p119">
              <a:extLst>
                <a:ext uri="{FF2B5EF4-FFF2-40B4-BE49-F238E27FC236}">
                  <a16:creationId xmlns:a16="http://schemas.microsoft.com/office/drawing/2014/main" id="{716057C4-DF6C-F447-A5CF-E175AF82D2FF}"/>
                </a:ext>
              </a:extLst>
            </p:cNvPr>
            <p:cNvSpPr/>
            <p:nvPr/>
          </p:nvSpPr>
          <p:spPr>
            <a:xfrm>
              <a:off x="1599875" y="1045975"/>
              <a:ext cx="103400" cy="126250"/>
            </a:xfrm>
            <a:custGeom>
              <a:avLst/>
              <a:gdLst/>
              <a:ahLst/>
              <a:cxnLst/>
              <a:rect l="l" t="t" r="r" b="b"/>
              <a:pathLst>
                <a:path w="4136" h="5050" fill="none" extrusionOk="0">
                  <a:moveTo>
                    <a:pt x="3260" y="0"/>
                  </a:moveTo>
                  <a:lnTo>
                    <a:pt x="3260" y="0"/>
                  </a:ln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2744" y="5049"/>
                  </a:lnTo>
                  <a:lnTo>
                    <a:pt x="2744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380" y="40"/>
                  </a:lnTo>
                  <a:lnTo>
                    <a:pt x="3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4333;p119">
              <a:extLst>
                <a:ext uri="{FF2B5EF4-FFF2-40B4-BE49-F238E27FC236}">
                  <a16:creationId xmlns:a16="http://schemas.microsoft.com/office/drawing/2014/main" id="{3EDBAE95-E07B-5833-C770-25800D40F064}"/>
                </a:ext>
              </a:extLst>
            </p:cNvPr>
            <p:cNvSpPr/>
            <p:nvPr/>
          </p:nvSpPr>
          <p:spPr>
            <a:xfrm>
              <a:off x="1377225" y="1081750"/>
              <a:ext cx="236575" cy="119300"/>
            </a:xfrm>
            <a:custGeom>
              <a:avLst/>
              <a:gdLst/>
              <a:ahLst/>
              <a:cxnLst/>
              <a:rect l="l" t="t" r="r" b="b"/>
              <a:pathLst>
                <a:path w="9463" h="4772" extrusionOk="0">
                  <a:moveTo>
                    <a:pt x="6441" y="1233"/>
                  </a:moveTo>
                  <a:lnTo>
                    <a:pt x="6441" y="1392"/>
                  </a:lnTo>
                  <a:lnTo>
                    <a:pt x="6401" y="1551"/>
                  </a:lnTo>
                  <a:lnTo>
                    <a:pt x="6322" y="1789"/>
                  </a:lnTo>
                  <a:lnTo>
                    <a:pt x="6163" y="2068"/>
                  </a:lnTo>
                  <a:lnTo>
                    <a:pt x="5964" y="2386"/>
                  </a:lnTo>
                  <a:lnTo>
                    <a:pt x="5686" y="2744"/>
                  </a:lnTo>
                  <a:lnTo>
                    <a:pt x="5328" y="3102"/>
                  </a:lnTo>
                  <a:lnTo>
                    <a:pt x="5209" y="3022"/>
                  </a:lnTo>
                  <a:lnTo>
                    <a:pt x="4970" y="2783"/>
                  </a:lnTo>
                  <a:lnTo>
                    <a:pt x="4851" y="2624"/>
                  </a:lnTo>
                  <a:lnTo>
                    <a:pt x="4692" y="2426"/>
                  </a:lnTo>
                  <a:lnTo>
                    <a:pt x="4612" y="2227"/>
                  </a:lnTo>
                  <a:lnTo>
                    <a:pt x="4533" y="1988"/>
                  </a:lnTo>
                  <a:lnTo>
                    <a:pt x="4652" y="1869"/>
                  </a:lnTo>
                  <a:lnTo>
                    <a:pt x="5010" y="1591"/>
                  </a:lnTo>
                  <a:lnTo>
                    <a:pt x="5248" y="1471"/>
                  </a:lnTo>
                  <a:lnTo>
                    <a:pt x="5527" y="1352"/>
                  </a:lnTo>
                  <a:lnTo>
                    <a:pt x="5885" y="1273"/>
                  </a:lnTo>
                  <a:lnTo>
                    <a:pt x="6242" y="1233"/>
                  </a:lnTo>
                  <a:close/>
                  <a:moveTo>
                    <a:pt x="2982" y="3141"/>
                  </a:moveTo>
                  <a:lnTo>
                    <a:pt x="3062" y="3221"/>
                  </a:lnTo>
                  <a:lnTo>
                    <a:pt x="3141" y="3300"/>
                  </a:lnTo>
                  <a:lnTo>
                    <a:pt x="3181" y="3420"/>
                  </a:lnTo>
                  <a:lnTo>
                    <a:pt x="3181" y="3579"/>
                  </a:lnTo>
                  <a:lnTo>
                    <a:pt x="3141" y="3698"/>
                  </a:lnTo>
                  <a:lnTo>
                    <a:pt x="3022" y="3777"/>
                  </a:lnTo>
                  <a:lnTo>
                    <a:pt x="2903" y="3817"/>
                  </a:lnTo>
                  <a:lnTo>
                    <a:pt x="2744" y="3817"/>
                  </a:lnTo>
                  <a:lnTo>
                    <a:pt x="2624" y="3738"/>
                  </a:lnTo>
                  <a:lnTo>
                    <a:pt x="2545" y="3658"/>
                  </a:lnTo>
                  <a:lnTo>
                    <a:pt x="2505" y="3539"/>
                  </a:lnTo>
                  <a:lnTo>
                    <a:pt x="2505" y="3380"/>
                  </a:lnTo>
                  <a:lnTo>
                    <a:pt x="2545" y="3261"/>
                  </a:lnTo>
                  <a:lnTo>
                    <a:pt x="2664" y="3181"/>
                  </a:lnTo>
                  <a:lnTo>
                    <a:pt x="2783" y="3141"/>
                  </a:lnTo>
                  <a:close/>
                  <a:moveTo>
                    <a:pt x="5606" y="0"/>
                  </a:move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4334;p119">
              <a:extLst>
                <a:ext uri="{FF2B5EF4-FFF2-40B4-BE49-F238E27FC236}">
                  <a16:creationId xmlns:a16="http://schemas.microsoft.com/office/drawing/2014/main" id="{5FD57227-7314-D2A7-53CA-5903A8195B8E}"/>
                </a:ext>
              </a:extLst>
            </p:cNvPr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fill="none" extrusionOk="0">
                  <a:moveTo>
                    <a:pt x="359" y="676"/>
                  </a:moveTo>
                  <a:lnTo>
                    <a:pt x="359" y="676"/>
                  </a:lnTo>
                  <a:lnTo>
                    <a:pt x="240" y="676"/>
                  </a:lnTo>
                  <a:lnTo>
                    <a:pt x="120" y="597"/>
                  </a:lnTo>
                  <a:lnTo>
                    <a:pt x="41" y="517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1" y="239"/>
                  </a:lnTo>
                  <a:lnTo>
                    <a:pt x="41" y="120"/>
                  </a:lnTo>
                  <a:lnTo>
                    <a:pt x="160" y="4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478" y="0"/>
                  </a:lnTo>
                  <a:lnTo>
                    <a:pt x="558" y="80"/>
                  </a:lnTo>
                  <a:lnTo>
                    <a:pt x="637" y="15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77" y="438"/>
                  </a:lnTo>
                  <a:lnTo>
                    <a:pt x="637" y="557"/>
                  </a:lnTo>
                  <a:lnTo>
                    <a:pt x="518" y="63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359" y="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4335;p119">
              <a:extLst>
                <a:ext uri="{FF2B5EF4-FFF2-40B4-BE49-F238E27FC236}">
                  <a16:creationId xmlns:a16="http://schemas.microsoft.com/office/drawing/2014/main" id="{104C7840-BCFE-9357-0989-6567C288DE25}"/>
                </a:ext>
              </a:extLst>
            </p:cNvPr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fill="none" extrusionOk="0">
                  <a:moveTo>
                    <a:pt x="796" y="1870"/>
                  </a:moveTo>
                  <a:lnTo>
                    <a:pt x="796" y="1870"/>
                  </a:lnTo>
                  <a:lnTo>
                    <a:pt x="677" y="1790"/>
                  </a:lnTo>
                  <a:lnTo>
                    <a:pt x="438" y="1551"/>
                  </a:lnTo>
                  <a:lnTo>
                    <a:pt x="319" y="1392"/>
                  </a:lnTo>
                  <a:lnTo>
                    <a:pt x="160" y="1194"/>
                  </a:lnTo>
                  <a:lnTo>
                    <a:pt x="80" y="995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7"/>
                  </a:lnTo>
                  <a:lnTo>
                    <a:pt x="478" y="359"/>
                  </a:lnTo>
                  <a:lnTo>
                    <a:pt x="716" y="239"/>
                  </a:lnTo>
                  <a:lnTo>
                    <a:pt x="995" y="120"/>
                  </a:lnTo>
                  <a:lnTo>
                    <a:pt x="1353" y="41"/>
                  </a:lnTo>
                  <a:lnTo>
                    <a:pt x="1710" y="1"/>
                  </a:lnTo>
                  <a:lnTo>
                    <a:pt x="1710" y="1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909" y="160"/>
                  </a:lnTo>
                  <a:lnTo>
                    <a:pt x="1869" y="319"/>
                  </a:lnTo>
                  <a:lnTo>
                    <a:pt x="1790" y="557"/>
                  </a:lnTo>
                  <a:lnTo>
                    <a:pt x="1631" y="836"/>
                  </a:lnTo>
                  <a:lnTo>
                    <a:pt x="1432" y="1154"/>
                  </a:lnTo>
                  <a:lnTo>
                    <a:pt x="1154" y="1512"/>
                  </a:lnTo>
                  <a:lnTo>
                    <a:pt x="796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4336;p119">
              <a:extLst>
                <a:ext uri="{FF2B5EF4-FFF2-40B4-BE49-F238E27FC236}">
                  <a16:creationId xmlns:a16="http://schemas.microsoft.com/office/drawing/2014/main" id="{6370C945-6675-C8CE-0831-9339F61232D6}"/>
                </a:ext>
              </a:extLst>
            </p:cNvPr>
            <p:cNvSpPr/>
            <p:nvPr/>
          </p:nvSpPr>
          <p:spPr>
            <a:xfrm>
              <a:off x="1377225" y="1081750"/>
              <a:ext cx="236575" cy="119300"/>
            </a:xfrm>
            <a:custGeom>
              <a:avLst/>
              <a:gdLst/>
              <a:ahLst/>
              <a:cxnLst/>
              <a:rect l="l" t="t" r="r" b="b"/>
              <a:pathLst>
                <a:path w="9463" h="4772" fill="none" extrusionOk="0">
                  <a:moveTo>
                    <a:pt x="6362" y="0"/>
                  </a:moveTo>
                  <a:lnTo>
                    <a:pt x="6362" y="0"/>
                  </a:lnTo>
                  <a:lnTo>
                    <a:pt x="5606" y="0"/>
                  </a:ln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3698" y="4771"/>
                  </a:lnTo>
                  <a:lnTo>
                    <a:pt x="3698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lnTo>
                    <a:pt x="63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4337;p119">
              <a:extLst>
                <a:ext uri="{FF2B5EF4-FFF2-40B4-BE49-F238E27FC236}">
                  <a16:creationId xmlns:a16="http://schemas.microsoft.com/office/drawing/2014/main" id="{92528376-1B64-2DB4-0490-EC72E816DF3F}"/>
                </a:ext>
              </a:extLst>
            </p:cNvPr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279" y="0"/>
                  </a:move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4338;p119">
              <a:extLst>
                <a:ext uri="{FF2B5EF4-FFF2-40B4-BE49-F238E27FC236}">
                  <a16:creationId xmlns:a16="http://schemas.microsoft.com/office/drawing/2014/main" id="{198E45E9-5F9D-D718-2850-6555B6FB9A2E}"/>
                </a:ext>
              </a:extLst>
            </p:cNvPr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fill="none" extrusionOk="0">
                  <a:moveTo>
                    <a:pt x="359" y="0"/>
                  </a:moveTo>
                  <a:lnTo>
                    <a:pt x="359" y="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59" y="676"/>
                  </a:lnTo>
                  <a:lnTo>
                    <a:pt x="359" y="67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lnTo>
                    <a:pt x="3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4339;p119">
              <a:extLst>
                <a:ext uri="{FF2B5EF4-FFF2-40B4-BE49-F238E27FC236}">
                  <a16:creationId xmlns:a16="http://schemas.microsoft.com/office/drawing/2014/main" id="{90BFF8B7-0D10-2BF6-3ECE-CFF937AD4AC3}"/>
                </a:ext>
              </a:extLst>
            </p:cNvPr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extrusionOk="0">
                  <a:moveTo>
                    <a:pt x="1710" y="1"/>
                  </a:move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4340;p119">
              <a:extLst>
                <a:ext uri="{FF2B5EF4-FFF2-40B4-BE49-F238E27FC236}">
                  <a16:creationId xmlns:a16="http://schemas.microsoft.com/office/drawing/2014/main" id="{66AB5AF6-72C8-B899-01AB-36749B076CF2}"/>
                </a:ext>
              </a:extLst>
            </p:cNvPr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fill="none" extrusionOk="0">
                  <a:moveTo>
                    <a:pt x="1710" y="1"/>
                  </a:moveTo>
                  <a:lnTo>
                    <a:pt x="1710" y="1"/>
                  </a:ln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7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4341;p119">
              <a:extLst>
                <a:ext uri="{FF2B5EF4-FFF2-40B4-BE49-F238E27FC236}">
                  <a16:creationId xmlns:a16="http://schemas.microsoft.com/office/drawing/2014/main" id="{A5723B59-32EB-21EE-E3F8-0FC2D26AF12B}"/>
                </a:ext>
              </a:extLst>
            </p:cNvPr>
            <p:cNvSpPr/>
            <p:nvPr/>
          </p:nvSpPr>
          <p:spPr>
            <a:xfrm>
              <a:off x="348450" y="2238725"/>
              <a:ext cx="164025" cy="148150"/>
            </a:xfrm>
            <a:custGeom>
              <a:avLst/>
              <a:gdLst/>
              <a:ahLst/>
              <a:cxnLst/>
              <a:rect l="l" t="t" r="r" b="b"/>
              <a:pathLst>
                <a:path w="6561" h="5926" extrusionOk="0">
                  <a:moveTo>
                    <a:pt x="676" y="1"/>
                  </a:move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4342;p119">
              <a:extLst>
                <a:ext uri="{FF2B5EF4-FFF2-40B4-BE49-F238E27FC236}">
                  <a16:creationId xmlns:a16="http://schemas.microsoft.com/office/drawing/2014/main" id="{17EAE421-39B8-B5EA-393E-A0B0D6BBBD02}"/>
                </a:ext>
              </a:extLst>
            </p:cNvPr>
            <p:cNvSpPr/>
            <p:nvPr/>
          </p:nvSpPr>
          <p:spPr>
            <a:xfrm>
              <a:off x="348450" y="2238725"/>
              <a:ext cx="164025" cy="148150"/>
            </a:xfrm>
            <a:custGeom>
              <a:avLst/>
              <a:gdLst/>
              <a:ahLst/>
              <a:cxnLst/>
              <a:rect l="l" t="t" r="r" b="b"/>
              <a:pathLst>
                <a:path w="6561" h="5926" fill="none" extrusionOk="0">
                  <a:moveTo>
                    <a:pt x="676" y="1"/>
                  </a:moveTo>
                  <a:lnTo>
                    <a:pt x="676" y="1"/>
                  </a:ln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561" y="1989"/>
                  </a:lnTo>
                  <a:lnTo>
                    <a:pt x="6362" y="1989"/>
                  </a:lnTo>
                  <a:lnTo>
                    <a:pt x="6362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4343;p119">
              <a:extLst>
                <a:ext uri="{FF2B5EF4-FFF2-40B4-BE49-F238E27FC236}">
                  <a16:creationId xmlns:a16="http://schemas.microsoft.com/office/drawing/2014/main" id="{60D4DEBC-637A-021A-CA44-711E6F39A6FB}"/>
                </a:ext>
              </a:extLst>
            </p:cNvPr>
            <p:cNvSpPr/>
            <p:nvPr/>
          </p:nvSpPr>
          <p:spPr>
            <a:xfrm>
              <a:off x="280850" y="2357025"/>
              <a:ext cx="163050" cy="300200"/>
            </a:xfrm>
            <a:custGeom>
              <a:avLst/>
              <a:gdLst/>
              <a:ahLst/>
              <a:cxnLst/>
              <a:rect l="l" t="t" r="r" b="b"/>
              <a:pathLst>
                <a:path w="6522" h="12008" extrusionOk="0">
                  <a:moveTo>
                    <a:pt x="2943" y="3459"/>
                  </a:moveTo>
                  <a:lnTo>
                    <a:pt x="3102" y="3539"/>
                  </a:lnTo>
                  <a:lnTo>
                    <a:pt x="3261" y="3698"/>
                  </a:lnTo>
                  <a:lnTo>
                    <a:pt x="3460" y="3936"/>
                  </a:lnTo>
                  <a:lnTo>
                    <a:pt x="3698" y="4255"/>
                  </a:lnTo>
                  <a:lnTo>
                    <a:pt x="3937" y="4652"/>
                  </a:lnTo>
                  <a:lnTo>
                    <a:pt x="4175" y="5169"/>
                  </a:lnTo>
                  <a:lnTo>
                    <a:pt x="4374" y="5845"/>
                  </a:lnTo>
                  <a:lnTo>
                    <a:pt x="4255" y="5885"/>
                  </a:lnTo>
                  <a:lnTo>
                    <a:pt x="3977" y="6004"/>
                  </a:lnTo>
                  <a:lnTo>
                    <a:pt x="3579" y="6083"/>
                  </a:lnTo>
                  <a:lnTo>
                    <a:pt x="3380" y="6123"/>
                  </a:lnTo>
                  <a:lnTo>
                    <a:pt x="3102" y="6163"/>
                  </a:lnTo>
                  <a:lnTo>
                    <a:pt x="2863" y="6123"/>
                  </a:lnTo>
                  <a:lnTo>
                    <a:pt x="2585" y="6083"/>
                  </a:lnTo>
                  <a:lnTo>
                    <a:pt x="2545" y="5845"/>
                  </a:lnTo>
                  <a:lnTo>
                    <a:pt x="2505" y="5567"/>
                  </a:lnTo>
                  <a:lnTo>
                    <a:pt x="2466" y="5209"/>
                  </a:lnTo>
                  <a:lnTo>
                    <a:pt x="2466" y="4811"/>
                  </a:lnTo>
                  <a:lnTo>
                    <a:pt x="2545" y="4374"/>
                  </a:lnTo>
                  <a:lnTo>
                    <a:pt x="2704" y="3936"/>
                  </a:lnTo>
                  <a:lnTo>
                    <a:pt x="2784" y="3698"/>
                  </a:lnTo>
                  <a:lnTo>
                    <a:pt x="2943" y="3459"/>
                  </a:lnTo>
                  <a:close/>
                  <a:moveTo>
                    <a:pt x="3460" y="8429"/>
                  </a:moveTo>
                  <a:lnTo>
                    <a:pt x="3619" y="8509"/>
                  </a:lnTo>
                  <a:lnTo>
                    <a:pt x="3698" y="8668"/>
                  </a:lnTo>
                  <a:lnTo>
                    <a:pt x="3778" y="8827"/>
                  </a:lnTo>
                  <a:lnTo>
                    <a:pt x="3738" y="9026"/>
                  </a:lnTo>
                  <a:lnTo>
                    <a:pt x="3659" y="9145"/>
                  </a:lnTo>
                  <a:lnTo>
                    <a:pt x="3579" y="9224"/>
                  </a:lnTo>
                  <a:lnTo>
                    <a:pt x="3460" y="9304"/>
                  </a:lnTo>
                  <a:lnTo>
                    <a:pt x="3181" y="9304"/>
                  </a:lnTo>
                  <a:lnTo>
                    <a:pt x="3022" y="9185"/>
                  </a:lnTo>
                  <a:lnTo>
                    <a:pt x="2903" y="9065"/>
                  </a:lnTo>
                  <a:lnTo>
                    <a:pt x="2863" y="8906"/>
                  </a:lnTo>
                  <a:lnTo>
                    <a:pt x="2903" y="8708"/>
                  </a:lnTo>
                  <a:lnTo>
                    <a:pt x="2943" y="8588"/>
                  </a:lnTo>
                  <a:lnTo>
                    <a:pt x="3062" y="8509"/>
                  </a:lnTo>
                  <a:lnTo>
                    <a:pt x="3181" y="8429"/>
                  </a:lnTo>
                  <a:close/>
                  <a:moveTo>
                    <a:pt x="3937" y="0"/>
                  </a:moveTo>
                  <a:lnTo>
                    <a:pt x="3619" y="40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5" name="Google Shape;4344;p119">
              <a:extLst>
                <a:ext uri="{FF2B5EF4-FFF2-40B4-BE49-F238E27FC236}">
                  <a16:creationId xmlns:a16="http://schemas.microsoft.com/office/drawing/2014/main" id="{9CAC84CC-3DC2-7D95-3B91-8C0ED83B4191}"/>
                </a:ext>
              </a:extLst>
            </p:cNvPr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fill="none" extrusionOk="0">
                  <a:moveTo>
                    <a:pt x="438" y="875"/>
                  </a:moveTo>
                  <a:lnTo>
                    <a:pt x="438" y="875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159" y="756"/>
                  </a:lnTo>
                  <a:lnTo>
                    <a:pt x="40" y="636"/>
                  </a:lnTo>
                  <a:lnTo>
                    <a:pt x="0" y="477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80" y="15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756" y="80"/>
                  </a:lnTo>
                  <a:lnTo>
                    <a:pt x="835" y="239"/>
                  </a:lnTo>
                  <a:lnTo>
                    <a:pt x="915" y="398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796" y="716"/>
                  </a:lnTo>
                  <a:lnTo>
                    <a:pt x="716" y="795"/>
                  </a:lnTo>
                  <a:lnTo>
                    <a:pt x="597" y="875"/>
                  </a:lnTo>
                  <a:lnTo>
                    <a:pt x="438" y="8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4345;p119">
              <a:extLst>
                <a:ext uri="{FF2B5EF4-FFF2-40B4-BE49-F238E27FC236}">
                  <a16:creationId xmlns:a16="http://schemas.microsoft.com/office/drawing/2014/main" id="{CF4B5BE0-0B74-4A6A-D321-935EA7437AAC}"/>
                </a:ext>
              </a:extLst>
            </p:cNvPr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fill="none" extrusionOk="0">
                  <a:moveTo>
                    <a:pt x="637" y="2704"/>
                  </a:moveTo>
                  <a:lnTo>
                    <a:pt x="637" y="2704"/>
                  </a:lnTo>
                  <a:lnTo>
                    <a:pt x="398" y="2664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80" y="2386"/>
                  </a:lnTo>
                  <a:lnTo>
                    <a:pt x="40" y="2108"/>
                  </a:lnTo>
                  <a:lnTo>
                    <a:pt x="1" y="1750"/>
                  </a:lnTo>
                  <a:lnTo>
                    <a:pt x="1" y="1352"/>
                  </a:lnTo>
                  <a:lnTo>
                    <a:pt x="80" y="915"/>
                  </a:lnTo>
                  <a:lnTo>
                    <a:pt x="239" y="477"/>
                  </a:lnTo>
                  <a:lnTo>
                    <a:pt x="319" y="239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637" y="80"/>
                  </a:lnTo>
                  <a:lnTo>
                    <a:pt x="796" y="239"/>
                  </a:lnTo>
                  <a:lnTo>
                    <a:pt x="995" y="477"/>
                  </a:lnTo>
                  <a:lnTo>
                    <a:pt x="1233" y="796"/>
                  </a:lnTo>
                  <a:lnTo>
                    <a:pt x="1472" y="1193"/>
                  </a:lnTo>
                  <a:lnTo>
                    <a:pt x="1710" y="1710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90" y="2426"/>
                  </a:lnTo>
                  <a:lnTo>
                    <a:pt x="1512" y="2545"/>
                  </a:lnTo>
                  <a:lnTo>
                    <a:pt x="1114" y="2624"/>
                  </a:lnTo>
                  <a:lnTo>
                    <a:pt x="915" y="2664"/>
                  </a:lnTo>
                  <a:lnTo>
                    <a:pt x="637" y="27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4346;p119">
              <a:extLst>
                <a:ext uri="{FF2B5EF4-FFF2-40B4-BE49-F238E27FC236}">
                  <a16:creationId xmlns:a16="http://schemas.microsoft.com/office/drawing/2014/main" id="{91A5EF21-6E6D-88D1-7760-AAC11B86B27E}"/>
                </a:ext>
              </a:extLst>
            </p:cNvPr>
            <p:cNvSpPr/>
            <p:nvPr/>
          </p:nvSpPr>
          <p:spPr>
            <a:xfrm>
              <a:off x="280850" y="2357025"/>
              <a:ext cx="163050" cy="300200"/>
            </a:xfrm>
            <a:custGeom>
              <a:avLst/>
              <a:gdLst/>
              <a:ahLst/>
              <a:cxnLst/>
              <a:rect l="l" t="t" r="r" b="b"/>
              <a:pathLst>
                <a:path w="6522" h="12008" fill="none" extrusionOk="0">
                  <a:moveTo>
                    <a:pt x="3937" y="0"/>
                  </a:moveTo>
                  <a:lnTo>
                    <a:pt x="3937" y="0"/>
                  </a:lnTo>
                  <a:lnTo>
                    <a:pt x="3619" y="40"/>
                  </a:lnTo>
                  <a:lnTo>
                    <a:pt x="3340" y="159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1909" y="12008"/>
                  </a:lnTo>
                  <a:lnTo>
                    <a:pt x="1909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8" name="Google Shape;4347;p119">
              <a:extLst>
                <a:ext uri="{FF2B5EF4-FFF2-40B4-BE49-F238E27FC236}">
                  <a16:creationId xmlns:a16="http://schemas.microsoft.com/office/drawing/2014/main" id="{170FF1B5-CE0A-CE61-7E1A-CCA44E54780D}"/>
                </a:ext>
              </a:extLst>
            </p:cNvPr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extrusionOk="0">
                  <a:moveTo>
                    <a:pt x="318" y="0"/>
                  </a:move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9" name="Google Shape;4348;p119">
              <a:extLst>
                <a:ext uri="{FF2B5EF4-FFF2-40B4-BE49-F238E27FC236}">
                  <a16:creationId xmlns:a16="http://schemas.microsoft.com/office/drawing/2014/main" id="{9583F423-CEEC-D252-465E-651486B47A3A}"/>
                </a:ext>
              </a:extLst>
            </p:cNvPr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438" y="875"/>
                  </a:lnTo>
                  <a:lnTo>
                    <a:pt x="43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4349;p119">
              <a:extLst>
                <a:ext uri="{FF2B5EF4-FFF2-40B4-BE49-F238E27FC236}">
                  <a16:creationId xmlns:a16="http://schemas.microsoft.com/office/drawing/2014/main" id="{707F1074-889D-476E-04D6-BCBF8FCAEBEE}"/>
                </a:ext>
              </a:extLst>
            </p:cNvPr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extrusionOk="0">
                  <a:moveTo>
                    <a:pt x="478" y="0"/>
                  </a:move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1" name="Google Shape;4350;p119">
              <a:extLst>
                <a:ext uri="{FF2B5EF4-FFF2-40B4-BE49-F238E27FC236}">
                  <a16:creationId xmlns:a16="http://schemas.microsoft.com/office/drawing/2014/main" id="{565785FC-8CF3-B4AC-BFFE-ED676B4FE1A9}"/>
                </a:ext>
              </a:extLst>
            </p:cNvPr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fill="none" extrusionOk="0">
                  <a:moveTo>
                    <a:pt x="478" y="0"/>
                  </a:moveTo>
                  <a:lnTo>
                    <a:pt x="478" y="0"/>
                  </a:ln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23" name="Google Shape;11371;p45">
            <a:extLst>
              <a:ext uri="{FF2B5EF4-FFF2-40B4-BE49-F238E27FC236}">
                <a16:creationId xmlns:a16="http://schemas.microsoft.com/office/drawing/2014/main" id="{C4B2207E-3914-5CF3-5983-2A584B2837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106703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¿Data Leaks?</a:t>
            </a:r>
            <a:endParaRPr dirty="0"/>
          </a:p>
        </p:txBody>
      </p:sp>
      <p:grpSp>
        <p:nvGrpSpPr>
          <p:cNvPr id="12324" name="Google Shape;11372;p45">
            <a:extLst>
              <a:ext uri="{FF2B5EF4-FFF2-40B4-BE49-F238E27FC236}">
                <a16:creationId xmlns:a16="http://schemas.microsoft.com/office/drawing/2014/main" id="{64954EEB-3116-A0B7-0E2B-E6AD8E8B69FA}"/>
              </a:ext>
            </a:extLst>
          </p:cNvPr>
          <p:cNvGrpSpPr/>
          <p:nvPr/>
        </p:nvGrpSpPr>
        <p:grpSpPr>
          <a:xfrm>
            <a:off x="6049736" y="324425"/>
            <a:ext cx="1223788" cy="21378"/>
            <a:chOff x="3096700" y="3484425"/>
            <a:chExt cx="719875" cy="12575"/>
          </a:xfrm>
        </p:grpSpPr>
        <p:sp>
          <p:nvSpPr>
            <p:cNvPr id="12325" name="Google Shape;11373;p45">
              <a:extLst>
                <a:ext uri="{FF2B5EF4-FFF2-40B4-BE49-F238E27FC236}">
                  <a16:creationId xmlns:a16="http://schemas.microsoft.com/office/drawing/2014/main" id="{9F4E235D-3A89-6399-209A-F1344EFB3FE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1374;p45">
              <a:extLst>
                <a:ext uri="{FF2B5EF4-FFF2-40B4-BE49-F238E27FC236}">
                  <a16:creationId xmlns:a16="http://schemas.microsoft.com/office/drawing/2014/main" id="{9BF352C1-EBA6-8B2F-6668-590FE17CAB43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1375;p45">
              <a:extLst>
                <a:ext uri="{FF2B5EF4-FFF2-40B4-BE49-F238E27FC236}">
                  <a16:creationId xmlns:a16="http://schemas.microsoft.com/office/drawing/2014/main" id="{2EF84398-B45E-547F-ABCA-8E2E96E37EC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1376;p45">
              <a:extLst>
                <a:ext uri="{FF2B5EF4-FFF2-40B4-BE49-F238E27FC236}">
                  <a16:creationId xmlns:a16="http://schemas.microsoft.com/office/drawing/2014/main" id="{4D9FC344-8211-14F2-E6B0-B7121DFDFB67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1377;p45">
              <a:extLst>
                <a:ext uri="{FF2B5EF4-FFF2-40B4-BE49-F238E27FC236}">
                  <a16:creationId xmlns:a16="http://schemas.microsoft.com/office/drawing/2014/main" id="{448C595E-8D44-C173-EB3A-0A4B5FBE42E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1378;p45">
              <a:extLst>
                <a:ext uri="{FF2B5EF4-FFF2-40B4-BE49-F238E27FC236}">
                  <a16:creationId xmlns:a16="http://schemas.microsoft.com/office/drawing/2014/main" id="{18BEEAD3-7B72-7CDF-17B4-6E1DA26A179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1379;p45">
              <a:extLst>
                <a:ext uri="{FF2B5EF4-FFF2-40B4-BE49-F238E27FC236}">
                  <a16:creationId xmlns:a16="http://schemas.microsoft.com/office/drawing/2014/main" id="{B72FD99F-91A0-3BA5-7165-B2BB473C56C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2" name="Google Shape;11380;p45">
              <a:extLst>
                <a:ext uri="{FF2B5EF4-FFF2-40B4-BE49-F238E27FC236}">
                  <a16:creationId xmlns:a16="http://schemas.microsoft.com/office/drawing/2014/main" id="{041FE777-08CE-5ACC-474F-A61D86B892FE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3" name="Google Shape;11381;p45">
              <a:extLst>
                <a:ext uri="{FF2B5EF4-FFF2-40B4-BE49-F238E27FC236}">
                  <a16:creationId xmlns:a16="http://schemas.microsoft.com/office/drawing/2014/main" id="{27DD9331-BD3F-B3FA-92C5-356B56D14B3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1382;p45">
              <a:extLst>
                <a:ext uri="{FF2B5EF4-FFF2-40B4-BE49-F238E27FC236}">
                  <a16:creationId xmlns:a16="http://schemas.microsoft.com/office/drawing/2014/main" id="{04272C3C-8341-3EF3-1A55-06C6AF65AD0A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5" name="Google Shape;11383;p45">
            <a:extLst>
              <a:ext uri="{FF2B5EF4-FFF2-40B4-BE49-F238E27FC236}">
                <a16:creationId xmlns:a16="http://schemas.microsoft.com/office/drawing/2014/main" id="{A738341F-96DC-DF85-171C-0F7935012B97}"/>
              </a:ext>
            </a:extLst>
          </p:cNvPr>
          <p:cNvGrpSpPr/>
          <p:nvPr/>
        </p:nvGrpSpPr>
        <p:grpSpPr>
          <a:xfrm>
            <a:off x="1870520" y="324425"/>
            <a:ext cx="1223745" cy="21378"/>
            <a:chOff x="2940000" y="3484425"/>
            <a:chExt cx="719850" cy="12575"/>
          </a:xfrm>
        </p:grpSpPr>
        <p:sp>
          <p:nvSpPr>
            <p:cNvPr id="12336" name="Google Shape;11384;p45">
              <a:extLst>
                <a:ext uri="{FF2B5EF4-FFF2-40B4-BE49-F238E27FC236}">
                  <a16:creationId xmlns:a16="http://schemas.microsoft.com/office/drawing/2014/main" id="{303800DE-0DB4-DFF8-8133-6B99A72F3148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7" name="Google Shape;11385;p45">
              <a:extLst>
                <a:ext uri="{FF2B5EF4-FFF2-40B4-BE49-F238E27FC236}">
                  <a16:creationId xmlns:a16="http://schemas.microsoft.com/office/drawing/2014/main" id="{067A8B7B-075B-92C5-1B97-F69B2473A70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8" name="Google Shape;11386;p45">
              <a:extLst>
                <a:ext uri="{FF2B5EF4-FFF2-40B4-BE49-F238E27FC236}">
                  <a16:creationId xmlns:a16="http://schemas.microsoft.com/office/drawing/2014/main" id="{56A09589-14F2-7521-4F99-4097DA84CBE6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9" name="Google Shape;11387;p45">
              <a:extLst>
                <a:ext uri="{FF2B5EF4-FFF2-40B4-BE49-F238E27FC236}">
                  <a16:creationId xmlns:a16="http://schemas.microsoft.com/office/drawing/2014/main" id="{D41006A3-945A-C3AD-22A9-9B145B477F62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1388;p45">
              <a:extLst>
                <a:ext uri="{FF2B5EF4-FFF2-40B4-BE49-F238E27FC236}">
                  <a16:creationId xmlns:a16="http://schemas.microsoft.com/office/drawing/2014/main" id="{5D15ADE4-9C28-0EC5-D888-C0AA4588A3E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1389;p45">
              <a:extLst>
                <a:ext uri="{FF2B5EF4-FFF2-40B4-BE49-F238E27FC236}">
                  <a16:creationId xmlns:a16="http://schemas.microsoft.com/office/drawing/2014/main" id="{517C0356-FFB5-1A06-107C-C1E433C791F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1390;p45">
              <a:extLst>
                <a:ext uri="{FF2B5EF4-FFF2-40B4-BE49-F238E27FC236}">
                  <a16:creationId xmlns:a16="http://schemas.microsoft.com/office/drawing/2014/main" id="{7A168D68-CE23-3F7D-EEC3-E8E1F05D762B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1391;p45">
              <a:extLst>
                <a:ext uri="{FF2B5EF4-FFF2-40B4-BE49-F238E27FC236}">
                  <a16:creationId xmlns:a16="http://schemas.microsoft.com/office/drawing/2014/main" id="{0F27CFCE-1989-3C1E-FC31-632F0423551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1392;p45">
              <a:extLst>
                <a:ext uri="{FF2B5EF4-FFF2-40B4-BE49-F238E27FC236}">
                  <a16:creationId xmlns:a16="http://schemas.microsoft.com/office/drawing/2014/main" id="{FA459241-D893-6945-38E4-555C48F8FE89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1393;p45">
              <a:extLst>
                <a:ext uri="{FF2B5EF4-FFF2-40B4-BE49-F238E27FC236}">
                  <a16:creationId xmlns:a16="http://schemas.microsoft.com/office/drawing/2014/main" id="{9E463102-38B8-585B-EDBF-806B0F9514C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97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struction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C93EE"/>
      </a:accent1>
      <a:accent2>
        <a:srgbClr val="3F4D53"/>
      </a:accent2>
      <a:accent3>
        <a:srgbClr val="FFFFFF"/>
      </a:accent3>
      <a:accent4>
        <a:srgbClr val="F3F3F3"/>
      </a:accent4>
      <a:accent5>
        <a:srgbClr val="9374B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796</Words>
  <Application>Microsoft Office PowerPoint</Application>
  <PresentationFormat>Presentación en pantalla (16:9)</PresentationFormat>
  <Paragraphs>142</Paragraphs>
  <Slides>53</Slides>
  <Notes>53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8" baseType="lpstr">
      <vt:lpstr>Poppins Light</vt:lpstr>
      <vt:lpstr>Arial</vt:lpstr>
      <vt:lpstr>Poppins</vt:lpstr>
      <vt:lpstr>Poppins SemiBold</vt:lpstr>
      <vt:lpstr>Construction Project Proposal by Slidesgo</vt:lpstr>
      <vt:lpstr>Web Scraping: Recuperando datos </vt:lpstr>
      <vt:lpstr>¿Qué es el Web Scraping?</vt:lpstr>
      <vt:lpstr>Web Scraping</vt:lpstr>
      <vt:lpstr>Proceso de Scraping</vt:lpstr>
      <vt:lpstr>Proceso de Scraping</vt:lpstr>
      <vt:lpstr>Proceso de Scraping</vt:lpstr>
      <vt:lpstr>Proceso de Scraping</vt:lpstr>
      <vt:lpstr>Legalidad</vt:lpstr>
      <vt:lpstr>¿Data Leaks?</vt:lpstr>
      <vt:lpstr>533.313.128</vt:lpstr>
      <vt:lpstr>1.300.000</vt:lpstr>
      <vt:lpstr>700.000.000</vt:lpstr>
      <vt:lpstr>Threat Intelligence</vt:lpstr>
      <vt:lpstr>Now</vt:lpstr>
      <vt:lpstr>AutoUniCalendar</vt:lpstr>
      <vt:lpstr>AutoUniCalendar</vt:lpstr>
      <vt:lpstr>AutoUniCalendar</vt:lpstr>
      <vt:lpstr>Presentación de PowerPoint</vt:lpstr>
      <vt:lpstr>AutoUniCalendar</vt:lpstr>
      <vt:lpstr>AutoUniCalendar</vt:lpstr>
      <vt:lpstr>AutoUniCalendar</vt:lpstr>
      <vt:lpstr>AutoUniCalendar</vt:lpstr>
      <vt:lpstr>AutoUniCalendar</vt:lpstr>
      <vt:lpstr>AutoUniCalendar</vt:lpstr>
      <vt:lpstr>AutoUniCalendar</vt:lpstr>
      <vt:lpstr>AutoUniCalendar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BDNS</vt:lpstr>
      <vt:lpstr>Tips y conclusiones</vt:lpstr>
      <vt:lpstr>Tips y conclusiones</vt:lpstr>
      <vt:lpstr>Tips y conclusiones</vt:lpstr>
      <vt:lpstr>Tips y conclusiones</vt:lpstr>
      <vt:lpstr>¡Gracias!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Scraping: Recuperando datos </dc:title>
  <cp:lastModifiedBy>Daniel López Gala</cp:lastModifiedBy>
  <cp:revision>1</cp:revision>
  <dcterms:modified xsi:type="dcterms:W3CDTF">2023-03-22T22:19:47Z</dcterms:modified>
</cp:coreProperties>
</file>